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Montserrat"/>
      <p:regular r:id="rId10"/>
      <p:bold r:id="rId11"/>
      <p:italic r:id="rId12"/>
      <p:boldItalic r:id="rId13"/>
    </p:embeddedFont>
    <p:embeddedFont>
      <p:font typeface="La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bold.fntdata"/><Relationship Id="rId10" Type="http://schemas.openxmlformats.org/officeDocument/2006/relationships/font" Target="fonts/Montserrat-regular.fntdata"/><Relationship Id="rId13" Type="http://schemas.openxmlformats.org/officeDocument/2006/relationships/font" Target="fonts/Montserrat-boldItalic.fntdata"/><Relationship Id="rId12" Type="http://schemas.openxmlformats.org/officeDocument/2006/relationships/font" Target="fonts/Montserrat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bold.fntdata"/><Relationship Id="rId14" Type="http://schemas.openxmlformats.org/officeDocument/2006/relationships/font" Target="fonts/Lato-regular.fntdata"/><Relationship Id="rId17" Type="http://schemas.openxmlformats.org/officeDocument/2006/relationships/font" Target="fonts/Lato-boldItalic.fntdata"/><Relationship Id="rId16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ccd2b09cd1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ccd2b09cd1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ccd2b09cd1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ccd2b09cd1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ccd2b09cd1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ccd2b09cd1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N</a:t>
            </a:r>
            <a:r>
              <a:rPr lang="en"/>
              <a:t>ahiri</a:t>
            </a:r>
            <a:r>
              <a:rPr lang="en"/>
              <a:t> Lightning Talk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RuiliF, </a:t>
            </a:r>
            <a:r>
              <a:rPr lang="en"/>
              <a:t>Clint Morris, Ankit Lalwani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Models: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Unet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Pspnet</a:t>
            </a:r>
            <a:endParaRPr sz="2000"/>
          </a:p>
        </p:txBody>
      </p:sp>
      <p:pic>
        <p:nvPicPr>
          <p:cNvPr id="142" name="Google Shape;14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5575" y="193250"/>
            <a:ext cx="3959600" cy="272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02150" y="3203475"/>
            <a:ext cx="6587326" cy="176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Limitations/Problems</a:t>
            </a:r>
            <a:endParaRPr/>
          </a:p>
        </p:txBody>
      </p:sp>
      <p:sp>
        <p:nvSpPr>
          <p:cNvPr id="149" name="Google Shape;149;p15"/>
          <p:cNvSpPr txBox="1"/>
          <p:nvPr>
            <p:ph idx="1" type="body"/>
          </p:nvPr>
        </p:nvSpPr>
        <p:spPr>
          <a:xfrm>
            <a:off x="1297500" y="123252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Local machine crashes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GCP Dataproc Cluster configuration problems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GPU Resources!!!!</a:t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Lessons Learned</a:t>
            </a:r>
            <a:endParaRPr/>
          </a:p>
        </p:txBody>
      </p:sp>
      <p:sp>
        <p:nvSpPr>
          <p:cNvPr id="155" name="Google Shape;155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Make a concerted effort to push changes early and often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Local crashes let to further research about optimal torch </a:t>
            </a:r>
            <a:r>
              <a:rPr lang="en" sz="2000"/>
              <a:t>data loaders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Dependencies of the libraries are important (when building the environment)</a:t>
            </a:r>
            <a:endParaRPr sz="20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