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8ADC99-EE3D-49F1-8EED-6B6453A1F965}">
  <a:tblStyle styleId="{138ADC99-EE3D-49F1-8EED-6B6453A1F9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55cfa4e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555cfa4e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555cfa4e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555cfa4e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555cfa4e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555cfa4e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		 	 	 		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			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				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					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				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			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		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Cilia Segmentation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653"/>
              <a:t>Team </a:t>
            </a:r>
            <a:r>
              <a:rPr b="1" lang="en" sz="1653"/>
              <a:t>Vivien</a:t>
            </a:r>
            <a:endParaRPr b="1" sz="1653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210"/>
              <a:t>Kadir Bice</a:t>
            </a:r>
            <a:endParaRPr sz="121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210"/>
              <a:t>Yulong</a:t>
            </a:r>
            <a:endParaRPr sz="121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210"/>
              <a:t>Zhongliang Zhou</a:t>
            </a:r>
            <a:endParaRPr sz="121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1: Fluctuation Variance (Quinn et al., 2015)</a:t>
            </a:r>
            <a:r>
              <a:rPr lang="en"/>
              <a:t>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Workflow: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Extract tar archives of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Decode images into NumPy with OpenCV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Calculate variance of pixels across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 </a:t>
            </a:r>
            <a:r>
              <a:rPr lang="en"/>
              <a:t>threshold for each video that maximizes </a:t>
            </a:r>
            <a:r>
              <a:rPr lang="en"/>
              <a:t>IoU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 cilia pixels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Export predicted mask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= 29% on training set of 211 videos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OpenCV median filter decreased accuracy to around 25%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</a:t>
            </a:r>
            <a:r>
              <a:rPr lang="en"/>
              <a:t>xtensions: FFT and OpenCV optical flow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2: Pyramid Scene Parsing Network by MMLab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{138ADC99-EE3D-49F1-8EED-6B6453A1F965}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Model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Settings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Performance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PSPNet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800 epochs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34.3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PSPNet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00 epochs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43.3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PSPNet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00 epochs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PSPNet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00 epochs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2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r>
              <a:rPr lang="en"/>
              <a:t> and Lessons Learned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image vs cross image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Combine more sophisticated method (PSPNet) with cross image information as in fluctuation variance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to generalize variance thresholds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resolution of images/videos?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and planning in advance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