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e9d943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e9d943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e9d943c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e9d943c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1b8728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1b8728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e9d943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e9d943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e9d943c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e9d943c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e9d943c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e9d943c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Cilia Segmentation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Vraska: Aishwarya, Nathan, &amp; Yogesh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be solved and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822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Statement: Given a dataset of several folders and each folder containing 100 consecutive images of a video of cilia identify the segment of cilia.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Input: grayscale frames of a video of cilia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Output: A mask image with each pixel colored separately.(2 for cilia, 1 for cell and 0 for background)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Approach &amp; model &amp; algorithm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15725"/>
            <a:ext cx="76887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47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3"/>
              <a:t>U-Net Model</a:t>
            </a:r>
            <a:endParaRPr sz="2163"/>
          </a:p>
          <a:p>
            <a:pPr indent="-3094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18"/>
              <a:t>This approach was done using python in jupyter notebook on GCP</a:t>
            </a:r>
            <a:endParaRPr sz="1818"/>
          </a:p>
          <a:p>
            <a:pPr indent="-3094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18"/>
              <a:t>The data was downloaded, extracted and divided into train, test and mask folders.</a:t>
            </a:r>
            <a:endParaRPr sz="1818"/>
          </a:p>
          <a:p>
            <a:pPr indent="-30943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18"/>
              <a:t>Data: The image folders and corresponding mask file</a:t>
            </a:r>
            <a:endParaRPr sz="1818"/>
          </a:p>
          <a:p>
            <a:pPr indent="-30943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18"/>
              <a:t>Libraries used: Tensorflow, skimage, matplotlib</a:t>
            </a:r>
            <a:endParaRPr sz="1818"/>
          </a:p>
          <a:p>
            <a:pPr indent="-3094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18"/>
              <a:t>Initially: Train using the first frame of the video over multiple epochs</a:t>
            </a:r>
            <a:endParaRPr sz="1818"/>
          </a:p>
          <a:p>
            <a:pPr indent="-3094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18"/>
              <a:t>Train the model 100 times with a new frame on each iteration.</a:t>
            </a:r>
            <a:endParaRPr sz="18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70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after 10 epochs with 16 steps per epoch.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25" y="1532725"/>
            <a:ext cx="1681824" cy="287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50" y="1532725"/>
            <a:ext cx="1617325" cy="29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Problems Encountered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Encountered problems with directly using the images from the google storage.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Spent extra time attempting to use the Tiramisu Model [1]. Ultimately, we decided to scrap the work and go with the U-Net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running the model for all 100 images we faced some OS level issues and it was unsuccessful.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was overfitting.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27650" y="4650900"/>
            <a:ext cx="76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[1] Jégou, Simon, et al. "The one hundred layers tiramisu: Fully convolutional densenets for semantic segmentation."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 workshops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image segmentation was a completely new topic, so we had fun learning.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difficult, so we did a lot of reading on the topic.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have experimented with </a:t>
            </a:r>
            <a:r>
              <a:rPr lang="en"/>
              <a:t>different</a:t>
            </a:r>
            <a:r>
              <a:rPr lang="en"/>
              <a:t> loss functions and architectures.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have started a little early.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Accuracy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accuracy obtained by running the model for 10 images - 0.09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Tried to run the model twice for 100 images but it was unsuccessful.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