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20B7F294-4960-F63B-064D-A33FEA364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6E7A6-6562-108A-B11E-85FCE3F21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164" y="4906317"/>
            <a:ext cx="4224916" cy="1232744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CSCI 8360: Where we go from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0A4B6-7FAA-B332-1608-14D8A25D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281" y="3847907"/>
            <a:ext cx="3129921" cy="101088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And now for something completely different…</a:t>
            </a:r>
          </a:p>
        </p:txBody>
      </p:sp>
    </p:spTree>
    <p:extLst>
      <p:ext uri="{BB962C8B-B14F-4D97-AF65-F5344CB8AC3E}">
        <p14:creationId xmlns:p14="http://schemas.microsoft.com/office/powerpoint/2010/main" val="12581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8980-5406-D8A0-315A-5E546B28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enrollees!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9763-B263-427D-1CFD-7CBFC2FE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happened before</a:t>
            </a:r>
          </a:p>
          <a:p>
            <a:r>
              <a:rPr lang="en-US" dirty="0"/>
              <a:t>Class was designed as a team-based projects course (i.e., a practicum)</a:t>
            </a:r>
          </a:p>
          <a:p>
            <a:r>
              <a:rPr lang="en-US" dirty="0"/>
              <a:t>Assumed a critical mass of ~5-8, upper bound of 20</a:t>
            </a:r>
          </a:p>
          <a:p>
            <a:r>
              <a:rPr lang="en-US" dirty="0"/>
              <a:t>Hard to make teams, rotate them, or foster any competition when there’s barely enough folks to make a single team</a:t>
            </a:r>
          </a:p>
        </p:txBody>
      </p:sp>
    </p:spTree>
    <p:extLst>
      <p:ext uri="{BB962C8B-B14F-4D97-AF65-F5344CB8AC3E}">
        <p14:creationId xmlns:p14="http://schemas.microsoft.com/office/powerpoint/2010/main" val="212826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4BD2-8012-F524-0370-3F892A40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61A3B-020C-6A3F-A6A2-5489EE4CE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in 8360’s orbit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0DC221-04EF-7EB0-BACA-0B3683BED1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 on the projects</a:t>
            </a:r>
          </a:p>
          <a:p>
            <a:pPr lvl="1"/>
            <a:r>
              <a:rPr lang="en-US" dirty="0"/>
              <a:t>Stick close to the original course calendar</a:t>
            </a:r>
          </a:p>
          <a:p>
            <a:pPr lvl="1"/>
            <a:r>
              <a:rPr lang="en-US" dirty="0"/>
              <a:t>All three of us as a single team</a:t>
            </a:r>
          </a:p>
          <a:p>
            <a:r>
              <a:rPr lang="en-US" dirty="0"/>
              <a:t>Work on </a:t>
            </a:r>
            <a:r>
              <a:rPr lang="en-US" i="1" dirty="0"/>
              <a:t>new</a:t>
            </a:r>
            <a:r>
              <a:rPr lang="en-US" dirty="0"/>
              <a:t> projects</a:t>
            </a:r>
          </a:p>
          <a:p>
            <a:pPr lvl="1"/>
            <a:r>
              <a:rPr lang="en-US" dirty="0"/>
              <a:t>Have a major RL project in development</a:t>
            </a:r>
          </a:p>
          <a:p>
            <a:pPr lvl="1"/>
            <a:r>
              <a:rPr lang="en-US" dirty="0"/>
              <a:t>Other ideas</a:t>
            </a:r>
          </a:p>
          <a:p>
            <a:r>
              <a:rPr lang="en-US" dirty="0"/>
              <a:t>Meet during class time when we need to (in-person or virtual via Discord)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392DFA-AA71-61E4-A224-29598330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More of a directed study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89995D-DA86-B804-8F31-BEAFB47BF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4042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Throw out the DSP playbook</a:t>
            </a:r>
            <a:r>
              <a:rPr lang="en-US"/>
              <a:t>, take a </a:t>
            </a:r>
            <a:r>
              <a:rPr lang="en-US" dirty="0"/>
              <a:t>research project approach</a:t>
            </a:r>
          </a:p>
          <a:p>
            <a:r>
              <a:rPr lang="en-US" dirty="0"/>
              <a:t>Contribute to an open source project in the data science space (e.g. </a:t>
            </a:r>
            <a:r>
              <a:rPr lang="en-US" dirty="0" err="1"/>
              <a:t>numpy</a:t>
            </a:r>
            <a:r>
              <a:rPr lang="en-US" dirty="0"/>
              <a:t>, scikit-learn)</a:t>
            </a:r>
          </a:p>
          <a:p>
            <a:r>
              <a:rPr lang="en-US" dirty="0"/>
              <a:t>Deep dive into one of the DSP projects (e.g. video object segmentation, an alternative Project 2 and active area of research in my group)</a:t>
            </a:r>
          </a:p>
          <a:p>
            <a:r>
              <a:rPr lang="en-US" dirty="0"/>
              <a:t>Can meet whenever, wherever, and however we’d like</a:t>
            </a:r>
          </a:p>
        </p:txBody>
      </p:sp>
    </p:spTree>
    <p:extLst>
      <p:ext uri="{BB962C8B-B14F-4D97-AF65-F5344CB8AC3E}">
        <p14:creationId xmlns:p14="http://schemas.microsoft.com/office/powerpoint/2010/main" val="42625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205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SwellVTI</vt:lpstr>
      <vt:lpstr>CSCI 8360: Where we go from here</vt:lpstr>
      <vt:lpstr>2 enrollees!</vt:lpstr>
      <vt:lpstr>Where do we go from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8360: Where we go from here</dc:title>
  <dc:creator>Shannon Quinn</dc:creator>
  <cp:lastModifiedBy>Shannon Quinn</cp:lastModifiedBy>
  <cp:revision>2</cp:revision>
  <dcterms:created xsi:type="dcterms:W3CDTF">2023-01-17T14:02:33Z</dcterms:created>
  <dcterms:modified xsi:type="dcterms:W3CDTF">2023-01-17T14:12:06Z</dcterms:modified>
</cp:coreProperties>
</file>