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DA2F18-A48D-4F4E-9713-3765A785EE1B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126543-FC11-47B8-BE0D-652D85C270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iffy.com/go/publish/1197272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patil/TrainingSess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9144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Terraform Hands on lab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Agenda/Goal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Lab 1</a:t>
            </a:r>
          </a:p>
          <a:p>
            <a:r>
              <a:rPr lang="en-US" dirty="0" smtClean="0"/>
              <a:t>-</a:t>
            </a:r>
            <a:r>
              <a:rPr lang="en-US" sz="3600" dirty="0" smtClean="0"/>
              <a:t> </a:t>
            </a:r>
            <a:r>
              <a:rPr lang="en-US" sz="2000" dirty="0" smtClean="0"/>
              <a:t>Create security groups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3600" dirty="0"/>
              <a:t>Lab </a:t>
            </a:r>
            <a:r>
              <a:rPr lang="en-US" sz="3600" dirty="0" smtClean="0"/>
              <a:t>2</a:t>
            </a:r>
            <a:endParaRPr lang="en-US" sz="3600" dirty="0"/>
          </a:p>
          <a:p>
            <a:endParaRPr lang="en-US" dirty="0"/>
          </a:p>
          <a:p>
            <a:r>
              <a:rPr lang="en-US" dirty="0" smtClean="0"/>
              <a:t>- Deploy </a:t>
            </a:r>
            <a:r>
              <a:rPr lang="en-US" dirty="0" smtClean="0"/>
              <a:t>hello world website in AWS with high availability and reliability.</a:t>
            </a:r>
          </a:p>
          <a:p>
            <a:r>
              <a:rPr lang="en-US" dirty="0" smtClean="0"/>
              <a:t>- </a:t>
            </a:r>
            <a:r>
              <a:rPr lang="en-US" dirty="0" smtClean="0"/>
              <a:t>Includes ELB, EC2, ASG, LC, and SG.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2817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Architecture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1981200"/>
            <a:ext cx="556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https://www.gliffy.com/go/publish/11972725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600200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below image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Code samples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1981200"/>
            <a:ext cx="556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https://github.com/dspatil/TrainingSessions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600200"/>
            <a:ext cx="525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code examples and </a:t>
            </a:r>
            <a:r>
              <a:rPr lang="en-US" dirty="0" err="1" smtClean="0"/>
              <a:t>ppts</a:t>
            </a:r>
            <a:r>
              <a:rPr lang="en-US" dirty="0" smtClean="0"/>
              <a:t> are available at below link: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572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824967" y="2438400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2713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668</TotalTime>
  <Words>67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dspatil</dc:creator>
  <cp:lastModifiedBy>Deepak Shivaji Patil (BAS)</cp:lastModifiedBy>
  <cp:revision>135</cp:revision>
  <dcterms:created xsi:type="dcterms:W3CDTF">2017-04-23T05:09:52Z</dcterms:created>
  <dcterms:modified xsi:type="dcterms:W3CDTF">2017-04-28T06:32:23Z</dcterms:modified>
</cp:coreProperties>
</file>