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4" r:id="rId8"/>
    <p:sldId id="266" r:id="rId9"/>
    <p:sldId id="267" r:id="rId10"/>
    <p:sldId id="269" r:id="rId11"/>
    <p:sldId id="270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DA2F18-A48D-4F4E-9713-3765A785EE1B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144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Terraform Hands on </a:t>
            </a:r>
            <a:r>
              <a:rPr lang="en-US" sz="4800" dirty="0" smtClean="0"/>
              <a:t>lab 2 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2057400"/>
            <a:ext cx="514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Deep dive with Modules and Rake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"/>
            <a:ext cx="4106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to use Rake 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20982" y="1600200"/>
            <a:ext cx="737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Rake </a:t>
            </a:r>
            <a:r>
              <a:rPr lang="en-US" dirty="0"/>
              <a:t>can be downloaded and included in ruby projects as a ruby gem.</a:t>
            </a:r>
          </a:p>
          <a:p>
            <a:r>
              <a:rPr lang="en-US" dirty="0" smtClean="0"/>
              <a:t>- Once </a:t>
            </a:r>
            <a:r>
              <a:rPr lang="en-US" dirty="0"/>
              <a:t>installed, you define tasks in a file named "</a:t>
            </a:r>
            <a:r>
              <a:rPr lang="en-US" dirty="0" err="1"/>
              <a:t>Rakefile</a:t>
            </a:r>
            <a:r>
              <a:rPr lang="en-US" dirty="0"/>
              <a:t>" that you add to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6179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61794"/>
            <a:ext cx="4039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Rake task example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1655" y="1143000"/>
            <a:ext cx="737061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namespace :cake do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desc</a:t>
            </a:r>
            <a:r>
              <a:rPr lang="en-US" sz="1600" dirty="0"/>
              <a:t> 'make pancakes'</a:t>
            </a:r>
          </a:p>
          <a:p>
            <a:r>
              <a:rPr lang="en-US" sz="1600" dirty="0"/>
              <a:t>  task :pancake =&gt; [:flour,:milk,:egg,:</a:t>
            </a:r>
            <a:r>
              <a:rPr lang="en-US" sz="1600" dirty="0" err="1"/>
              <a:t>baking_powder</a:t>
            </a:r>
            <a:r>
              <a:rPr lang="en-US" sz="1600" dirty="0"/>
              <a:t>] do</a:t>
            </a:r>
          </a:p>
          <a:p>
            <a:r>
              <a:rPr lang="en-US" sz="1600" dirty="0"/>
              <a:t>     puts "sizzle"</a:t>
            </a:r>
          </a:p>
          <a:p>
            <a:r>
              <a:rPr lang="en-US" sz="1600" dirty="0"/>
              <a:t>  end</a:t>
            </a:r>
          </a:p>
          <a:p>
            <a:r>
              <a:rPr lang="en-US" sz="1600" dirty="0"/>
              <a:t>  task :butter do</a:t>
            </a:r>
          </a:p>
          <a:p>
            <a:r>
              <a:rPr lang="en-US" sz="1600" dirty="0"/>
              <a:t>    puts "cut 3 tablespoons of butter into tiny squares"</a:t>
            </a:r>
          </a:p>
          <a:p>
            <a:r>
              <a:rPr lang="en-US" sz="1600" dirty="0"/>
              <a:t>  end</a:t>
            </a:r>
          </a:p>
          <a:p>
            <a:r>
              <a:rPr lang="en-US" sz="1600" dirty="0"/>
              <a:t>  task :flour =&gt; :butter do</a:t>
            </a:r>
          </a:p>
          <a:p>
            <a:r>
              <a:rPr lang="en-US" sz="1600" dirty="0"/>
              <a:t>    puts "use hands to knead butter squares into 1{{frac|1|2}} cup flour"</a:t>
            </a:r>
          </a:p>
          <a:p>
            <a:r>
              <a:rPr lang="en-US" sz="1600" dirty="0"/>
              <a:t>  end</a:t>
            </a:r>
          </a:p>
          <a:p>
            <a:r>
              <a:rPr lang="en-US" sz="1600" dirty="0"/>
              <a:t>  task :milk do</a:t>
            </a:r>
          </a:p>
          <a:p>
            <a:r>
              <a:rPr lang="en-US" sz="1600" dirty="0"/>
              <a:t>    puts "add 1{{frac|1|4}} cup milk"</a:t>
            </a:r>
          </a:p>
          <a:p>
            <a:r>
              <a:rPr lang="en-US" sz="1600" dirty="0"/>
              <a:t>  end</a:t>
            </a:r>
          </a:p>
          <a:p>
            <a:r>
              <a:rPr lang="en-US" sz="1600" dirty="0"/>
              <a:t>  task :egg do</a:t>
            </a:r>
          </a:p>
          <a:p>
            <a:r>
              <a:rPr lang="en-US" sz="1600" dirty="0"/>
              <a:t>   puts "add 1 egg"</a:t>
            </a:r>
          </a:p>
          <a:p>
            <a:r>
              <a:rPr lang="en-US" sz="1600" dirty="0"/>
              <a:t>  end</a:t>
            </a:r>
          </a:p>
          <a:p>
            <a:r>
              <a:rPr lang="en-US" sz="1600" dirty="0"/>
              <a:t>  task :</a:t>
            </a:r>
            <a:r>
              <a:rPr lang="en-US" sz="1600" dirty="0" err="1"/>
              <a:t>baking_powder</a:t>
            </a:r>
            <a:r>
              <a:rPr lang="en-US" sz="1600" dirty="0"/>
              <a:t> do</a:t>
            </a:r>
          </a:p>
          <a:p>
            <a:r>
              <a:rPr lang="en-US" sz="1600" dirty="0"/>
              <a:t>   puts "add 3{{frac|1|2}} teaspoons baking powder"</a:t>
            </a:r>
          </a:p>
          <a:p>
            <a:r>
              <a:rPr lang="en-US" sz="1600" dirty="0"/>
              <a:t>  end</a:t>
            </a:r>
          </a:p>
          <a:p>
            <a:r>
              <a:rPr lang="en-US" sz="1600" dirty="0"/>
              <a:t>end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6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2514600"/>
            <a:ext cx="4237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Rake 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2023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824967" y="2438400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271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Agenda/Goal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Part 1</a:t>
            </a:r>
          </a:p>
          <a:p>
            <a:r>
              <a:rPr lang="en-US" sz="2000" dirty="0" smtClean="0"/>
              <a:t>- What </a:t>
            </a:r>
            <a:r>
              <a:rPr lang="en-US" sz="2000" dirty="0" smtClean="0"/>
              <a:t>are ter</a:t>
            </a:r>
            <a:r>
              <a:rPr lang="en-US" sz="2000" dirty="0" smtClean="0"/>
              <a:t>raform modules</a:t>
            </a:r>
          </a:p>
          <a:p>
            <a:r>
              <a:rPr lang="en-US" sz="2000" dirty="0" smtClean="0"/>
              <a:t>- Why to use</a:t>
            </a:r>
          </a:p>
          <a:p>
            <a:r>
              <a:rPr lang="en-US" sz="2000" dirty="0" smtClean="0"/>
              <a:t>- How to write modules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2000" dirty="0" smtClean="0"/>
              <a:t>Part 2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What is Rake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Why to use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How to write rake tasks.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Advantages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"/>
            <a:ext cx="4375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 are modules 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20982" y="1600200"/>
            <a:ext cx="6520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Modules</a:t>
            </a:r>
            <a:r>
              <a:rPr lang="en-US" dirty="0"/>
              <a:t> </a:t>
            </a:r>
            <a:r>
              <a:rPr lang="en-US" dirty="0" smtClean="0"/>
              <a:t>are </a:t>
            </a:r>
            <a:r>
              <a:rPr lang="en-US" dirty="0"/>
              <a:t>self-contained packages of Terraform </a:t>
            </a:r>
            <a:r>
              <a:rPr lang="en-US" dirty="0" smtClean="0"/>
              <a:t>configurations.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</a:t>
            </a:r>
            <a:r>
              <a:rPr lang="en-US" dirty="0" smtClean="0"/>
              <a:t>anaged </a:t>
            </a:r>
            <a:r>
              <a:rPr lang="en-US" dirty="0"/>
              <a:t>as a group. 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Helps to create </a:t>
            </a:r>
            <a:r>
              <a:rPr lang="en-US" dirty="0"/>
              <a:t>reusable components, improve organization,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and </a:t>
            </a:r>
            <a:r>
              <a:rPr lang="en-US" dirty="0"/>
              <a:t>to </a:t>
            </a:r>
            <a:r>
              <a:rPr lang="en-US" dirty="0" smtClean="0"/>
              <a:t>make </a:t>
            </a:r>
            <a:r>
              <a:rPr lang="en-US" dirty="0"/>
              <a:t>pieces </a:t>
            </a:r>
            <a:r>
              <a:rPr lang="en-US" dirty="0" smtClean="0"/>
              <a:t>of </a:t>
            </a:r>
            <a:r>
              <a:rPr lang="en-US" dirty="0"/>
              <a:t>infrastructure as a black </a:t>
            </a:r>
            <a:r>
              <a:rPr lang="en-US" dirty="0" smtClean="0"/>
              <a:t>box.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"/>
            <a:ext cx="3390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Why modules 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20983" y="1600200"/>
            <a:ext cx="729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Better organization</a:t>
            </a:r>
            <a:endParaRPr lang="en-US" dirty="0"/>
          </a:p>
          <a:p>
            <a:r>
              <a:rPr lang="en-US" dirty="0" smtClean="0"/>
              <a:t>- Reusability</a:t>
            </a:r>
          </a:p>
          <a:p>
            <a:r>
              <a:rPr lang="en-US" dirty="0" smtClean="0"/>
              <a:t>- Easy management </a:t>
            </a:r>
            <a:r>
              <a:rPr lang="en-US" dirty="0"/>
              <a:t>for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609600"/>
            <a:ext cx="5302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Simple module structure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20983" y="1600200"/>
            <a:ext cx="7294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provider "aws" {</a:t>
            </a:r>
          </a:p>
          <a:p>
            <a:r>
              <a:rPr lang="en-US"/>
              <a:t>  access_key = "AWS ACCESS KEY"</a:t>
            </a:r>
          </a:p>
          <a:p>
            <a:r>
              <a:rPr lang="en-US"/>
              <a:t>  secret_key = "AWS SECRET KEY"</a:t>
            </a:r>
          </a:p>
          <a:p>
            <a:r>
              <a:rPr lang="en-US"/>
              <a:t>  region     = "AWS REGION"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module "consul" {</a:t>
            </a:r>
          </a:p>
          <a:p>
            <a:r>
              <a:rPr lang="en-US"/>
              <a:t>  source = "github.com/hashicorp/consul/terraform/aws"</a:t>
            </a:r>
          </a:p>
          <a:p>
            <a:endParaRPr lang="en-US"/>
          </a:p>
          <a:p>
            <a:r>
              <a:rPr lang="en-US"/>
              <a:t>  key_name = "AWS SSH KEY NAME"</a:t>
            </a:r>
          </a:p>
          <a:p>
            <a:r>
              <a:rPr lang="en-US"/>
              <a:t>  key_path = "PATH TO ABOVE PRIVATE KEY"</a:t>
            </a:r>
          </a:p>
          <a:p>
            <a:r>
              <a:rPr lang="en-US"/>
              <a:t>  region   = "us-east-1"</a:t>
            </a:r>
          </a:p>
          <a:p>
            <a:r>
              <a:rPr lang="en-US"/>
              <a:t>  servers  = "3"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8961"/>
            <a:ext cx="65" cy="31927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9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Module commands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752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terraform get</a:t>
            </a:r>
          </a:p>
          <a:p>
            <a:endParaRPr lang="en-US" dirty="0"/>
          </a:p>
          <a:p>
            <a:r>
              <a:rPr lang="en-US" dirty="0"/>
              <a:t>This command will download the modules if they haven't been </a:t>
            </a:r>
            <a:r>
              <a:rPr lang="en-US" dirty="0" smtClean="0"/>
              <a:t>already.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2514600"/>
            <a:ext cx="54777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Modules 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5088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"/>
            <a:ext cx="3279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 is Rake 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20983" y="1600200"/>
            <a:ext cx="7218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Rake is "build tool". (Similar to Make and Ant)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Because Rake comes with some libraries that make it easy to do tasks that are common during the build/deploy process, like file operations (creating, deleting, renaming, &amp; moving files), publishing sites via FTP/SSH, and running tests.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Rake is a tool you can use with Ruby projects.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allows you to use ruby code to define "tasks" that can be run in the command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"/>
            <a:ext cx="2642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Why Rake 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20983" y="1600200"/>
            <a:ext cx="72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Best </a:t>
            </a:r>
            <a:r>
              <a:rPr lang="en-US" dirty="0"/>
              <a:t>suited for ‘dependency-based declarative programming </a:t>
            </a:r>
            <a:r>
              <a:rPr lang="en-US" dirty="0" smtClean="0"/>
              <a:t>‘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 ruby code decouple using ruby tasks.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Automate everything with rake. i.e</a:t>
            </a:r>
            <a:r>
              <a:rPr lang="en-US" dirty="0"/>
              <a:t>. running test suites, publishing files and packaging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747</TotalTime>
  <Words>470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dspatil</dc:creator>
  <cp:lastModifiedBy>Deepak Shivaji Patil (BAS)</cp:lastModifiedBy>
  <cp:revision>152</cp:revision>
  <dcterms:created xsi:type="dcterms:W3CDTF">2017-04-23T05:09:52Z</dcterms:created>
  <dcterms:modified xsi:type="dcterms:W3CDTF">2017-05-11T11:17:57Z</dcterms:modified>
</cp:coreProperties>
</file>