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patil" TargetMode="External"/><Relationship Id="rId2" Type="http://schemas.openxmlformats.org/officeDocument/2006/relationships/hyperlink" Target="https://www.linkedin.com/in/dpatil141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14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Introduction to Cloud computing and AWS 101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Overview : </a:t>
            </a:r>
            <a:endParaRPr lang="en-US" sz="3600" dirty="0"/>
          </a:p>
        </p:txBody>
      </p:sp>
      <p:pic>
        <p:nvPicPr>
          <p:cNvPr id="7" name="Picture 6" descr="aws_ser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8077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3716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Login to AWS console</a:t>
            </a:r>
            <a:endParaRPr 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3716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Some key concepts and </a:t>
            </a:r>
            <a:r>
              <a:rPr lang="en-US" sz="6600" dirty="0" smtClean="0"/>
              <a:t>services</a:t>
            </a:r>
            <a:endParaRPr lang="en-US" sz="6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AWS regions and availability zones (AZ’s).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Region</a:t>
            </a:r>
            <a:r>
              <a:rPr lang="en-US" dirty="0" smtClean="0"/>
              <a:t> is separate distinct geographic area. (14 as of now.)</a:t>
            </a:r>
          </a:p>
          <a:p>
            <a:endParaRPr lang="en-US" dirty="0"/>
          </a:p>
          <a:p>
            <a:r>
              <a:rPr lang="en-US" b="1" dirty="0" smtClean="0"/>
              <a:t>Availability zones</a:t>
            </a:r>
            <a:r>
              <a:rPr lang="en-US" dirty="0" smtClean="0"/>
              <a:t> are isolated locations within the region.</a:t>
            </a:r>
          </a:p>
          <a:p>
            <a:endParaRPr lang="en-US" dirty="0" smtClean="0"/>
          </a:p>
        </p:txBody>
      </p:sp>
      <p:pic>
        <p:nvPicPr>
          <p:cNvPr id="7" name="Picture 6" descr="aws_reg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24199"/>
            <a:ext cx="6324600" cy="3661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EC2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Lambda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Elastic Beanstalk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EC2 container service.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Lightsail</a:t>
            </a:r>
            <a:r>
              <a:rPr lang="en-US" dirty="0" smtClean="0"/>
              <a:t> etc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Storage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S3 (Simple storage service)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EFS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Glacier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Storage Gateways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Networking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VPC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CloudFront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Direct Connect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Route 53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Database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ElastiCache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Redshift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 many more…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828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343400"/>
            <a:ext cx="101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266700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2819400"/>
            <a:ext cx="55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1981200"/>
            <a:ext cx="20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Game Development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4343400"/>
            <a:ext cx="163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Mobile 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3581400"/>
            <a:ext cx="170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502920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Migration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 what we covered?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2192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Cloud computing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Introduction to  basic AWS products and services.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90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you SHOULD do now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505200"/>
            <a:ext cx="4375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free tier account on AWS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https://aws.amazon.com/free/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 Its only costs 2 rupees, that too refundable.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Free for </a:t>
            </a:r>
            <a:r>
              <a:rPr lang="en-US" smtClean="0"/>
              <a:t>ONE year.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Play around services.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</a:t>
            </a:r>
            <a:r>
              <a:rPr lang="en-US" sz="6000" dirty="0" smtClean="0"/>
              <a:t> !	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14400"/>
          </a:xfrm>
        </p:spPr>
        <p:txBody>
          <a:bodyPr/>
          <a:lstStyle/>
          <a:p>
            <a:r>
              <a:rPr lang="en-US" sz="2800" dirty="0" smtClean="0"/>
              <a:t>I</a:t>
            </a:r>
            <a:r>
              <a:rPr lang="en-US" dirty="0" smtClean="0"/>
              <a:t> </a:t>
            </a:r>
            <a:r>
              <a:rPr lang="en-US" sz="2800" dirty="0" smtClean="0"/>
              <a:t>am</a:t>
            </a:r>
            <a:r>
              <a:rPr lang="en-US" dirty="0" smtClean="0"/>
              <a:t> </a:t>
            </a:r>
            <a:r>
              <a:rPr lang="en-US" sz="2800" dirty="0" smtClean="0"/>
              <a:t>Deepak</a:t>
            </a:r>
            <a:r>
              <a:rPr lang="en-US" dirty="0" smtClean="0"/>
              <a:t> </a:t>
            </a:r>
            <a:r>
              <a:rPr lang="en-US" sz="2800" dirty="0" err="1" smtClean="0"/>
              <a:t>Patil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86000"/>
            <a:ext cx="7101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Worked as Dot net developer and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consultant @ </a:t>
            </a:r>
            <a:r>
              <a:rPr lang="en-US" sz="2000" dirty="0" err="1" smtClean="0"/>
              <a:t>Tavisca</a:t>
            </a:r>
            <a:r>
              <a:rPr lang="en-US" sz="2000" dirty="0" smtClean="0"/>
              <a:t> Solutions </a:t>
            </a:r>
            <a:r>
              <a:rPr lang="en-US" sz="2000" dirty="0" err="1" smtClean="0"/>
              <a:t>Pvt</a:t>
            </a:r>
            <a:r>
              <a:rPr lang="en-US" sz="2000" dirty="0" smtClean="0"/>
              <a:t> Ltd.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 LinkedIn :  </a:t>
            </a:r>
            <a:r>
              <a:rPr lang="en-US" sz="2000" dirty="0" smtClean="0">
                <a:solidFill>
                  <a:schemeClr val="accent3"/>
                </a:solidFill>
                <a:hlinkClick r:id="rId2"/>
              </a:rPr>
              <a:t>https://www.linkedin.com/in/dpatil1410/</a:t>
            </a:r>
            <a:endParaRPr lang="en-US" sz="2000" dirty="0" smtClean="0">
              <a:solidFill>
                <a:schemeClr val="accent3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:  </a:t>
            </a:r>
            <a:r>
              <a:rPr lang="en-US" sz="2000" dirty="0" smtClean="0">
                <a:solidFill>
                  <a:schemeClr val="accent3"/>
                </a:solidFill>
                <a:hlinkClick r:id="rId3"/>
              </a:rPr>
              <a:t>https://github.com/dspatil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9080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 </a:t>
            </a:r>
            <a:r>
              <a:rPr lang="en-US" sz="6600"/>
              <a:t> </a:t>
            </a:r>
            <a:r>
              <a:rPr lang="en-US" sz="6600" smtClean="0"/>
              <a:t>      </a:t>
            </a:r>
            <a:r>
              <a:rPr lang="en-US" sz="6600" smtClean="0"/>
              <a:t> </a:t>
            </a:r>
            <a:r>
              <a:rPr lang="en-US" sz="6600" dirty="0" smtClean="0"/>
              <a:t>??? 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Agenda/Goal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 Understand what cloud computing is.</a:t>
            </a:r>
          </a:p>
          <a:p>
            <a:r>
              <a:rPr lang="en-US" dirty="0"/>
              <a:t> </a:t>
            </a:r>
            <a:r>
              <a:rPr lang="en-US" dirty="0" smtClean="0"/>
              <a:t>-  Types.</a:t>
            </a:r>
          </a:p>
          <a:p>
            <a:r>
              <a:rPr lang="en-US" dirty="0" smtClean="0"/>
              <a:t> -  What is AWS?</a:t>
            </a:r>
          </a:p>
          <a:p>
            <a:r>
              <a:rPr lang="en-US" dirty="0"/>
              <a:t> </a:t>
            </a:r>
            <a:r>
              <a:rPr lang="en-US" dirty="0" smtClean="0"/>
              <a:t>-  History and Why AWS?</a:t>
            </a:r>
          </a:p>
          <a:p>
            <a:r>
              <a:rPr lang="en-US" dirty="0"/>
              <a:t> </a:t>
            </a:r>
            <a:r>
              <a:rPr lang="en-US" dirty="0" smtClean="0"/>
              <a:t>-  AWS services </a:t>
            </a:r>
          </a:p>
          <a:p>
            <a:r>
              <a:rPr lang="en-US" dirty="0"/>
              <a:t> </a:t>
            </a:r>
            <a:r>
              <a:rPr lang="en-US" dirty="0" smtClean="0"/>
              <a:t>- Getting started with AWS (Free tier)</a:t>
            </a:r>
          </a:p>
          <a:p>
            <a:r>
              <a:rPr lang="en-US" dirty="0"/>
              <a:t> </a:t>
            </a:r>
            <a:r>
              <a:rPr lang="en-US" dirty="0" smtClean="0"/>
              <a:t>- AWS console demo.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cloud computing?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delivery of computing </a:t>
            </a:r>
            <a:r>
              <a:rPr lang="en-US" sz="2000" dirty="0" smtClean="0"/>
              <a:t>services like servers</a:t>
            </a:r>
            <a:r>
              <a:rPr lang="en-US" sz="2000" dirty="0"/>
              <a:t>, storage, databases, networking, software, analytics and </a:t>
            </a:r>
            <a:r>
              <a:rPr lang="en-US" sz="2000" dirty="0" smtClean="0"/>
              <a:t>more-over </a:t>
            </a:r>
            <a:r>
              <a:rPr lang="en-US" sz="2000" dirty="0"/>
              <a:t>the Internet (“the cloud</a:t>
            </a:r>
            <a:r>
              <a:rPr lang="en-US" sz="2000" dirty="0" smtClean="0"/>
              <a:t>”).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7432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A decade old technology. (e.g. </a:t>
            </a:r>
            <a:r>
              <a:rPr lang="en-US" dirty="0" err="1" smtClean="0"/>
              <a:t>gmail</a:t>
            </a:r>
            <a:r>
              <a:rPr lang="en-US" dirty="0" smtClean="0"/>
              <a:t> , yahoo mail etc)</a:t>
            </a:r>
          </a:p>
          <a:p>
            <a:pPr>
              <a:buFontTx/>
              <a:buChar char="-"/>
            </a:pPr>
            <a:r>
              <a:rPr lang="en-US" dirty="0" smtClean="0"/>
              <a:t> Sudden boom and gaining momentum for all the good reasons.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Tiny </a:t>
            </a:r>
            <a:r>
              <a:rPr lang="en-US" dirty="0"/>
              <a:t>startups to global corporations, government agencies to </a:t>
            </a:r>
            <a:r>
              <a:rPr lang="en-US" dirty="0" smtClean="0"/>
              <a:t>non-profits. Everybody leveraging the advantages of cloud.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Advantages.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Cost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Speed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Global scale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Productivity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Performance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Reliability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cloud services: 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IaaS</a:t>
            </a:r>
            <a:r>
              <a:rPr lang="en-US" sz="3600" dirty="0"/>
              <a:t>, </a:t>
            </a:r>
            <a:r>
              <a:rPr lang="en-US" sz="3600" dirty="0" err="1"/>
              <a:t>PaaS</a:t>
            </a:r>
            <a:r>
              <a:rPr lang="en-US" sz="3600" dirty="0"/>
              <a:t>, </a:t>
            </a:r>
            <a:r>
              <a:rPr lang="en-US" sz="3600" dirty="0" err="1"/>
              <a:t>SaaS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IaaS</a:t>
            </a:r>
            <a:r>
              <a:rPr lang="en-US" dirty="0" smtClean="0"/>
              <a:t>	</a:t>
            </a:r>
          </a:p>
          <a:p>
            <a:pPr lvl="2">
              <a:buFontTx/>
              <a:buChar char="-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rent IT infrastructure—servers and virtual machines (VMs), storage, networks, operating systems—from a cloud </a:t>
            </a:r>
            <a:r>
              <a:rPr lang="en-US" dirty="0" smtClean="0"/>
              <a:t>provider.</a:t>
            </a:r>
          </a:p>
          <a:p>
            <a:r>
              <a:rPr lang="en-US" dirty="0" smtClean="0"/>
              <a:t>      	 - Examples :  AWS  EC2, EBS etc.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smtClean="0"/>
              <a:t>	- </a:t>
            </a:r>
            <a:r>
              <a:rPr lang="en-US" dirty="0"/>
              <a:t>on-demand environment for developing, testing, delivering </a:t>
            </a:r>
            <a:r>
              <a:rPr lang="en-US" dirty="0" smtClean="0"/>
              <a:t>	and </a:t>
            </a:r>
            <a:r>
              <a:rPr lang="en-US" dirty="0"/>
              <a:t>managing software </a:t>
            </a:r>
            <a:r>
              <a:rPr lang="en-US" dirty="0" smtClean="0"/>
              <a:t>applications.</a:t>
            </a:r>
          </a:p>
          <a:p>
            <a:r>
              <a:rPr lang="en-US" dirty="0"/>
              <a:t>	</a:t>
            </a:r>
            <a:r>
              <a:rPr lang="en-US" dirty="0" smtClean="0"/>
              <a:t>- Examples : AWS beanstalk, </a:t>
            </a:r>
            <a:r>
              <a:rPr lang="en-US" dirty="0" err="1" smtClean="0"/>
              <a:t>Heroku</a:t>
            </a:r>
            <a:r>
              <a:rPr lang="en-US" dirty="0" smtClean="0"/>
              <a:t> etc</a:t>
            </a:r>
            <a:endParaRPr lang="en-US" dirty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On demand </a:t>
            </a:r>
            <a:r>
              <a:rPr lang="en-US" dirty="0"/>
              <a:t>software applications over the Internet</a:t>
            </a:r>
            <a:endParaRPr lang="en-US" dirty="0" smtClean="0"/>
          </a:p>
          <a:p>
            <a:pPr lvl="2"/>
            <a:r>
              <a:rPr lang="en-US" dirty="0" smtClean="0"/>
              <a:t>- Example : AWS elastic search service , Elastic cache, any mail providers like </a:t>
            </a:r>
            <a:r>
              <a:rPr lang="en-US" dirty="0" err="1" smtClean="0"/>
              <a:t>gmail</a:t>
            </a:r>
            <a:r>
              <a:rPr lang="en-US" dirty="0" smtClean="0"/>
              <a:t> etc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Cloud Providers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 AWS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Azure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Digital Ocean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Google (GCP)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Rackspace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IBM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HP</a:t>
            </a:r>
          </a:p>
          <a:p>
            <a:pPr>
              <a:buFontTx/>
              <a:buChar char="-"/>
            </a:pPr>
            <a:r>
              <a:rPr lang="en-US" sz="2000" dirty="0"/>
              <a:t>  </a:t>
            </a:r>
            <a:r>
              <a:rPr lang="en-US" sz="2000" dirty="0" smtClean="0"/>
              <a:t>And so on….</a:t>
            </a:r>
            <a:endParaRPr lang="en-US" sz="2000" dirty="0"/>
          </a:p>
          <a:p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Amazon web services (AWS)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History :</a:t>
            </a:r>
          </a:p>
          <a:p>
            <a:pPr>
              <a:buFontTx/>
              <a:buChar char="-"/>
            </a:pPr>
            <a:r>
              <a:rPr lang="en-US" dirty="0" smtClean="0"/>
              <a:t> Amazon (amazon.com) started with selling only Books.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Unable to handle traffic at pick hours.</a:t>
            </a:r>
          </a:p>
          <a:p>
            <a:pPr>
              <a:buFontTx/>
              <a:buChar char="-"/>
            </a:pPr>
            <a:r>
              <a:rPr lang="en-US" dirty="0"/>
              <a:t>  </a:t>
            </a:r>
            <a:r>
              <a:rPr lang="en-US" dirty="0" smtClean="0"/>
              <a:t>They wanted their infrastructure to be scaled dynamically to handle pick load and demand.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And AWS was born.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0386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AWS?</a:t>
            </a:r>
          </a:p>
          <a:p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/>
              <a:t>Web Services (AWS) is a secure </a:t>
            </a:r>
            <a:r>
              <a:rPr lang="en-US" dirty="0" smtClean="0"/>
              <a:t>cloud</a:t>
            </a:r>
            <a:r>
              <a:rPr lang="en-US" dirty="0"/>
              <a:t> services platform, </a:t>
            </a:r>
            <a:endParaRPr lang="en-US" dirty="0" smtClean="0"/>
          </a:p>
          <a:p>
            <a:r>
              <a:rPr lang="en-US" dirty="0" smtClean="0"/>
              <a:t>offering </a:t>
            </a:r>
            <a:r>
              <a:rPr lang="en-US" dirty="0"/>
              <a:t>compute power, database storage, content delivery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other </a:t>
            </a:r>
            <a:r>
              <a:rPr lang="en-US" dirty="0"/>
              <a:t>functionality to help businesses scale and </a:t>
            </a:r>
            <a:r>
              <a:rPr lang="en-US" dirty="0" smtClean="0"/>
              <a:t>grow with increased flexibility, scalability and reliability.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AWS</a:t>
            </a:r>
            <a:r>
              <a:rPr lang="en-US" sz="36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Undisputed leader in current cloud market.  (10x bigger than next 9 competitors, combined.)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Cost-Effective : Pay as you go model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Secure : IAM etc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Reliable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Global footprint.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Scalable and high performance.</a:t>
            </a:r>
          </a:p>
          <a:p>
            <a:pPr>
              <a:buFontTx/>
              <a:buChar char="-"/>
            </a:pPr>
            <a:r>
              <a:rPr lang="en-US" dirty="0" smtClean="0"/>
              <a:t> Flexible : OS, </a:t>
            </a:r>
            <a:r>
              <a:rPr lang="en-US" dirty="0" err="1" smtClean="0"/>
              <a:t>Dbs</a:t>
            </a:r>
            <a:r>
              <a:rPr lang="en-US" dirty="0" smtClean="0"/>
              <a:t>, programming platforms etc.</a:t>
            </a:r>
          </a:p>
          <a:p>
            <a:pPr>
              <a:buFontTx/>
              <a:buChar char="-"/>
            </a:pPr>
            <a:r>
              <a:rPr lang="en-US" dirty="0" smtClean="0"/>
              <a:t> Easy to use :  Console, SDK’s, CLI and documentation etc.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344</TotalTime>
  <Words>511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PowerPoint Presentation</vt:lpstr>
      <vt:lpstr>Hello 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dspatil</dc:creator>
  <cp:lastModifiedBy>Deepak Patil</cp:lastModifiedBy>
  <cp:revision>71</cp:revision>
  <dcterms:created xsi:type="dcterms:W3CDTF">2017-04-23T05:09:52Z</dcterms:created>
  <dcterms:modified xsi:type="dcterms:W3CDTF">2017-04-28T09:59:36Z</dcterms:modified>
</cp:coreProperties>
</file>