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8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9A0559-7AE1-AA46-9D61-7CDE4117ED8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Untitled Section" id="{CC53A510-CAFF-7348-A3D5-B3357FAEC6BD}">
          <p14:sldIdLst>
            <p14:sldId id="269"/>
            <p14:sldId id="266"/>
            <p14:sldId id="268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266A-11E8-D443-84E0-C53593F8DADD}" type="datetimeFigureOut">
              <a:rPr lang="en-US" smtClean="0"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EF94-251D-664D-AD97-1EDAE7C5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266A-11E8-D443-84E0-C53593F8DADD}" type="datetimeFigureOut">
              <a:rPr lang="en-US" smtClean="0"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EF94-251D-664D-AD97-1EDAE7C5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266A-11E8-D443-84E0-C53593F8DADD}" type="datetimeFigureOut">
              <a:rPr lang="en-US" smtClean="0"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EF94-251D-664D-AD97-1EDAE7C5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5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266A-11E8-D443-84E0-C53593F8DADD}" type="datetimeFigureOut">
              <a:rPr lang="en-US" smtClean="0"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EF94-251D-664D-AD97-1EDAE7C5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0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266A-11E8-D443-84E0-C53593F8DADD}" type="datetimeFigureOut">
              <a:rPr lang="en-US" smtClean="0"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EF94-251D-664D-AD97-1EDAE7C5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4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266A-11E8-D443-84E0-C53593F8DADD}" type="datetimeFigureOut">
              <a:rPr lang="en-US" smtClean="0"/>
              <a:t>6/4/15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EF94-251D-664D-AD97-1EDAE7C5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7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266A-11E8-D443-84E0-C53593F8DADD}" type="datetimeFigureOut">
              <a:rPr lang="en-US" smtClean="0"/>
              <a:t>6/4/15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EF94-251D-664D-AD97-1EDAE7C5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0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266A-11E8-D443-84E0-C53593F8DADD}" type="datetimeFigureOut">
              <a:rPr lang="en-US" smtClean="0"/>
              <a:t>6/4/15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EF94-251D-664D-AD97-1EDAE7C5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2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266A-11E8-D443-84E0-C53593F8DADD}" type="datetimeFigureOut">
              <a:rPr lang="en-US" smtClean="0"/>
              <a:t>6/4/15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EF94-251D-664D-AD97-1EDAE7C5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266A-11E8-D443-84E0-C53593F8DADD}" type="datetimeFigureOut">
              <a:rPr lang="en-US" smtClean="0"/>
              <a:t>6/4/15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EF94-251D-664D-AD97-1EDAE7C5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6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266A-11E8-D443-84E0-C53593F8DADD}" type="datetimeFigureOut">
              <a:rPr lang="en-US" smtClean="0"/>
              <a:t>6/4/15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EF94-251D-664D-AD97-1EDAE7C5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7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F266A-11E8-D443-84E0-C53593F8DADD}" type="datetimeFigureOut">
              <a:rPr lang="en-US" smtClean="0"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CEF94-251D-664D-AD97-1EDAE7C5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dana_peele@s5a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Concurrency: Reactive </a:t>
            </a:r>
            <a:br>
              <a:rPr lang="en-US" dirty="0" smtClean="0"/>
            </a:br>
            <a:r>
              <a:rPr lang="en-US" dirty="0" err="1" smtClean="0"/>
              <a:t>vs</a:t>
            </a:r>
            <a:r>
              <a:rPr lang="en-US" dirty="0" smtClean="0"/>
              <a:t> Shared State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Benchmarking </a:t>
            </a:r>
            <a:r>
              <a:rPr lang="en-US" dirty="0" err="1" smtClean="0"/>
              <a:t>Akka</a:t>
            </a:r>
            <a:r>
              <a:rPr lang="en-US" dirty="0"/>
              <a:t> a</a:t>
            </a:r>
            <a:r>
              <a:rPr lang="en-US" dirty="0" smtClean="0"/>
              <a:t>ctors against shared-state concurrency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02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Concurrency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111"/>
            <a:ext cx="8229600" cy="536222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Functional Reactive Programming</a:t>
            </a:r>
          </a:p>
          <a:p>
            <a:pPr lvl="1"/>
            <a:r>
              <a:rPr lang="en-US" dirty="0" smtClean="0"/>
              <a:t>Instead of messages or events, a signal is passed which represents a value over time.</a:t>
            </a:r>
          </a:p>
          <a:p>
            <a:pPr lvl="1"/>
            <a:r>
              <a:rPr lang="en-US" dirty="0" smtClean="0"/>
              <a:t>Signals are aggregated to form new signals</a:t>
            </a:r>
          </a:p>
          <a:p>
            <a:pPr lvl="1"/>
            <a:r>
              <a:rPr lang="en-US" dirty="0" smtClean="0"/>
              <a:t>Con: Not good for two way communication or state which can be concurrently modified</a:t>
            </a:r>
          </a:p>
          <a:p>
            <a:r>
              <a:rPr lang="en-US" dirty="0" smtClean="0"/>
              <a:t>Publisher/Subscriber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event handling for example</a:t>
            </a:r>
          </a:p>
          <a:p>
            <a:pPr lvl="1"/>
            <a:r>
              <a:rPr lang="en-US" dirty="0" smtClean="0"/>
              <a:t>Listeners register a handler with an event source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Forces imperative style</a:t>
            </a:r>
          </a:p>
          <a:p>
            <a:pPr lvl="2"/>
            <a:r>
              <a:rPr lang="en-US" dirty="0" smtClean="0"/>
              <a:t>Concurrency gets very complicated (callback hell)</a:t>
            </a:r>
          </a:p>
          <a:p>
            <a:pPr lvl="2"/>
            <a:r>
              <a:rPr lang="en-US" dirty="0" smtClean="0"/>
              <a:t>Tightly coupled code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80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</a:t>
            </a:r>
            <a:r>
              <a:rPr lang="en-US" dirty="0" err="1" smtClean="0"/>
              <a:t>Dev</a:t>
            </a:r>
            <a:r>
              <a:rPr lang="en-US" dirty="0" smtClean="0"/>
              <a:t> Ops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HBC is very focused on </a:t>
            </a:r>
            <a:r>
              <a:rPr lang="en-US" dirty="0" err="1" smtClean="0"/>
              <a:t>Dev</a:t>
            </a:r>
            <a:r>
              <a:rPr lang="en-US" dirty="0" smtClean="0"/>
              <a:t> Ops</a:t>
            </a:r>
          </a:p>
          <a:p>
            <a:r>
              <a:rPr lang="en-US" dirty="0" smtClean="0"/>
              <a:t>Developers are empowered to work with Infrastructure to create </a:t>
            </a:r>
            <a:r>
              <a:rPr lang="en-US" dirty="0" err="1" smtClean="0"/>
              <a:t>dev</a:t>
            </a:r>
            <a:r>
              <a:rPr lang="en-US" dirty="0" smtClean="0"/>
              <a:t> environments that can move all the way to Production</a:t>
            </a:r>
          </a:p>
          <a:p>
            <a:r>
              <a:rPr lang="en-US" dirty="0" smtClean="0"/>
              <a:t>We are using </a:t>
            </a:r>
          </a:p>
          <a:p>
            <a:pPr lvl="1"/>
            <a:r>
              <a:rPr lang="en-US" dirty="0" smtClean="0"/>
              <a:t>Kitchen (testing)</a:t>
            </a:r>
          </a:p>
          <a:p>
            <a:pPr lvl="1"/>
            <a:r>
              <a:rPr lang="en-US" dirty="0" smtClean="0"/>
              <a:t>Vagrant (virtual machines)</a:t>
            </a:r>
          </a:p>
          <a:p>
            <a:pPr lvl="1"/>
            <a:r>
              <a:rPr lang="en-US" dirty="0" smtClean="0"/>
              <a:t>Puppet (provisioning)</a:t>
            </a:r>
          </a:p>
          <a:p>
            <a:pPr lvl="1"/>
            <a:r>
              <a:rPr lang="en-US" dirty="0" smtClean="0"/>
              <a:t>Librarian Puppet (more provisioning)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(containers)</a:t>
            </a:r>
          </a:p>
          <a:p>
            <a:r>
              <a:rPr lang="en-US" dirty="0" smtClean="0"/>
              <a:t>This allows us to treat infrastructure as code- versioning, pull requests, code review, regression testing, reproducibility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67110" y="1600200"/>
            <a:ext cx="382697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For this project I started with a </a:t>
            </a:r>
            <a:r>
              <a:rPr lang="en-US" sz="2000" dirty="0"/>
              <a:t>L</a:t>
            </a:r>
            <a:r>
              <a:rPr lang="en-US" sz="2000" dirty="0" smtClean="0"/>
              <a:t>inux base box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I used Puppet Librarian to source modules for SBT, Java, </a:t>
            </a:r>
            <a:r>
              <a:rPr lang="en-US" sz="2000" dirty="0" err="1" smtClean="0"/>
              <a:t>MongoSB</a:t>
            </a:r>
            <a:r>
              <a:rPr lang="en-US" sz="2000" dirty="0" smtClean="0"/>
              <a:t>, and </a:t>
            </a:r>
            <a:r>
              <a:rPr lang="en-US" sz="2000" dirty="0" err="1" smtClean="0"/>
              <a:t>Docker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Then I used Puppet to install those modules in my base box (provision).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Finally, I used Puppet to spin up and deploy a </a:t>
            </a:r>
            <a:r>
              <a:rPr lang="en-US" sz="2000" dirty="0" err="1" smtClean="0"/>
              <a:t>Docker</a:t>
            </a:r>
            <a:r>
              <a:rPr lang="en-US" sz="2000" dirty="0" smtClean="0"/>
              <a:t> container running </a:t>
            </a:r>
            <a:r>
              <a:rPr lang="en-US" sz="2000" dirty="0" err="1" smtClean="0"/>
              <a:t>StatsD</a:t>
            </a:r>
            <a:r>
              <a:rPr lang="en-US" sz="2000" dirty="0" smtClean="0"/>
              <a:t> and Graphite.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At the end of all this I could run my Play applications with SBT and Java and I had running </a:t>
            </a:r>
            <a:r>
              <a:rPr lang="en-US" sz="2000" dirty="0" err="1" smtClean="0"/>
              <a:t>MongoDB</a:t>
            </a:r>
            <a:r>
              <a:rPr lang="en-US" sz="2000" dirty="0" smtClean="0"/>
              <a:t>, </a:t>
            </a:r>
            <a:r>
              <a:rPr lang="en-US" sz="2000" dirty="0" err="1" smtClean="0"/>
              <a:t>StatsD</a:t>
            </a:r>
            <a:r>
              <a:rPr lang="en-US" sz="2000" dirty="0" smtClean="0"/>
              <a:t>, and Graphite instances ready to use.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6971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 enough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and run some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53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??????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44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Obligatory We Are Hiring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22" y="1600200"/>
            <a:ext cx="8833556" cy="4525963"/>
          </a:xfrm>
        </p:spPr>
        <p:txBody>
          <a:bodyPr/>
          <a:lstStyle/>
          <a:p>
            <a:r>
              <a:rPr lang="en-US" dirty="0" smtClean="0"/>
              <a:t>Surprise! </a:t>
            </a:r>
            <a:r>
              <a:rPr lang="en-US" dirty="0"/>
              <a:t>W</a:t>
            </a:r>
            <a:r>
              <a:rPr lang="en-US" dirty="0" smtClean="0"/>
              <a:t>e are hiring.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HBCDigital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dana_peele@s5a.com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Dana_S_Peele</a:t>
            </a:r>
            <a:endParaRPr lang="en-US" dirty="0" smtClean="0"/>
          </a:p>
          <a:p>
            <a:r>
              <a:rPr lang="en-US" dirty="0" smtClean="0"/>
              <a:t>Repo for the demo and slideshow:</a:t>
            </a:r>
          </a:p>
          <a:p>
            <a:pPr marL="0" indent="0">
              <a:buNone/>
            </a:pPr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saksdirect</a:t>
            </a:r>
            <a:r>
              <a:rPr lang="en-US" sz="2400" dirty="0" smtClean="0"/>
              <a:t>/react-</a:t>
            </a:r>
            <a:r>
              <a:rPr lang="en-US" sz="2400" dirty="0" err="1" smtClean="0"/>
              <a:t>vs</a:t>
            </a:r>
            <a:r>
              <a:rPr lang="en-US" sz="2400" dirty="0" smtClean="0"/>
              <a:t>-shared-state-inventory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265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24657" cy="3721704"/>
          </a:xfrm>
        </p:spPr>
        <p:txBody>
          <a:bodyPr>
            <a:normAutofit/>
          </a:bodyPr>
          <a:lstStyle/>
          <a:p>
            <a:r>
              <a:rPr lang="en-US" dirty="0" smtClean="0"/>
              <a:t>Developer</a:t>
            </a:r>
          </a:p>
          <a:p>
            <a:r>
              <a:rPr lang="en-US" dirty="0" smtClean="0"/>
              <a:t>Rock climber</a:t>
            </a:r>
          </a:p>
          <a:p>
            <a:r>
              <a:rPr lang="en-US" dirty="0" smtClean="0"/>
              <a:t>Dad</a:t>
            </a:r>
          </a:p>
          <a:p>
            <a:r>
              <a:rPr lang="en-US" dirty="0" err="1" smtClean="0"/>
              <a:t>Scala</a:t>
            </a:r>
            <a:r>
              <a:rPr lang="en-US" dirty="0" smtClean="0"/>
              <a:t> junky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dana_climbing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218" y="1417638"/>
            <a:ext cx="3893549" cy="51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1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HBC Digital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38102" cy="4525963"/>
          </a:xfrm>
        </p:spPr>
        <p:txBody>
          <a:bodyPr/>
          <a:lstStyle/>
          <a:p>
            <a:r>
              <a:rPr lang="en-US" dirty="0" smtClean="0"/>
              <a:t>The company I work for</a:t>
            </a:r>
          </a:p>
          <a:p>
            <a:r>
              <a:rPr lang="en-US" dirty="0" smtClean="0"/>
              <a:t>Four E-commerce banners</a:t>
            </a:r>
          </a:p>
          <a:p>
            <a:r>
              <a:rPr lang="en-US" dirty="0" smtClean="0"/>
              <a:t>NOT an agency</a:t>
            </a:r>
          </a:p>
          <a:p>
            <a:r>
              <a:rPr lang="en-US" dirty="0" smtClean="0"/>
              <a:t>Strong engineering culture</a:t>
            </a:r>
          </a:p>
          <a:p>
            <a:r>
              <a:rPr lang="en-US" dirty="0" smtClean="0"/>
              <a:t>Incredible stacks</a:t>
            </a:r>
          </a:p>
          <a:p>
            <a:pPr lvl="1"/>
            <a:r>
              <a:rPr lang="en-US" dirty="0" err="1" smtClean="0"/>
              <a:t>Scala</a:t>
            </a:r>
            <a:r>
              <a:rPr lang="en-US" dirty="0" smtClean="0"/>
              <a:t>/Play/</a:t>
            </a:r>
            <a:r>
              <a:rPr lang="en-US" dirty="0" err="1" smtClean="0"/>
              <a:t>Akka</a:t>
            </a:r>
            <a:r>
              <a:rPr lang="en-US" dirty="0" smtClean="0"/>
              <a:t>/Mongo</a:t>
            </a:r>
          </a:p>
          <a:p>
            <a:pPr lvl="1"/>
            <a:r>
              <a:rPr lang="en-US" dirty="0" smtClean="0"/>
              <a:t>Node/React/Ember</a:t>
            </a:r>
            <a:endParaRPr lang="en-US" dirty="0"/>
          </a:p>
        </p:txBody>
      </p:sp>
      <p:pic>
        <p:nvPicPr>
          <p:cNvPr id="4" name="Picture 3" descr="sak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110" y="2294901"/>
            <a:ext cx="1060965" cy="1060965"/>
          </a:xfrm>
          <a:prstGeom prst="rect">
            <a:avLst/>
          </a:prstGeom>
        </p:spPr>
      </p:pic>
      <p:pic>
        <p:nvPicPr>
          <p:cNvPr id="5" name="Picture 4" descr="hudsonsba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93" y="5178448"/>
            <a:ext cx="3643904" cy="239731"/>
          </a:xfrm>
          <a:prstGeom prst="rect">
            <a:avLst/>
          </a:prstGeom>
        </p:spPr>
      </p:pic>
      <p:pic>
        <p:nvPicPr>
          <p:cNvPr id="6" name="Picture 5" descr="off5th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652" y="3751246"/>
            <a:ext cx="1819296" cy="843890"/>
          </a:xfrm>
          <a:prstGeom prst="rect">
            <a:avLst/>
          </a:prstGeom>
        </p:spPr>
      </p:pic>
      <p:pic>
        <p:nvPicPr>
          <p:cNvPr id="7" name="Picture 6" descr="lordandtaylor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711" y="1900735"/>
            <a:ext cx="1043349" cy="102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threads executing simultaneously</a:t>
            </a:r>
          </a:p>
          <a:p>
            <a:r>
              <a:rPr lang="en-US" dirty="0" smtClean="0"/>
              <a:t>Our example- an inventory web service with multiple clients making requests in parallel</a:t>
            </a:r>
          </a:p>
          <a:p>
            <a:r>
              <a:rPr lang="en-US" dirty="0" smtClean="0"/>
              <a:t>Challenge- ensure that we don’t sell inventory we don’t have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0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to Handle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Shared-State</a:t>
            </a:r>
          </a:p>
          <a:p>
            <a:r>
              <a:rPr lang="en-US" dirty="0" err="1" smtClean="0"/>
              <a:t>Akka</a:t>
            </a:r>
            <a:r>
              <a:rPr lang="en-US" dirty="0" smtClean="0"/>
              <a:t> (Reactive)</a:t>
            </a:r>
          </a:p>
          <a:p>
            <a:r>
              <a:rPr lang="en-US" dirty="0" smtClean="0"/>
              <a:t>Other:</a:t>
            </a:r>
          </a:p>
          <a:p>
            <a:pPr lvl="1"/>
            <a:r>
              <a:rPr lang="en-US" dirty="0" smtClean="0"/>
              <a:t>Function Reactive Programming (Not the same as Reactive)</a:t>
            </a:r>
          </a:p>
          <a:p>
            <a:pPr lvl="1"/>
            <a:r>
              <a:rPr lang="en-US" dirty="0" smtClean="0"/>
              <a:t>Publisher/Subscriber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1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Shared-State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Shares mutable state across threads</a:t>
            </a:r>
          </a:p>
          <a:p>
            <a:r>
              <a:rPr lang="en-US" dirty="0" smtClean="0"/>
              <a:t>Uses locks to prevent race conditions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Heavily used</a:t>
            </a:r>
          </a:p>
          <a:p>
            <a:pPr lvl="1"/>
            <a:r>
              <a:rPr lang="en-US" dirty="0" smtClean="0"/>
              <a:t>Simple to reason about for trivial applications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Thread sleep/awake is expensive</a:t>
            </a:r>
          </a:p>
          <a:p>
            <a:pPr lvl="1"/>
            <a:r>
              <a:rPr lang="en-US" dirty="0" smtClean="0"/>
              <a:t>Complex applications are very difficult to model</a:t>
            </a:r>
          </a:p>
          <a:p>
            <a:pPr lvl="1"/>
            <a:r>
              <a:rPr lang="en-US" dirty="0" smtClean="0"/>
              <a:t>Deadlocks!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7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(Reactive)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50" y="1283934"/>
            <a:ext cx="8890334" cy="5315208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 smtClean="0"/>
              <a:t>Actors instead of threads- lightweight, easy to reason about</a:t>
            </a:r>
          </a:p>
          <a:p>
            <a:r>
              <a:rPr lang="en-US" sz="3400" dirty="0" smtClean="0"/>
              <a:t>Actors communicate with message passing</a:t>
            </a:r>
          </a:p>
          <a:p>
            <a:pPr lvl="1"/>
            <a:r>
              <a:rPr lang="en-US" sz="3000" dirty="0"/>
              <a:t>M</a:t>
            </a:r>
            <a:r>
              <a:rPr lang="en-US" sz="3000" dirty="0" smtClean="0"/>
              <a:t>essages are objects containing information</a:t>
            </a:r>
          </a:p>
          <a:p>
            <a:pPr lvl="1"/>
            <a:r>
              <a:rPr lang="en-US" sz="3000" dirty="0" smtClean="0"/>
              <a:t>Not imperative, they provide information and are </a:t>
            </a:r>
            <a:r>
              <a:rPr lang="en-US" sz="3000" dirty="0" smtClean="0">
                <a:solidFill>
                  <a:srgbClr val="FF0000"/>
                </a:solidFill>
              </a:rPr>
              <a:t>REACTED</a:t>
            </a:r>
            <a:r>
              <a:rPr lang="en-US" sz="3000" dirty="0" smtClean="0"/>
              <a:t> to by the actor.</a:t>
            </a:r>
          </a:p>
          <a:p>
            <a:pPr lvl="1"/>
            <a:r>
              <a:rPr lang="en-US" sz="3000" dirty="0" smtClean="0"/>
              <a:t>Ex “Someone requested 5 shirts”, not “Give me 5 shirts” </a:t>
            </a:r>
          </a:p>
          <a:p>
            <a:r>
              <a:rPr lang="en-US" sz="3400" dirty="0" smtClean="0"/>
              <a:t>Mutable state- But only an actor can change itself</a:t>
            </a:r>
          </a:p>
          <a:p>
            <a:r>
              <a:rPr lang="en-US" sz="3400" dirty="0" smtClean="0"/>
              <a:t>Each actor has a mailbox (queue)- synchronous message processing</a:t>
            </a:r>
          </a:p>
          <a:p>
            <a:r>
              <a:rPr lang="en-US" sz="3400" dirty="0" smtClean="0"/>
              <a:t>Pros</a:t>
            </a:r>
          </a:p>
          <a:p>
            <a:pPr lvl="1"/>
            <a:r>
              <a:rPr lang="en-US" sz="3400" dirty="0" smtClean="0"/>
              <a:t>No locks! So no thread sleep</a:t>
            </a:r>
          </a:p>
          <a:p>
            <a:pPr lvl="1"/>
            <a:r>
              <a:rPr lang="en-US" sz="3400" dirty="0" smtClean="0"/>
              <a:t>Ability to use pools for actions that don’t modify state</a:t>
            </a:r>
          </a:p>
          <a:p>
            <a:pPr lvl="1"/>
            <a:r>
              <a:rPr lang="en-US" sz="3400" dirty="0" smtClean="0"/>
              <a:t>Completely non-blocking communication between actors</a:t>
            </a:r>
          </a:p>
          <a:p>
            <a:pPr lvl="1"/>
            <a:r>
              <a:rPr lang="en-US" sz="3400" dirty="0" smtClean="0"/>
              <a:t>Modeling mimics real life: actor has one job and does one task at a time</a:t>
            </a:r>
          </a:p>
          <a:p>
            <a:pPr lvl="1"/>
            <a:r>
              <a:rPr lang="en-US" sz="3400" dirty="0" smtClean="0"/>
              <a:t>Delegation- delegate tasks to children to allow for concurrent processing, fault tolerance, </a:t>
            </a:r>
            <a:r>
              <a:rPr lang="en-US" sz="3400" dirty="0" err="1" smtClean="0"/>
              <a:t>etc</a:t>
            </a:r>
            <a:endParaRPr lang="en-US" sz="3400" dirty="0" smtClean="0"/>
          </a:p>
          <a:p>
            <a:pPr lvl="1"/>
            <a:r>
              <a:rPr lang="en-US" sz="3400" dirty="0" smtClean="0"/>
              <a:t>Supervision- parent handles faults in child (can restart, stop, resume, </a:t>
            </a:r>
            <a:r>
              <a:rPr lang="en-US" sz="3400" dirty="0" err="1" smtClean="0"/>
              <a:t>etc</a:t>
            </a:r>
            <a:r>
              <a:rPr lang="en-US" sz="3400" dirty="0" smtClean="0"/>
              <a:t>)</a:t>
            </a:r>
          </a:p>
          <a:p>
            <a:pPr lvl="1"/>
            <a:r>
              <a:rPr lang="en-US" sz="3400" dirty="0" smtClean="0"/>
              <a:t>Very loose coupling, messages are strongly typed, end points aren’t</a:t>
            </a:r>
          </a:p>
          <a:p>
            <a:pPr lvl="1"/>
            <a:r>
              <a:rPr lang="en-US" sz="3400" dirty="0" smtClean="0"/>
              <a:t>Functional: new functions are new actors so robust and easy to test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851754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(Can you tell we like this?)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Design is extremely important</a:t>
            </a:r>
          </a:p>
          <a:p>
            <a:pPr lvl="2"/>
            <a:r>
              <a:rPr lang="en-US" dirty="0" smtClean="0"/>
              <a:t>Resiliency, parallel processing, and supervision depend on it</a:t>
            </a:r>
          </a:p>
          <a:p>
            <a:pPr lvl="1"/>
            <a:r>
              <a:rPr lang="en-US" dirty="0" smtClean="0"/>
              <a:t>Lack of typing for actor receive method</a:t>
            </a:r>
          </a:p>
          <a:p>
            <a:pPr lvl="2"/>
            <a:r>
              <a:rPr lang="en-US" dirty="0" smtClean="0"/>
              <a:t>A message can be any object- scary for Java guys</a:t>
            </a:r>
          </a:p>
          <a:p>
            <a:pPr lvl="1"/>
            <a:r>
              <a:rPr lang="en-US" dirty="0" smtClean="0"/>
              <a:t>Single threading for mutable state</a:t>
            </a:r>
          </a:p>
          <a:p>
            <a:pPr lvl="2"/>
            <a:r>
              <a:rPr lang="en-US" dirty="0" err="1" smtClean="0"/>
              <a:t>Sharding</a:t>
            </a:r>
            <a:r>
              <a:rPr lang="en-US" dirty="0" smtClean="0"/>
              <a:t>, not multiple writers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22022" y="0"/>
            <a:ext cx="8229600" cy="1143000"/>
          </a:xfrm>
        </p:spPr>
        <p:txBody>
          <a:bodyPr/>
          <a:lstStyle/>
          <a:p>
            <a:r>
              <a:rPr lang="en-US" dirty="0" smtClean="0"/>
              <a:t>A diagram to explain</a:t>
            </a:r>
            <a:endParaRPr lang="en-US" dirty="0"/>
          </a:p>
        </p:txBody>
      </p:sp>
      <p:pic>
        <p:nvPicPr>
          <p:cNvPr id="7" name="Picture 6" descr="Inventory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200"/>
            <a:ext cx="9144000" cy="618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77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684</Words>
  <Application>Microsoft Macintosh PowerPoint</Application>
  <PresentationFormat>On-screen Show (4:3)</PresentationFormat>
  <Paragraphs>99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Concurrency: Reactive  vs Shared State</vt:lpstr>
      <vt:lpstr>About Me</vt:lpstr>
      <vt:lpstr>HBC Digital</vt:lpstr>
      <vt:lpstr>Concurrency</vt:lpstr>
      <vt:lpstr>Options to Handle Concurrency</vt:lpstr>
      <vt:lpstr>Shared-State</vt:lpstr>
      <vt:lpstr>Akka (Reactive)</vt:lpstr>
      <vt:lpstr>Akka (Can you tell we like this?)</vt:lpstr>
      <vt:lpstr>A diagram to explain</vt:lpstr>
      <vt:lpstr>Other Concurrency Strategies</vt:lpstr>
      <vt:lpstr>A Quick Dev Ops Slide</vt:lpstr>
      <vt:lpstr>Okay enough slides</vt:lpstr>
      <vt:lpstr>Questions</vt:lpstr>
      <vt:lpstr>Obligatory We Are Hiring Slide</vt:lpstr>
    </vt:vector>
  </TitlesOfParts>
  <Company>Saks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Concurrency: Reactive  vs Shared State</dc:title>
  <dc:creator>Dana Peele</dc:creator>
  <cp:lastModifiedBy>Dana Peele</cp:lastModifiedBy>
  <cp:revision>14</cp:revision>
  <dcterms:created xsi:type="dcterms:W3CDTF">2015-06-04T17:26:55Z</dcterms:created>
  <dcterms:modified xsi:type="dcterms:W3CDTF">2015-06-05T11:59:38Z</dcterms:modified>
</cp:coreProperties>
</file>