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266A-11E8-D443-84E0-C53593F8DADD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EF94-251D-664D-AD97-1EDAE7C5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na_peele@s5a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Concurrency: Reactive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Shared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Benchmarking </a:t>
            </a:r>
            <a:r>
              <a:rPr lang="en-US" dirty="0" err="1" smtClean="0"/>
              <a:t>Akka</a:t>
            </a:r>
            <a:r>
              <a:rPr lang="en-US" dirty="0"/>
              <a:t> a</a:t>
            </a:r>
            <a:r>
              <a:rPr lang="en-US" dirty="0" smtClean="0"/>
              <a:t>ctors against shared-state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Concurrency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1"/>
            <a:ext cx="8229600" cy="53622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Reactive Programming</a:t>
            </a:r>
          </a:p>
          <a:p>
            <a:pPr lvl="1"/>
            <a:r>
              <a:rPr lang="en-US" dirty="0" smtClean="0"/>
              <a:t>Instead of messages or events, a signal is passed which represents a value over time.</a:t>
            </a:r>
          </a:p>
          <a:p>
            <a:pPr lvl="1"/>
            <a:r>
              <a:rPr lang="en-US" dirty="0" smtClean="0"/>
              <a:t>Signals are aggregated to form new signals</a:t>
            </a:r>
          </a:p>
          <a:p>
            <a:pPr lvl="1"/>
            <a:r>
              <a:rPr lang="en-US" dirty="0" smtClean="0"/>
              <a:t>Con: Not good for two way communication or state which can be concurrently modified</a:t>
            </a:r>
          </a:p>
          <a:p>
            <a:r>
              <a:rPr lang="en-US" dirty="0" smtClean="0"/>
              <a:t>Publisher/Subscriber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event handling for example</a:t>
            </a:r>
          </a:p>
          <a:p>
            <a:pPr lvl="1"/>
            <a:r>
              <a:rPr lang="en-US" dirty="0" smtClean="0"/>
              <a:t>Listeners register a handler with an event source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Forces imperative style</a:t>
            </a:r>
          </a:p>
          <a:p>
            <a:pPr lvl="2"/>
            <a:r>
              <a:rPr lang="en-US" dirty="0" smtClean="0"/>
              <a:t>Concurrency gets very complicated (callback hell)</a:t>
            </a:r>
          </a:p>
          <a:p>
            <a:pPr lvl="2"/>
            <a:r>
              <a:rPr lang="en-US" dirty="0" smtClean="0"/>
              <a:t>Tightly coupled code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8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 enough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and run some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4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We Are Hiring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2" y="1600200"/>
            <a:ext cx="8833556" cy="4525963"/>
          </a:xfrm>
        </p:spPr>
        <p:txBody>
          <a:bodyPr/>
          <a:lstStyle/>
          <a:p>
            <a:r>
              <a:rPr lang="en-US" dirty="0" smtClean="0"/>
              <a:t>Surprise! </a:t>
            </a:r>
            <a:r>
              <a:rPr lang="en-US" dirty="0"/>
              <a:t>W</a:t>
            </a:r>
            <a:r>
              <a:rPr lang="en-US" dirty="0" smtClean="0"/>
              <a:t>e are hiring.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HBCDigital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dana_peele@s5a.com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Dana_S_Peele</a:t>
            </a:r>
            <a:endParaRPr lang="en-US" dirty="0" smtClean="0"/>
          </a:p>
          <a:p>
            <a:r>
              <a:rPr lang="en-US" dirty="0" smtClean="0"/>
              <a:t>Repo for the demo and slideshow:</a:t>
            </a:r>
          </a:p>
          <a:p>
            <a:pPr marL="0" indent="0"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saksdirect</a:t>
            </a:r>
            <a:r>
              <a:rPr lang="en-US" sz="2400" dirty="0" smtClean="0"/>
              <a:t>/react-</a:t>
            </a:r>
            <a:r>
              <a:rPr lang="en-US" sz="2400" dirty="0" err="1" smtClean="0"/>
              <a:t>vs</a:t>
            </a:r>
            <a:r>
              <a:rPr lang="en-US" sz="2400" dirty="0" smtClean="0"/>
              <a:t>-shared-state-inventory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65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24657" cy="3721704"/>
          </a:xfrm>
        </p:spPr>
        <p:txBody>
          <a:bodyPr>
            <a:normAutofit/>
          </a:bodyPr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Rock climber</a:t>
            </a:r>
          </a:p>
          <a:p>
            <a:r>
              <a:rPr lang="en-US" dirty="0" smtClean="0"/>
              <a:t>Dad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junky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dana_climbin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8" y="1417638"/>
            <a:ext cx="3893549" cy="51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1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HBC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8102" cy="4525963"/>
          </a:xfrm>
        </p:spPr>
        <p:txBody>
          <a:bodyPr/>
          <a:lstStyle/>
          <a:p>
            <a:r>
              <a:rPr lang="en-US" dirty="0" smtClean="0"/>
              <a:t>The company I work for</a:t>
            </a:r>
          </a:p>
          <a:p>
            <a:r>
              <a:rPr lang="en-US" dirty="0" smtClean="0"/>
              <a:t>Four E-commerce banners</a:t>
            </a:r>
          </a:p>
          <a:p>
            <a:r>
              <a:rPr lang="en-US" dirty="0" smtClean="0"/>
              <a:t>NOT an agency</a:t>
            </a:r>
          </a:p>
          <a:p>
            <a:r>
              <a:rPr lang="en-US" dirty="0" smtClean="0"/>
              <a:t>Strong engineering culture</a:t>
            </a:r>
          </a:p>
          <a:p>
            <a:r>
              <a:rPr lang="en-US" dirty="0" smtClean="0"/>
              <a:t>Incredible stacks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/Play/</a:t>
            </a:r>
            <a:r>
              <a:rPr lang="en-US" dirty="0" err="1" smtClean="0"/>
              <a:t>Akka</a:t>
            </a:r>
            <a:r>
              <a:rPr lang="en-US" dirty="0" smtClean="0"/>
              <a:t>/Mongo</a:t>
            </a:r>
          </a:p>
          <a:p>
            <a:pPr lvl="1"/>
            <a:r>
              <a:rPr lang="en-US" dirty="0" smtClean="0"/>
              <a:t>Node/React/Ember</a:t>
            </a:r>
            <a:endParaRPr lang="en-US" dirty="0"/>
          </a:p>
        </p:txBody>
      </p:sp>
      <p:pic>
        <p:nvPicPr>
          <p:cNvPr id="4" name="Picture 3" descr="sak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10" y="2294901"/>
            <a:ext cx="1060965" cy="1060965"/>
          </a:xfrm>
          <a:prstGeom prst="rect">
            <a:avLst/>
          </a:prstGeom>
        </p:spPr>
      </p:pic>
      <p:pic>
        <p:nvPicPr>
          <p:cNvPr id="5" name="Picture 4" descr="hudsonsb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93" y="5178448"/>
            <a:ext cx="3643904" cy="239731"/>
          </a:xfrm>
          <a:prstGeom prst="rect">
            <a:avLst/>
          </a:prstGeom>
        </p:spPr>
      </p:pic>
      <p:pic>
        <p:nvPicPr>
          <p:cNvPr id="6" name="Picture 5" descr="off5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52" y="3751246"/>
            <a:ext cx="1819296" cy="843890"/>
          </a:xfrm>
          <a:prstGeom prst="rect">
            <a:avLst/>
          </a:prstGeom>
        </p:spPr>
      </p:pic>
      <p:pic>
        <p:nvPicPr>
          <p:cNvPr id="7" name="Picture 6" descr="lordandtaylor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11" y="1900735"/>
            <a:ext cx="1043349" cy="10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threads executing simultaneously</a:t>
            </a:r>
          </a:p>
          <a:p>
            <a:r>
              <a:rPr lang="en-US" dirty="0" smtClean="0"/>
              <a:t>Our example- an inventory web service with multiple clients making requests in parallel</a:t>
            </a:r>
          </a:p>
          <a:p>
            <a:r>
              <a:rPr lang="en-US" dirty="0" smtClean="0"/>
              <a:t>Challenge- ensure that we don’t sell inventory we don’t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0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to Handle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Shared-State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(Reactive)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Function Reactive Programming (Not the same as Reactive)</a:t>
            </a:r>
          </a:p>
          <a:p>
            <a:pPr lvl="1"/>
            <a:r>
              <a:rPr lang="en-US" dirty="0" smtClean="0"/>
              <a:t>Publisher/Subscriber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Shared-State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Shares mutable state across threads</a:t>
            </a:r>
          </a:p>
          <a:p>
            <a:r>
              <a:rPr lang="en-US" dirty="0" smtClean="0"/>
              <a:t>Uses locks to prevent race conditions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Heavily used</a:t>
            </a:r>
          </a:p>
          <a:p>
            <a:pPr lvl="1"/>
            <a:r>
              <a:rPr lang="en-US" dirty="0" smtClean="0"/>
              <a:t>Simple to reason about for trivial applications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Thread sleep/awake is expensive</a:t>
            </a:r>
          </a:p>
          <a:p>
            <a:pPr lvl="1"/>
            <a:r>
              <a:rPr lang="en-US" dirty="0" smtClean="0"/>
              <a:t>Complex applications are very difficult to model</a:t>
            </a:r>
          </a:p>
          <a:p>
            <a:pPr lvl="1"/>
            <a:r>
              <a:rPr lang="en-US" dirty="0" smtClean="0"/>
              <a:t>Deadlocks!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7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(Reactive)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50" y="1283934"/>
            <a:ext cx="8890334" cy="5315208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Actors instead of threads- lightweight, easy to reason about</a:t>
            </a:r>
          </a:p>
          <a:p>
            <a:r>
              <a:rPr lang="en-US" sz="3400" dirty="0" smtClean="0"/>
              <a:t>Actors communicate with message passing</a:t>
            </a:r>
          </a:p>
          <a:p>
            <a:pPr lvl="1"/>
            <a:r>
              <a:rPr lang="en-US" sz="3000" dirty="0"/>
              <a:t>M</a:t>
            </a:r>
            <a:r>
              <a:rPr lang="en-US" sz="3000" dirty="0" smtClean="0"/>
              <a:t>essages are objects containing information</a:t>
            </a:r>
          </a:p>
          <a:p>
            <a:pPr lvl="1"/>
            <a:r>
              <a:rPr lang="en-US" sz="3000" dirty="0" smtClean="0"/>
              <a:t>Not imperative, they provide information and are </a:t>
            </a:r>
            <a:r>
              <a:rPr lang="en-US" sz="3000" dirty="0" smtClean="0">
                <a:solidFill>
                  <a:srgbClr val="FF0000"/>
                </a:solidFill>
              </a:rPr>
              <a:t>REACTED</a:t>
            </a:r>
            <a:r>
              <a:rPr lang="en-US" sz="3000" dirty="0" smtClean="0"/>
              <a:t> to by the actor.</a:t>
            </a:r>
          </a:p>
          <a:p>
            <a:pPr lvl="1"/>
            <a:r>
              <a:rPr lang="en-US" sz="3000" dirty="0" smtClean="0"/>
              <a:t>Ex “Someone requested 5 shirts”, not “Give me 5 shirts” </a:t>
            </a:r>
          </a:p>
          <a:p>
            <a:r>
              <a:rPr lang="en-US" sz="3400" dirty="0" smtClean="0"/>
              <a:t>Mutable state- But only an actor can change itself</a:t>
            </a:r>
          </a:p>
          <a:p>
            <a:r>
              <a:rPr lang="en-US" sz="3400" dirty="0" smtClean="0"/>
              <a:t>Each actor has a mailbox (queue)- synchronous message processing</a:t>
            </a:r>
          </a:p>
          <a:p>
            <a:r>
              <a:rPr lang="en-US" sz="3400" dirty="0" smtClean="0"/>
              <a:t>Pros</a:t>
            </a:r>
          </a:p>
          <a:p>
            <a:pPr lvl="1"/>
            <a:r>
              <a:rPr lang="en-US" sz="3400" dirty="0" smtClean="0"/>
              <a:t>No locks! So no thread sleep</a:t>
            </a:r>
          </a:p>
          <a:p>
            <a:pPr lvl="1"/>
            <a:r>
              <a:rPr lang="en-US" sz="3400" dirty="0" smtClean="0"/>
              <a:t>Ability to use pools for actions that don’t modify state</a:t>
            </a:r>
          </a:p>
          <a:p>
            <a:pPr lvl="1"/>
            <a:r>
              <a:rPr lang="en-US" sz="3400" dirty="0" smtClean="0"/>
              <a:t>Completely non-blocking communication between actors</a:t>
            </a:r>
          </a:p>
          <a:p>
            <a:pPr lvl="1"/>
            <a:r>
              <a:rPr lang="en-US" sz="3400" dirty="0" smtClean="0"/>
              <a:t>Modeling mimics real life: actor has one job and does one task at a time</a:t>
            </a:r>
          </a:p>
          <a:p>
            <a:pPr lvl="1"/>
            <a:r>
              <a:rPr lang="en-US" sz="3400" dirty="0" smtClean="0"/>
              <a:t>Delegation- delegate tasks to children to allow for concurrent processing, fault tolerance, </a:t>
            </a:r>
            <a:r>
              <a:rPr lang="en-US" sz="3400" dirty="0" err="1" smtClean="0"/>
              <a:t>etc</a:t>
            </a:r>
            <a:endParaRPr lang="en-US" sz="3400" dirty="0" smtClean="0"/>
          </a:p>
          <a:p>
            <a:pPr lvl="1"/>
            <a:r>
              <a:rPr lang="en-US" sz="3400" dirty="0" smtClean="0"/>
              <a:t>Supervision- parent handles faults in child (can restart, stop, resume, </a:t>
            </a:r>
            <a:r>
              <a:rPr lang="en-US" sz="3400" dirty="0" err="1" smtClean="0"/>
              <a:t>etc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 smtClean="0"/>
              <a:t>Very loose coupling, messages are strongly typed, end points aren’t</a:t>
            </a:r>
          </a:p>
          <a:p>
            <a:pPr lvl="1"/>
            <a:r>
              <a:rPr lang="en-US" sz="3400" dirty="0" smtClean="0"/>
              <a:t>Functional: new functions are new actors so robust and easy to test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517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</a:t>
            </a:r>
            <a:r>
              <a:rPr lang="en-US" dirty="0" smtClean="0"/>
              <a:t> (Can you tell we like this?)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Design is extremely important</a:t>
            </a:r>
          </a:p>
          <a:p>
            <a:pPr lvl="2"/>
            <a:r>
              <a:rPr lang="en-US" dirty="0" smtClean="0"/>
              <a:t>Resiliency, parallel processing, and supervision depend on it</a:t>
            </a:r>
          </a:p>
          <a:p>
            <a:pPr lvl="1"/>
            <a:r>
              <a:rPr lang="en-US" dirty="0" smtClean="0"/>
              <a:t>Lack of typing for actor receive method</a:t>
            </a:r>
          </a:p>
          <a:p>
            <a:pPr lvl="2"/>
            <a:r>
              <a:rPr lang="en-US" dirty="0" smtClean="0"/>
              <a:t>A message can be any object- scary for Java guys</a:t>
            </a:r>
          </a:p>
          <a:p>
            <a:pPr lvl="1"/>
            <a:r>
              <a:rPr lang="en-US" dirty="0" smtClean="0"/>
              <a:t>Single threading for mutable state</a:t>
            </a:r>
          </a:p>
          <a:p>
            <a:pPr lvl="2"/>
            <a:r>
              <a:rPr lang="en-US" dirty="0" err="1" smtClean="0"/>
              <a:t>Sharding</a:t>
            </a:r>
            <a:r>
              <a:rPr lang="en-US" dirty="0" smtClean="0"/>
              <a:t>, not multiple writers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2022" y="0"/>
            <a:ext cx="8229600" cy="1143000"/>
          </a:xfrm>
        </p:spPr>
        <p:txBody>
          <a:bodyPr/>
          <a:lstStyle/>
          <a:p>
            <a:r>
              <a:rPr lang="en-US" dirty="0" smtClean="0"/>
              <a:t>A diagram to explain</a:t>
            </a:r>
            <a:endParaRPr lang="en-US" dirty="0"/>
          </a:p>
        </p:txBody>
      </p:sp>
      <p:pic>
        <p:nvPicPr>
          <p:cNvPr id="7" name="Picture 6" descr="Inventor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9144000" cy="61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515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Concurrency: Reactive  vs Shared State</vt:lpstr>
      <vt:lpstr>About Me</vt:lpstr>
      <vt:lpstr>HBC Digital</vt:lpstr>
      <vt:lpstr>Concurrency</vt:lpstr>
      <vt:lpstr>Options to Handle Concurrency</vt:lpstr>
      <vt:lpstr>Shared-State</vt:lpstr>
      <vt:lpstr>Akka (Reactive)</vt:lpstr>
      <vt:lpstr>Akka (Can you tell we like this?)</vt:lpstr>
      <vt:lpstr>A diagram to explain</vt:lpstr>
      <vt:lpstr>Other Concurrency Strategies</vt:lpstr>
      <vt:lpstr>Okay enough slides</vt:lpstr>
      <vt:lpstr>Questions</vt:lpstr>
      <vt:lpstr>Obligatory We Are Hiring Slide</vt:lpstr>
    </vt:vector>
  </TitlesOfParts>
  <Company>Saks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Reactive  vs Shared State</dc:title>
  <dc:creator>Dana Peele</dc:creator>
  <cp:lastModifiedBy>Dana Peele</cp:lastModifiedBy>
  <cp:revision>12</cp:revision>
  <dcterms:created xsi:type="dcterms:W3CDTF">2015-06-04T17:26:55Z</dcterms:created>
  <dcterms:modified xsi:type="dcterms:W3CDTF">2015-06-04T20:31:54Z</dcterms:modified>
</cp:coreProperties>
</file>