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5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2EAE81-C84F-484A-9CD3-5BD965639C2F}" v="15" dt="2022-03-07T13:24:02.538"/>
    <p1510:client id="{996DEE9A-9B6D-47F0-B05B-7668DC3C5F04}" v="4" dt="2022-01-25T09:38:52.029"/>
    <p1510:client id="{BEF83799-2F1E-434C-8792-59CA14EE22AC}" v="2" dt="2022-01-25T09:44:49.2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erre marie boulnois" userId="S::pboulnois@simplonformations.onmicrosoft.com::c9d2ed11-a5dd-47e1-9f2e-5081689562d6" providerId="AD" clId="Web-{996DEE9A-9B6D-47F0-B05B-7668DC3C5F04}"/>
    <pc:docChg chg="addSld delSld modSld">
      <pc:chgData name="pierre marie boulnois" userId="S::pboulnois@simplonformations.onmicrosoft.com::c9d2ed11-a5dd-47e1-9f2e-5081689562d6" providerId="AD" clId="Web-{996DEE9A-9B6D-47F0-B05B-7668DC3C5F04}" dt="2022-01-25T09:38:52.029" v="3" actId="1076"/>
      <pc:docMkLst>
        <pc:docMk/>
      </pc:docMkLst>
      <pc:sldChg chg="modSp">
        <pc:chgData name="pierre marie boulnois" userId="S::pboulnois@simplonformations.onmicrosoft.com::c9d2ed11-a5dd-47e1-9f2e-5081689562d6" providerId="AD" clId="Web-{996DEE9A-9B6D-47F0-B05B-7668DC3C5F04}" dt="2022-01-25T09:38:52.029" v="3" actId="1076"/>
        <pc:sldMkLst>
          <pc:docMk/>
          <pc:sldMk cId="0" sldId="271"/>
        </pc:sldMkLst>
        <pc:spChg chg="mod">
          <ac:chgData name="pierre marie boulnois" userId="S::pboulnois@simplonformations.onmicrosoft.com::c9d2ed11-a5dd-47e1-9f2e-5081689562d6" providerId="AD" clId="Web-{996DEE9A-9B6D-47F0-B05B-7668DC3C5F04}" dt="2022-01-25T09:38:52.029" v="3" actId="1076"/>
          <ac:spMkLst>
            <pc:docMk/>
            <pc:sldMk cId="0" sldId="271"/>
            <ac:spMk id="268" creationId="{00000000-0000-0000-0000-000000000000}"/>
          </ac:spMkLst>
        </pc:spChg>
      </pc:sldChg>
      <pc:sldChg chg="new del">
        <pc:chgData name="pierre marie boulnois" userId="S::pboulnois@simplonformations.onmicrosoft.com::c9d2ed11-a5dd-47e1-9f2e-5081689562d6" providerId="AD" clId="Web-{996DEE9A-9B6D-47F0-B05B-7668DC3C5F04}" dt="2022-01-25T09:38:31.169" v="1"/>
        <pc:sldMkLst>
          <pc:docMk/>
          <pc:sldMk cId="2680524218" sldId="286"/>
        </pc:sldMkLst>
      </pc:sldChg>
    </pc:docChg>
  </pc:docChgLst>
  <pc:docChgLst>
    <pc:chgData name="pierre marie boulnois" userId="S::pboulnois@simplonformations.onmicrosoft.com::c9d2ed11-a5dd-47e1-9f2e-5081689562d6" providerId="AD" clId="Web-{BEF83799-2F1E-434C-8792-59CA14EE22AC}"/>
    <pc:docChg chg="modSld">
      <pc:chgData name="pierre marie boulnois" userId="S::pboulnois@simplonformations.onmicrosoft.com::c9d2ed11-a5dd-47e1-9f2e-5081689562d6" providerId="AD" clId="Web-{BEF83799-2F1E-434C-8792-59CA14EE22AC}" dt="2022-01-25T09:44:49.291" v="1"/>
      <pc:docMkLst>
        <pc:docMk/>
      </pc:docMkLst>
      <pc:sldChg chg="mod modShow">
        <pc:chgData name="pierre marie boulnois" userId="S::pboulnois@simplonformations.onmicrosoft.com::c9d2ed11-a5dd-47e1-9f2e-5081689562d6" providerId="AD" clId="Web-{BEF83799-2F1E-434C-8792-59CA14EE22AC}" dt="2022-01-25T09:44:49.291" v="1"/>
        <pc:sldMkLst>
          <pc:docMk/>
          <pc:sldMk cId="0" sldId="256"/>
        </pc:sldMkLst>
      </pc:sldChg>
    </pc:docChg>
  </pc:docChgLst>
  <pc:docChgLst>
    <pc:chgData name="Utilisateur invité" userId="S::urn:spo:anon#f7fcfc86907fa4a17df7e28c4351f8eb6fc806ba28f4f4f1e04fd7004dd0f5e7::" providerId="AD" clId="Web-{4F2EAE81-C84F-484A-9CD3-5BD965639C2F}"/>
    <pc:docChg chg="modSld addMainMaster delMainMaster">
      <pc:chgData name="Utilisateur invité" userId="S::urn:spo:anon#f7fcfc86907fa4a17df7e28c4351f8eb6fc806ba28f4f4f1e04fd7004dd0f5e7::" providerId="AD" clId="Web-{4F2EAE81-C84F-484A-9CD3-5BD965639C2F}" dt="2022-03-07T13:24:06.694" v="65"/>
      <pc:docMkLst>
        <pc:docMk/>
      </pc:docMkLst>
      <pc:sldChg chg="mod modClrScheme chgLayout">
        <pc:chgData name="Utilisateur invité" userId="S::urn:spo:anon#f7fcfc86907fa4a17df7e28c4351f8eb6fc806ba28f4f4f1e04fd7004dd0f5e7::" providerId="AD" clId="Web-{4F2EAE81-C84F-484A-9CD3-5BD965639C2F}" dt="2022-03-07T13:16:37.979" v="1"/>
        <pc:sldMkLst>
          <pc:docMk/>
          <pc:sldMk cId="0" sldId="256"/>
        </pc:sldMkLst>
      </pc:sldChg>
      <pc:sldChg chg="addSp modSp mod setBg modClrScheme chgLayout">
        <pc:chgData name="Utilisateur invité" userId="S::urn:spo:anon#f7fcfc86907fa4a17df7e28c4351f8eb6fc806ba28f4f4f1e04fd7004dd0f5e7::" providerId="AD" clId="Web-{4F2EAE81-C84F-484A-9CD3-5BD965639C2F}" dt="2022-03-07T13:16:51.776" v="2"/>
        <pc:sldMkLst>
          <pc:docMk/>
          <pc:sldMk cId="0" sldId="257"/>
        </pc:sldMkLst>
        <pc:spChg chg="add">
          <ac:chgData name="Utilisateur invité" userId="S::urn:spo:anon#f7fcfc86907fa4a17df7e28c4351f8eb6fc806ba28f4f4f1e04fd7004dd0f5e7::" providerId="AD" clId="Web-{4F2EAE81-C84F-484A-9CD3-5BD965639C2F}" dt="2022-03-07T13:16:51.776" v="2"/>
          <ac:spMkLst>
            <pc:docMk/>
            <pc:sldMk cId="0" sldId="257"/>
            <ac:spMk id="105" creationId="{F3C5918A-1DC5-4CF3-AA27-00AA3088AA9F}"/>
          </ac:spMkLst>
        </pc:spChg>
        <pc:spChg chg="add">
          <ac:chgData name="Utilisateur invité" userId="S::urn:spo:anon#f7fcfc86907fa4a17df7e28c4351f8eb6fc806ba28f4f4f1e04fd7004dd0f5e7::" providerId="AD" clId="Web-{4F2EAE81-C84F-484A-9CD3-5BD965639C2F}" dt="2022-03-07T13:16:51.776" v="2"/>
          <ac:spMkLst>
            <pc:docMk/>
            <pc:sldMk cId="0" sldId="257"/>
            <ac:spMk id="107" creationId="{B786683A-6FD6-4BF7-B3B0-DC397677391F}"/>
          </ac:spMkLst>
        </pc:spChg>
        <pc:spChg chg="add">
          <ac:chgData name="Utilisateur invité" userId="S::urn:spo:anon#f7fcfc86907fa4a17df7e28c4351f8eb6fc806ba28f4f4f1e04fd7004dd0f5e7::" providerId="AD" clId="Web-{4F2EAE81-C84F-484A-9CD3-5BD965639C2F}" dt="2022-03-07T13:16:51.776" v="2"/>
          <ac:spMkLst>
            <pc:docMk/>
            <pc:sldMk cId="0" sldId="257"/>
            <ac:spMk id="109" creationId="{05169E50-59FB-4AEE-B61D-44A882A4CD2C}"/>
          </ac:spMkLst>
        </pc:spChg>
        <pc:spChg chg="add">
          <ac:chgData name="Utilisateur invité" userId="S::urn:spo:anon#f7fcfc86907fa4a17df7e28c4351f8eb6fc806ba28f4f4f1e04fd7004dd0f5e7::" providerId="AD" clId="Web-{4F2EAE81-C84F-484A-9CD3-5BD965639C2F}" dt="2022-03-07T13:16:51.776" v="2"/>
          <ac:spMkLst>
            <pc:docMk/>
            <pc:sldMk cId="0" sldId="257"/>
            <ac:spMk id="111" creationId="{117C30F0-5A38-4B60-B632-3AF7C2780824}"/>
          </ac:spMkLst>
        </pc:spChg>
        <pc:spChg chg="add">
          <ac:chgData name="Utilisateur invité" userId="S::urn:spo:anon#f7fcfc86907fa4a17df7e28c4351f8eb6fc806ba28f4f4f1e04fd7004dd0f5e7::" providerId="AD" clId="Web-{4F2EAE81-C84F-484A-9CD3-5BD965639C2F}" dt="2022-03-07T13:16:51.776" v="2"/>
          <ac:spMkLst>
            <pc:docMk/>
            <pc:sldMk cId="0" sldId="257"/>
            <ac:spMk id="113" creationId="{A200CBA5-3F2B-4AAC-9F86-99AFECC19C1D}"/>
          </ac:spMkLst>
        </pc:spChg>
        <pc:spChg chg="mod">
          <ac:chgData name="Utilisateur invité" userId="S::urn:spo:anon#f7fcfc86907fa4a17df7e28c4351f8eb6fc806ba28f4f4f1e04fd7004dd0f5e7::" providerId="AD" clId="Web-{4F2EAE81-C84F-484A-9CD3-5BD965639C2F}" dt="2022-03-07T13:16:51.776" v="2"/>
          <ac:spMkLst>
            <pc:docMk/>
            <pc:sldMk cId="0" sldId="257"/>
            <ac:spMk id="198" creationId="{00000000-0000-0000-0000-000000000000}"/>
          </ac:spMkLst>
        </pc:spChg>
        <pc:spChg chg="mod">
          <ac:chgData name="Utilisateur invité" userId="S::urn:spo:anon#f7fcfc86907fa4a17df7e28c4351f8eb6fc806ba28f4f4f1e04fd7004dd0f5e7::" providerId="AD" clId="Web-{4F2EAE81-C84F-484A-9CD3-5BD965639C2F}" dt="2022-03-07T13:16:51.776" v="2"/>
          <ac:spMkLst>
            <pc:docMk/>
            <pc:sldMk cId="0" sldId="257"/>
            <ac:spMk id="199" creationId="{00000000-0000-0000-0000-000000000000}"/>
          </ac:spMkLst>
        </pc:spChg>
        <pc:grpChg chg="add">
          <ac:chgData name="Utilisateur invité" userId="S::urn:spo:anon#f7fcfc86907fa4a17df7e28c4351f8eb6fc806ba28f4f4f1e04fd7004dd0f5e7::" providerId="AD" clId="Web-{4F2EAE81-C84F-484A-9CD3-5BD965639C2F}" dt="2022-03-07T13:16:51.776" v="2"/>
          <ac:grpSpMkLst>
            <pc:docMk/>
            <pc:sldMk cId="0" sldId="257"/>
            <ac:grpSpMk id="77" creationId="{58D5444C-D133-4651-98D6-333230F79551}"/>
          </ac:grpSpMkLst>
        </pc:grpChg>
        <pc:grpChg chg="add">
          <ac:chgData name="Utilisateur invité" userId="S::urn:spo:anon#f7fcfc86907fa4a17df7e28c4351f8eb6fc806ba28f4f4f1e04fd7004dd0f5e7::" providerId="AD" clId="Web-{4F2EAE81-C84F-484A-9CD3-5BD965639C2F}" dt="2022-03-07T13:16:51.776" v="2"/>
          <ac:grpSpMkLst>
            <pc:docMk/>
            <pc:sldMk cId="0" sldId="257"/>
            <ac:grpSpMk id="100" creationId="{D8AAC9D3-71E6-4892-8399-6C18E6CA8710}"/>
          </ac:grpSpMkLst>
        </pc:grpChg>
      </pc:sldChg>
      <pc:sldChg chg="addSp modSp mod setBg modClrScheme chgLayout">
        <pc:chgData name="Utilisateur invité" userId="S::urn:spo:anon#f7fcfc86907fa4a17df7e28c4351f8eb6fc806ba28f4f4f1e04fd7004dd0f5e7::" providerId="AD" clId="Web-{4F2EAE81-C84F-484A-9CD3-5BD965639C2F}" dt="2022-03-07T13:17:03.792" v="3"/>
        <pc:sldMkLst>
          <pc:docMk/>
          <pc:sldMk cId="0" sldId="258"/>
        </pc:sldMkLst>
        <pc:spChg chg="add">
          <ac:chgData name="Utilisateur invité" userId="S::urn:spo:anon#f7fcfc86907fa4a17df7e28c4351f8eb6fc806ba28f4f4f1e04fd7004dd0f5e7::" providerId="AD" clId="Web-{4F2EAE81-C84F-484A-9CD3-5BD965639C2F}" dt="2022-03-07T13:17:03.792" v="3"/>
          <ac:spMkLst>
            <pc:docMk/>
            <pc:sldMk cId="0" sldId="258"/>
            <ac:spMk id="79" creationId="{D75627FE-0AC5-4349-AC08-45A58BEC9B8C}"/>
          </ac:spMkLst>
        </pc:spChg>
        <pc:spChg chg="add">
          <ac:chgData name="Utilisateur invité" userId="S::urn:spo:anon#f7fcfc86907fa4a17df7e28c4351f8eb6fc806ba28f4f4f1e04fd7004dd0f5e7::" providerId="AD" clId="Web-{4F2EAE81-C84F-484A-9CD3-5BD965639C2F}" dt="2022-03-07T13:17:03.792" v="3"/>
          <ac:spMkLst>
            <pc:docMk/>
            <pc:sldMk cId="0" sldId="258"/>
            <ac:spMk id="104" creationId="{BC2574CF-1D35-4994-87BD-5A3378E1AB34}"/>
          </ac:spMkLst>
        </pc:spChg>
        <pc:spChg chg="mod">
          <ac:chgData name="Utilisateur invité" userId="S::urn:spo:anon#f7fcfc86907fa4a17df7e28c4351f8eb6fc806ba28f4f4f1e04fd7004dd0f5e7::" providerId="AD" clId="Web-{4F2EAE81-C84F-484A-9CD3-5BD965639C2F}" dt="2022-03-07T13:17:03.792" v="3"/>
          <ac:spMkLst>
            <pc:docMk/>
            <pc:sldMk cId="0" sldId="258"/>
            <ac:spMk id="201" creationId="{00000000-0000-0000-0000-000000000000}"/>
          </ac:spMkLst>
        </pc:spChg>
        <pc:spChg chg="mod">
          <ac:chgData name="Utilisateur invité" userId="S::urn:spo:anon#f7fcfc86907fa4a17df7e28c4351f8eb6fc806ba28f4f4f1e04fd7004dd0f5e7::" providerId="AD" clId="Web-{4F2EAE81-C84F-484A-9CD3-5BD965639C2F}" dt="2022-03-07T13:17:03.792" v="3"/>
          <ac:spMkLst>
            <pc:docMk/>
            <pc:sldMk cId="0" sldId="258"/>
            <ac:spMk id="202" creationId="{00000000-0000-0000-0000-000000000000}"/>
          </ac:spMkLst>
        </pc:spChg>
        <pc:grpChg chg="add">
          <ac:chgData name="Utilisateur invité" userId="S::urn:spo:anon#f7fcfc86907fa4a17df7e28c4351f8eb6fc806ba28f4f4f1e04fd7004dd0f5e7::" providerId="AD" clId="Web-{4F2EAE81-C84F-484A-9CD3-5BD965639C2F}" dt="2022-03-07T13:17:03.792" v="3"/>
          <ac:grpSpMkLst>
            <pc:docMk/>
            <pc:sldMk cId="0" sldId="258"/>
            <ac:grpSpMk id="81" creationId="{F87AAF7B-2090-475D-9C3E-FDC03DD87A88}"/>
          </ac:grpSpMkLst>
        </pc:grpChg>
        <pc:cxnChg chg="add">
          <ac:chgData name="Utilisateur invité" userId="S::urn:spo:anon#f7fcfc86907fa4a17df7e28c4351f8eb6fc806ba28f4f4f1e04fd7004dd0f5e7::" providerId="AD" clId="Web-{4F2EAE81-C84F-484A-9CD3-5BD965639C2F}" dt="2022-03-07T13:17:03.792" v="3"/>
          <ac:cxnSpMkLst>
            <pc:docMk/>
            <pc:sldMk cId="0" sldId="258"/>
            <ac:cxnSpMk id="106" creationId="{68B6AB33-DFE6-4FE4-94FE-C9E25424AD16}"/>
          </ac:cxnSpMkLst>
        </pc:cxnChg>
      </pc:sldChg>
      <pc:sldChg chg="addSp delSp modSp mod setBg modClrScheme chgLayout">
        <pc:chgData name="Utilisateur invité" userId="S::urn:spo:anon#f7fcfc86907fa4a17df7e28c4351f8eb6fc806ba28f4f4f1e04fd7004dd0f5e7::" providerId="AD" clId="Web-{4F2EAE81-C84F-484A-9CD3-5BD965639C2F}" dt="2022-03-07T13:17:21.714" v="8"/>
        <pc:sldMkLst>
          <pc:docMk/>
          <pc:sldMk cId="0" sldId="259"/>
        </pc:sldMkLst>
        <pc:spChg chg="add del">
          <ac:chgData name="Utilisateur invité" userId="S::urn:spo:anon#f7fcfc86907fa4a17df7e28c4351f8eb6fc806ba28f4f4f1e04fd7004dd0f5e7::" providerId="AD" clId="Web-{4F2EAE81-C84F-484A-9CD3-5BD965639C2F}" dt="2022-03-07T13:17:16.683" v="5"/>
          <ac:spMkLst>
            <pc:docMk/>
            <pc:sldMk cId="0" sldId="259"/>
            <ac:spMk id="112" creationId="{4F8BC489-C3D8-4BF4-A1A7-17253DDBE83E}"/>
          </ac:spMkLst>
        </pc:spChg>
        <pc:spChg chg="add del">
          <ac:chgData name="Utilisateur invité" userId="S::urn:spo:anon#f7fcfc86907fa4a17df7e28c4351f8eb6fc806ba28f4f4f1e04fd7004dd0f5e7::" providerId="AD" clId="Web-{4F2EAE81-C84F-484A-9CD3-5BD965639C2F}" dt="2022-03-07T13:17:16.683" v="5"/>
          <ac:spMkLst>
            <pc:docMk/>
            <pc:sldMk cId="0" sldId="259"/>
            <ac:spMk id="142" creationId="{1D209406-DC5B-4B44-808E-226F3F30A32C}"/>
          </ac:spMkLst>
        </pc:spChg>
        <pc:spChg chg="mod">
          <ac:chgData name="Utilisateur invité" userId="S::urn:spo:anon#f7fcfc86907fa4a17df7e28c4351f8eb6fc806ba28f4f4f1e04fd7004dd0f5e7::" providerId="AD" clId="Web-{4F2EAE81-C84F-484A-9CD3-5BD965639C2F}" dt="2022-03-07T13:17:21.714" v="8"/>
          <ac:spMkLst>
            <pc:docMk/>
            <pc:sldMk cId="0" sldId="259"/>
            <ac:spMk id="203" creationId="{00000000-0000-0000-0000-000000000000}"/>
          </ac:spMkLst>
        </pc:spChg>
        <pc:spChg chg="ord">
          <ac:chgData name="Utilisateur invité" userId="S::urn:spo:anon#f7fcfc86907fa4a17df7e28c4351f8eb6fc806ba28f4f4f1e04fd7004dd0f5e7::" providerId="AD" clId="Web-{4F2EAE81-C84F-484A-9CD3-5BD965639C2F}" dt="2022-03-07T13:17:21.714" v="8"/>
          <ac:spMkLst>
            <pc:docMk/>
            <pc:sldMk cId="0" sldId="259"/>
            <ac:spMk id="204" creationId="{00000000-0000-0000-0000-000000000000}"/>
          </ac:spMkLst>
        </pc:spChg>
        <pc:spChg chg="mod">
          <ac:chgData name="Utilisateur invité" userId="S::urn:spo:anon#f7fcfc86907fa4a17df7e28c4351f8eb6fc806ba28f4f4f1e04fd7004dd0f5e7::" providerId="AD" clId="Web-{4F2EAE81-C84F-484A-9CD3-5BD965639C2F}" dt="2022-03-07T13:17:21.714" v="8"/>
          <ac:spMkLst>
            <pc:docMk/>
            <pc:sldMk cId="0" sldId="259"/>
            <ac:spMk id="205" creationId="{00000000-0000-0000-0000-000000000000}"/>
          </ac:spMkLst>
        </pc:spChg>
        <pc:spChg chg="ord">
          <ac:chgData name="Utilisateur invité" userId="S::urn:spo:anon#f7fcfc86907fa4a17df7e28c4351f8eb6fc806ba28f4f4f1e04fd7004dd0f5e7::" providerId="AD" clId="Web-{4F2EAE81-C84F-484A-9CD3-5BD965639C2F}" dt="2022-03-07T13:17:21.699" v="7"/>
          <ac:spMkLst>
            <pc:docMk/>
            <pc:sldMk cId="0" sldId="259"/>
            <ac:spMk id="206" creationId="{00000000-0000-0000-0000-000000000000}"/>
          </ac:spMkLst>
        </pc:spChg>
        <pc:spChg chg="add del">
          <ac:chgData name="Utilisateur invité" userId="S::urn:spo:anon#f7fcfc86907fa4a17df7e28c4351f8eb6fc806ba28f4f4f1e04fd7004dd0f5e7::" providerId="AD" clId="Web-{4F2EAE81-C84F-484A-9CD3-5BD965639C2F}" dt="2022-03-07T13:17:21.699" v="7"/>
          <ac:spMkLst>
            <pc:docMk/>
            <pc:sldMk cId="0" sldId="259"/>
            <ac:spMk id="211" creationId="{2B6ABA47-89C9-4B24-A6E1-E1B1EC4564AA}"/>
          </ac:spMkLst>
        </pc:spChg>
        <pc:spChg chg="add del">
          <ac:chgData name="Utilisateur invité" userId="S::urn:spo:anon#f7fcfc86907fa4a17df7e28c4351f8eb6fc806ba28f4f4f1e04fd7004dd0f5e7::" providerId="AD" clId="Web-{4F2EAE81-C84F-484A-9CD3-5BD965639C2F}" dt="2022-03-07T13:17:21.699" v="7"/>
          <ac:spMkLst>
            <pc:docMk/>
            <pc:sldMk cId="0" sldId="259"/>
            <ac:spMk id="214" creationId="{F84A9DF3-40B7-41FF-B2A5-D7D0D5EEC592}"/>
          </ac:spMkLst>
        </pc:spChg>
        <pc:spChg chg="add">
          <ac:chgData name="Utilisateur invité" userId="S::urn:spo:anon#f7fcfc86907fa4a17df7e28c4351f8eb6fc806ba28f4f4f1e04fd7004dd0f5e7::" providerId="AD" clId="Web-{4F2EAE81-C84F-484A-9CD3-5BD965639C2F}" dt="2022-03-07T13:17:21.714" v="8"/>
          <ac:spMkLst>
            <pc:docMk/>
            <pc:sldMk cId="0" sldId="259"/>
            <ac:spMk id="218" creationId="{4F8BC489-C3D8-4BF4-A1A7-17253DDBE83E}"/>
          </ac:spMkLst>
        </pc:spChg>
        <pc:spChg chg="add">
          <ac:chgData name="Utilisateur invité" userId="S::urn:spo:anon#f7fcfc86907fa4a17df7e28c4351f8eb6fc806ba28f4f4f1e04fd7004dd0f5e7::" providerId="AD" clId="Web-{4F2EAE81-C84F-484A-9CD3-5BD965639C2F}" dt="2022-03-07T13:17:21.714" v="8"/>
          <ac:spMkLst>
            <pc:docMk/>
            <pc:sldMk cId="0" sldId="259"/>
            <ac:spMk id="221" creationId="{1D209406-DC5B-4B44-808E-226F3F30A32C}"/>
          </ac:spMkLst>
        </pc:spChg>
        <pc:grpChg chg="add del">
          <ac:chgData name="Utilisateur invité" userId="S::urn:spo:anon#f7fcfc86907fa4a17df7e28c4351f8eb6fc806ba28f4f4f1e04fd7004dd0f5e7::" providerId="AD" clId="Web-{4F2EAE81-C84F-484A-9CD3-5BD965639C2F}" dt="2022-03-07T13:17:16.683" v="5"/>
          <ac:grpSpMkLst>
            <pc:docMk/>
            <pc:sldMk cId="0" sldId="259"/>
            <ac:grpSpMk id="84" creationId="{081F6272-2D8B-43ED-B0FE-A3834D786A85}"/>
          </ac:grpSpMkLst>
        </pc:grpChg>
        <pc:grpChg chg="add del">
          <ac:chgData name="Utilisateur invité" userId="S::urn:spo:anon#f7fcfc86907fa4a17df7e28c4351f8eb6fc806ba28f4f4f1e04fd7004dd0f5e7::" providerId="AD" clId="Web-{4F2EAE81-C84F-484A-9CD3-5BD965639C2F}" dt="2022-03-07T13:17:16.683" v="5"/>
          <ac:grpSpMkLst>
            <pc:docMk/>
            <pc:sldMk cId="0" sldId="259"/>
            <ac:grpSpMk id="107" creationId="{1D4094EA-35EA-4936-80C5-47E4CCBEB923}"/>
          </ac:grpSpMkLst>
        </pc:grpChg>
        <pc:grpChg chg="add del">
          <ac:chgData name="Utilisateur invité" userId="S::urn:spo:anon#f7fcfc86907fa4a17df7e28c4351f8eb6fc806ba28f4f4f1e04fd7004dd0f5e7::" providerId="AD" clId="Web-{4F2EAE81-C84F-484A-9CD3-5BD965639C2F}" dt="2022-03-07T13:17:16.683" v="5"/>
          <ac:grpSpMkLst>
            <pc:docMk/>
            <pc:sldMk cId="0" sldId="259"/>
            <ac:grpSpMk id="114" creationId="{7A2CF9A6-751A-4195-B46F-A3A307BDA36B}"/>
          </ac:grpSpMkLst>
        </pc:grpChg>
        <pc:grpChg chg="add del">
          <ac:chgData name="Utilisateur invité" userId="S::urn:spo:anon#f7fcfc86907fa4a17df7e28c4351f8eb6fc806ba28f4f4f1e04fd7004dd0f5e7::" providerId="AD" clId="Web-{4F2EAE81-C84F-484A-9CD3-5BD965639C2F}" dt="2022-03-07T13:17:16.683" v="5"/>
          <ac:grpSpMkLst>
            <pc:docMk/>
            <pc:sldMk cId="0" sldId="259"/>
            <ac:grpSpMk id="137" creationId="{37D0B235-C5E7-4DB6-AB1C-67F46E3EE3C0}"/>
          </ac:grpSpMkLst>
        </pc:grpChg>
        <pc:grpChg chg="add del">
          <ac:chgData name="Utilisateur invité" userId="S::urn:spo:anon#f7fcfc86907fa4a17df7e28c4351f8eb6fc806ba28f4f4f1e04fd7004dd0f5e7::" providerId="AD" clId="Web-{4F2EAE81-C84F-484A-9CD3-5BD965639C2F}" dt="2022-03-07T13:17:21.699" v="7"/>
          <ac:grpSpMkLst>
            <pc:docMk/>
            <pc:sldMk cId="0" sldId="259"/>
            <ac:grpSpMk id="209" creationId="{081F6272-2D8B-43ED-B0FE-A3834D786A85}"/>
          </ac:grpSpMkLst>
        </pc:grpChg>
        <pc:grpChg chg="add del">
          <ac:chgData name="Utilisateur invité" userId="S::urn:spo:anon#f7fcfc86907fa4a17df7e28c4351f8eb6fc806ba28f4f4f1e04fd7004dd0f5e7::" providerId="AD" clId="Web-{4F2EAE81-C84F-484A-9CD3-5BD965639C2F}" dt="2022-03-07T13:17:21.699" v="7"/>
          <ac:grpSpMkLst>
            <pc:docMk/>
            <pc:sldMk cId="0" sldId="259"/>
            <ac:grpSpMk id="210" creationId="{1D4094EA-35EA-4936-80C5-47E4CCBEB923}"/>
          </ac:grpSpMkLst>
        </pc:grpChg>
        <pc:grpChg chg="add del">
          <ac:chgData name="Utilisateur invité" userId="S::urn:spo:anon#f7fcfc86907fa4a17df7e28c4351f8eb6fc806ba28f4f4f1e04fd7004dd0f5e7::" providerId="AD" clId="Web-{4F2EAE81-C84F-484A-9CD3-5BD965639C2F}" dt="2022-03-07T13:17:21.699" v="7"/>
          <ac:grpSpMkLst>
            <pc:docMk/>
            <pc:sldMk cId="0" sldId="259"/>
            <ac:grpSpMk id="212" creationId="{58244963-2E6D-4FE5-916D-FC40BAECD5F8}"/>
          </ac:grpSpMkLst>
        </pc:grpChg>
        <pc:grpChg chg="add del">
          <ac:chgData name="Utilisateur invité" userId="S::urn:spo:anon#f7fcfc86907fa4a17df7e28c4351f8eb6fc806ba28f4f4f1e04fd7004dd0f5e7::" providerId="AD" clId="Web-{4F2EAE81-C84F-484A-9CD3-5BD965639C2F}" dt="2022-03-07T13:17:21.699" v="7"/>
          <ac:grpSpMkLst>
            <pc:docMk/>
            <pc:sldMk cId="0" sldId="259"/>
            <ac:grpSpMk id="213" creationId="{D18BD67C-88B3-4E42-BDA6-65C04A4A9DFD}"/>
          </ac:grpSpMkLst>
        </pc:grpChg>
        <pc:grpChg chg="add">
          <ac:chgData name="Utilisateur invité" userId="S::urn:spo:anon#f7fcfc86907fa4a17df7e28c4351f8eb6fc806ba28f4f4f1e04fd7004dd0f5e7::" providerId="AD" clId="Web-{4F2EAE81-C84F-484A-9CD3-5BD965639C2F}" dt="2022-03-07T13:17:21.714" v="8"/>
          <ac:grpSpMkLst>
            <pc:docMk/>
            <pc:sldMk cId="0" sldId="259"/>
            <ac:grpSpMk id="216" creationId="{081F6272-2D8B-43ED-B0FE-A3834D786A85}"/>
          </ac:grpSpMkLst>
        </pc:grpChg>
        <pc:grpChg chg="add">
          <ac:chgData name="Utilisateur invité" userId="S::urn:spo:anon#f7fcfc86907fa4a17df7e28c4351f8eb6fc806ba28f4f4f1e04fd7004dd0f5e7::" providerId="AD" clId="Web-{4F2EAE81-C84F-484A-9CD3-5BD965639C2F}" dt="2022-03-07T13:17:21.714" v="8"/>
          <ac:grpSpMkLst>
            <pc:docMk/>
            <pc:sldMk cId="0" sldId="259"/>
            <ac:grpSpMk id="217" creationId="{1D4094EA-35EA-4936-80C5-47E4CCBEB923}"/>
          </ac:grpSpMkLst>
        </pc:grpChg>
        <pc:grpChg chg="add">
          <ac:chgData name="Utilisateur invité" userId="S::urn:spo:anon#f7fcfc86907fa4a17df7e28c4351f8eb6fc806ba28f4f4f1e04fd7004dd0f5e7::" providerId="AD" clId="Web-{4F2EAE81-C84F-484A-9CD3-5BD965639C2F}" dt="2022-03-07T13:17:21.714" v="8"/>
          <ac:grpSpMkLst>
            <pc:docMk/>
            <pc:sldMk cId="0" sldId="259"/>
            <ac:grpSpMk id="219" creationId="{7A2CF9A6-751A-4195-B46F-A3A307BDA36B}"/>
          </ac:grpSpMkLst>
        </pc:grpChg>
        <pc:grpChg chg="add">
          <ac:chgData name="Utilisateur invité" userId="S::urn:spo:anon#f7fcfc86907fa4a17df7e28c4351f8eb6fc806ba28f4f4f1e04fd7004dd0f5e7::" providerId="AD" clId="Web-{4F2EAE81-C84F-484A-9CD3-5BD965639C2F}" dt="2022-03-07T13:17:21.714" v="8"/>
          <ac:grpSpMkLst>
            <pc:docMk/>
            <pc:sldMk cId="0" sldId="259"/>
            <ac:grpSpMk id="220" creationId="{37D0B235-C5E7-4DB6-AB1C-67F46E3EE3C0}"/>
          </ac:grpSpMkLst>
        </pc:grpChg>
        <pc:picChg chg="mod ord">
          <ac:chgData name="Utilisateur invité" userId="S::urn:spo:anon#f7fcfc86907fa4a17df7e28c4351f8eb6fc806ba28f4f4f1e04fd7004dd0f5e7::" providerId="AD" clId="Web-{4F2EAE81-C84F-484A-9CD3-5BD965639C2F}" dt="2022-03-07T13:17:21.714" v="8"/>
          <ac:picMkLst>
            <pc:docMk/>
            <pc:sldMk cId="0" sldId="259"/>
            <ac:picMk id="207" creationId="{00000000-0000-0000-0000-000000000000}"/>
          </ac:picMkLst>
        </pc:picChg>
      </pc:sldChg>
      <pc:sldChg chg="mod modClrScheme chgLayout">
        <pc:chgData name="Utilisateur invité" userId="S::urn:spo:anon#f7fcfc86907fa4a17df7e28c4351f8eb6fc806ba28f4f4f1e04fd7004dd0f5e7::" providerId="AD" clId="Web-{4F2EAE81-C84F-484A-9CD3-5BD965639C2F}" dt="2022-03-07T13:16:37.979" v="1"/>
        <pc:sldMkLst>
          <pc:docMk/>
          <pc:sldMk cId="0" sldId="260"/>
        </pc:sldMkLst>
      </pc:sldChg>
      <pc:sldChg chg="addSp delSp modSp mod setBg modClrScheme chgLayout">
        <pc:chgData name="Utilisateur invité" userId="S::urn:spo:anon#f7fcfc86907fa4a17df7e28c4351f8eb6fc806ba28f4f4f1e04fd7004dd0f5e7::" providerId="AD" clId="Web-{4F2EAE81-C84F-484A-9CD3-5BD965639C2F}" dt="2022-03-07T13:17:58.325" v="17"/>
        <pc:sldMkLst>
          <pc:docMk/>
          <pc:sldMk cId="0" sldId="261"/>
        </pc:sldMkLst>
        <pc:spChg chg="add del">
          <ac:chgData name="Utilisateur invité" userId="S::urn:spo:anon#f7fcfc86907fa4a17df7e28c4351f8eb6fc806ba28f4f4f1e04fd7004dd0f5e7::" providerId="AD" clId="Web-{4F2EAE81-C84F-484A-9CD3-5BD965639C2F}" dt="2022-03-07T13:17:48.106" v="14"/>
          <ac:spMkLst>
            <pc:docMk/>
            <pc:sldMk cId="0" sldId="261"/>
            <ac:spMk id="124" creationId="{AC3963D2-4659-4AC3-A92B-2ED27539889D}"/>
          </ac:spMkLst>
        </pc:spChg>
        <pc:spChg chg="add del">
          <ac:chgData name="Utilisateur invité" userId="S::urn:spo:anon#f7fcfc86907fa4a17df7e28c4351f8eb6fc806ba28f4f4f1e04fd7004dd0f5e7::" providerId="AD" clId="Web-{4F2EAE81-C84F-484A-9CD3-5BD965639C2F}" dt="2022-03-07T13:17:48.106" v="14"/>
          <ac:spMkLst>
            <pc:docMk/>
            <pc:sldMk cId="0" sldId="261"/>
            <ac:spMk id="154" creationId="{FFAD3DA0-93BE-472D-AE9D-B01286CFD2EA}"/>
          </ac:spMkLst>
        </pc:spChg>
        <pc:spChg chg="mod">
          <ac:chgData name="Utilisateur invité" userId="S::urn:spo:anon#f7fcfc86907fa4a17df7e28c4351f8eb6fc806ba28f4f4f1e04fd7004dd0f5e7::" providerId="AD" clId="Web-{4F2EAE81-C84F-484A-9CD3-5BD965639C2F}" dt="2022-03-07T13:17:58.325" v="17"/>
          <ac:spMkLst>
            <pc:docMk/>
            <pc:sldMk cId="0" sldId="261"/>
            <ac:spMk id="216" creationId="{00000000-0000-0000-0000-000000000000}"/>
          </ac:spMkLst>
        </pc:spChg>
        <pc:spChg chg="ord">
          <ac:chgData name="Utilisateur invité" userId="S::urn:spo:anon#f7fcfc86907fa4a17df7e28c4351f8eb6fc806ba28f4f4f1e04fd7004dd0f5e7::" providerId="AD" clId="Web-{4F2EAE81-C84F-484A-9CD3-5BD965639C2F}" dt="2022-03-07T13:17:33.058" v="9"/>
          <ac:spMkLst>
            <pc:docMk/>
            <pc:sldMk cId="0" sldId="261"/>
            <ac:spMk id="217" creationId="{00000000-0000-0000-0000-000000000000}"/>
          </ac:spMkLst>
        </pc:spChg>
        <pc:spChg chg="mod ord">
          <ac:chgData name="Utilisateur invité" userId="S::urn:spo:anon#f7fcfc86907fa4a17df7e28c4351f8eb6fc806ba28f4f4f1e04fd7004dd0f5e7::" providerId="AD" clId="Web-{4F2EAE81-C84F-484A-9CD3-5BD965639C2F}" dt="2022-03-07T13:17:58.325" v="17"/>
          <ac:spMkLst>
            <pc:docMk/>
            <pc:sldMk cId="0" sldId="261"/>
            <ac:spMk id="218" creationId="{00000000-0000-0000-0000-000000000000}"/>
          </ac:spMkLst>
        </pc:spChg>
        <pc:spChg chg="add del">
          <ac:chgData name="Utilisateur invité" userId="S::urn:spo:anon#f7fcfc86907fa4a17df7e28c4351f8eb6fc806ba28f4f4f1e04fd7004dd0f5e7::" providerId="AD" clId="Web-{4F2EAE81-C84F-484A-9CD3-5BD965639C2F}" dt="2022-03-07T13:17:48.074" v="13"/>
          <ac:spMkLst>
            <pc:docMk/>
            <pc:sldMk cId="0" sldId="261"/>
            <ac:spMk id="252" creationId="{D19AAD9D-4533-4F6D-B926-2397CCC8ADEA}"/>
          </ac:spMkLst>
        </pc:spChg>
        <pc:spChg chg="add del">
          <ac:chgData name="Utilisateur invité" userId="S::urn:spo:anon#f7fcfc86907fa4a17df7e28c4351f8eb6fc806ba28f4f4f1e04fd7004dd0f5e7::" providerId="AD" clId="Web-{4F2EAE81-C84F-484A-9CD3-5BD965639C2F}" dt="2022-03-07T13:17:58.325" v="17"/>
          <ac:spMkLst>
            <pc:docMk/>
            <pc:sldMk cId="0" sldId="261"/>
            <ac:spMk id="279" creationId="{1AC2F6F8-97CC-4741-BE63-D6944827A2D9}"/>
          </ac:spMkLst>
        </pc:spChg>
        <pc:spChg chg="add del">
          <ac:chgData name="Utilisateur invité" userId="S::urn:spo:anon#f7fcfc86907fa4a17df7e28c4351f8eb6fc806ba28f4f4f1e04fd7004dd0f5e7::" providerId="AD" clId="Web-{4F2EAE81-C84F-484A-9CD3-5BD965639C2F}" dt="2022-03-07T13:17:58.325" v="17"/>
          <ac:spMkLst>
            <pc:docMk/>
            <pc:sldMk cId="0" sldId="261"/>
            <ac:spMk id="281" creationId="{680548D4-3017-4154-A8A7-C77FB6F1E1EF}"/>
          </ac:spMkLst>
        </pc:spChg>
        <pc:spChg chg="add del">
          <ac:chgData name="Utilisateur invité" userId="S::urn:spo:anon#f7fcfc86907fa4a17df7e28c4351f8eb6fc806ba28f4f4f1e04fd7004dd0f5e7::" providerId="AD" clId="Web-{4F2EAE81-C84F-484A-9CD3-5BD965639C2F}" dt="2022-03-07T13:17:48.074" v="13"/>
          <ac:spMkLst>
            <pc:docMk/>
            <pc:sldMk cId="0" sldId="261"/>
            <ac:spMk id="282" creationId="{788ED4C4-D4B5-4C2D-996E-0AA21C458E60}"/>
          </ac:spMkLst>
        </pc:spChg>
        <pc:spChg chg="add del">
          <ac:chgData name="Utilisateur invité" userId="S::urn:spo:anon#f7fcfc86907fa4a17df7e28c4351f8eb6fc806ba28f4f4f1e04fd7004dd0f5e7::" providerId="AD" clId="Web-{4F2EAE81-C84F-484A-9CD3-5BD965639C2F}" dt="2022-03-07T13:17:58.325" v="17"/>
          <ac:spMkLst>
            <pc:docMk/>
            <pc:sldMk cId="0" sldId="261"/>
            <ac:spMk id="283" creationId="{3A87E373-170F-4468-875D-EAD8418B9ED7}"/>
          </ac:spMkLst>
        </pc:spChg>
        <pc:spChg chg="add del">
          <ac:chgData name="Utilisateur invité" userId="S::urn:spo:anon#f7fcfc86907fa4a17df7e28c4351f8eb6fc806ba28f4f4f1e04fd7004dd0f5e7::" providerId="AD" clId="Web-{4F2EAE81-C84F-484A-9CD3-5BD965639C2F}" dt="2022-03-07T13:17:58.325" v="17"/>
          <ac:spMkLst>
            <pc:docMk/>
            <pc:sldMk cId="0" sldId="261"/>
            <ac:spMk id="286" creationId="{CA3DC2E6-1437-4ADF-964E-AC01AD156881}"/>
          </ac:spMkLst>
        </pc:spChg>
        <pc:spChg chg="add del">
          <ac:chgData name="Utilisateur invité" userId="S::urn:spo:anon#f7fcfc86907fa4a17df7e28c4351f8eb6fc806ba28f4f4f1e04fd7004dd0f5e7::" providerId="AD" clId="Web-{4F2EAE81-C84F-484A-9CD3-5BD965639C2F}" dt="2022-03-07T13:17:58.325" v="17"/>
          <ac:spMkLst>
            <pc:docMk/>
            <pc:sldMk cId="0" sldId="261"/>
            <ac:spMk id="288" creationId="{1158DDBE-C970-4866-B650-BFA6EB2BE12C}"/>
          </ac:spMkLst>
        </pc:spChg>
        <pc:spChg chg="add">
          <ac:chgData name="Utilisateur invité" userId="S::urn:spo:anon#f7fcfc86907fa4a17df7e28c4351f8eb6fc806ba28f4f4f1e04fd7004dd0f5e7::" providerId="AD" clId="Web-{4F2EAE81-C84F-484A-9CD3-5BD965639C2F}" dt="2022-03-07T13:17:58.325" v="17"/>
          <ac:spMkLst>
            <pc:docMk/>
            <pc:sldMk cId="0" sldId="261"/>
            <ac:spMk id="295" creationId="{2B6ABA47-89C9-4B24-A6E1-E1B1EC4564AA}"/>
          </ac:spMkLst>
        </pc:spChg>
        <pc:spChg chg="add">
          <ac:chgData name="Utilisateur invité" userId="S::urn:spo:anon#f7fcfc86907fa4a17df7e28c4351f8eb6fc806ba28f4f4f1e04fd7004dd0f5e7::" providerId="AD" clId="Web-{4F2EAE81-C84F-484A-9CD3-5BD965639C2F}" dt="2022-03-07T13:17:58.325" v="17"/>
          <ac:spMkLst>
            <pc:docMk/>
            <pc:sldMk cId="0" sldId="261"/>
            <ac:spMk id="325" creationId="{F84A9DF3-40B7-41FF-B2A5-D7D0D5EEC592}"/>
          </ac:spMkLst>
        </pc:spChg>
        <pc:grpChg chg="add del">
          <ac:chgData name="Utilisateur invité" userId="S::urn:spo:anon#f7fcfc86907fa4a17df7e28c4351f8eb6fc806ba28f4f4f1e04fd7004dd0f5e7::" providerId="AD" clId="Web-{4F2EAE81-C84F-484A-9CD3-5BD965639C2F}" dt="2022-03-07T13:17:48.106" v="14"/>
          <ac:grpSpMkLst>
            <pc:docMk/>
            <pc:sldMk cId="0" sldId="261"/>
            <ac:grpSpMk id="96" creationId="{081F6272-2D8B-43ED-B0FE-A3834D786A85}"/>
          </ac:grpSpMkLst>
        </pc:grpChg>
        <pc:grpChg chg="add del">
          <ac:chgData name="Utilisateur invité" userId="S::urn:spo:anon#f7fcfc86907fa4a17df7e28c4351f8eb6fc806ba28f4f4f1e04fd7004dd0f5e7::" providerId="AD" clId="Web-{4F2EAE81-C84F-484A-9CD3-5BD965639C2F}" dt="2022-03-07T13:17:48.106" v="14"/>
          <ac:grpSpMkLst>
            <pc:docMk/>
            <pc:sldMk cId="0" sldId="261"/>
            <ac:grpSpMk id="119" creationId="{1D4094EA-35EA-4936-80C5-47E4CCBEB923}"/>
          </ac:grpSpMkLst>
        </pc:grpChg>
        <pc:grpChg chg="add del">
          <ac:chgData name="Utilisateur invité" userId="S::urn:spo:anon#f7fcfc86907fa4a17df7e28c4351f8eb6fc806ba28f4f4f1e04fd7004dd0f5e7::" providerId="AD" clId="Web-{4F2EAE81-C84F-484A-9CD3-5BD965639C2F}" dt="2022-03-07T13:17:48.106" v="14"/>
          <ac:grpSpMkLst>
            <pc:docMk/>
            <pc:sldMk cId="0" sldId="261"/>
            <ac:grpSpMk id="126" creationId="{977CD8B0-64E4-498D-8D68-BE36F593D837}"/>
          </ac:grpSpMkLst>
        </pc:grpChg>
        <pc:grpChg chg="add del">
          <ac:chgData name="Utilisateur invité" userId="S::urn:spo:anon#f7fcfc86907fa4a17df7e28c4351f8eb6fc806ba28f4f4f1e04fd7004dd0f5e7::" providerId="AD" clId="Web-{4F2EAE81-C84F-484A-9CD3-5BD965639C2F}" dt="2022-03-07T13:17:48.106" v="14"/>
          <ac:grpSpMkLst>
            <pc:docMk/>
            <pc:sldMk cId="0" sldId="261"/>
            <ac:grpSpMk id="149" creationId="{9F1B7BDE-9617-4AAB-9D4A-22DBEC3A36FB}"/>
          </ac:grpSpMkLst>
        </pc:grpChg>
        <pc:grpChg chg="add">
          <ac:chgData name="Utilisateur invité" userId="S::urn:spo:anon#f7fcfc86907fa4a17df7e28c4351f8eb6fc806ba28f4f4f1e04fd7004dd0f5e7::" providerId="AD" clId="Web-{4F2EAE81-C84F-484A-9CD3-5BD965639C2F}" dt="2022-03-07T13:17:58.325" v="17"/>
          <ac:grpSpMkLst>
            <pc:docMk/>
            <pc:sldMk cId="0" sldId="261"/>
            <ac:grpSpMk id="165" creationId="{081F6272-2D8B-43ED-B0FE-A3834D786A85}"/>
          </ac:grpSpMkLst>
        </pc:grpChg>
        <pc:grpChg chg="add">
          <ac:chgData name="Utilisateur invité" userId="S::urn:spo:anon#f7fcfc86907fa4a17df7e28c4351f8eb6fc806ba28f4f4f1e04fd7004dd0f5e7::" providerId="AD" clId="Web-{4F2EAE81-C84F-484A-9CD3-5BD965639C2F}" dt="2022-03-07T13:17:58.325" v="17"/>
          <ac:grpSpMkLst>
            <pc:docMk/>
            <pc:sldMk cId="0" sldId="261"/>
            <ac:grpSpMk id="188" creationId="{1D4094EA-35EA-4936-80C5-47E4CCBEB923}"/>
          </ac:grpSpMkLst>
        </pc:grpChg>
        <pc:grpChg chg="add del">
          <ac:chgData name="Utilisateur invité" userId="S::urn:spo:anon#f7fcfc86907fa4a17df7e28c4351f8eb6fc806ba28f4f4f1e04fd7004dd0f5e7::" providerId="AD" clId="Web-{4F2EAE81-C84F-484A-9CD3-5BD965639C2F}" dt="2022-03-07T13:17:48.074" v="13"/>
          <ac:grpSpMkLst>
            <pc:docMk/>
            <pc:sldMk cId="0" sldId="261"/>
            <ac:grpSpMk id="224" creationId="{081F6272-2D8B-43ED-B0FE-A3834D786A85}"/>
          </ac:grpSpMkLst>
        </pc:grpChg>
        <pc:grpChg chg="add del">
          <ac:chgData name="Utilisateur invité" userId="S::urn:spo:anon#f7fcfc86907fa4a17df7e28c4351f8eb6fc806ba28f4f4f1e04fd7004dd0f5e7::" providerId="AD" clId="Web-{4F2EAE81-C84F-484A-9CD3-5BD965639C2F}" dt="2022-03-07T13:17:48.074" v="13"/>
          <ac:grpSpMkLst>
            <pc:docMk/>
            <pc:sldMk cId="0" sldId="261"/>
            <ac:grpSpMk id="247" creationId="{1D4094EA-35EA-4936-80C5-47E4CCBEB923}"/>
          </ac:grpSpMkLst>
        </pc:grpChg>
        <pc:grpChg chg="add del">
          <ac:chgData name="Utilisateur invité" userId="S::urn:spo:anon#f7fcfc86907fa4a17df7e28c4351f8eb6fc806ba28f4f4f1e04fd7004dd0f5e7::" providerId="AD" clId="Web-{4F2EAE81-C84F-484A-9CD3-5BD965639C2F}" dt="2022-03-07T13:17:48.074" v="13"/>
          <ac:grpSpMkLst>
            <pc:docMk/>
            <pc:sldMk cId="0" sldId="261"/>
            <ac:grpSpMk id="254" creationId="{27CAF9C4-FB15-4ACC-B62C-A6E6B338DBFD}"/>
          </ac:grpSpMkLst>
        </pc:grpChg>
        <pc:grpChg chg="add del">
          <ac:chgData name="Utilisateur invité" userId="S::urn:spo:anon#f7fcfc86907fa4a17df7e28c4351f8eb6fc806ba28f4f4f1e04fd7004dd0f5e7::" providerId="AD" clId="Web-{4F2EAE81-C84F-484A-9CD3-5BD965639C2F}" dt="2022-03-07T13:17:48.074" v="13"/>
          <ac:grpSpMkLst>
            <pc:docMk/>
            <pc:sldMk cId="0" sldId="261"/>
            <ac:grpSpMk id="277" creationId="{8952C7FA-BDD7-489E-8C71-8D77E72C54CE}"/>
          </ac:grpSpMkLst>
        </pc:grpChg>
        <pc:grpChg chg="add del">
          <ac:chgData name="Utilisateur invité" userId="S::urn:spo:anon#f7fcfc86907fa4a17df7e28c4351f8eb6fc806ba28f4f4f1e04fd7004dd0f5e7::" providerId="AD" clId="Web-{4F2EAE81-C84F-484A-9CD3-5BD965639C2F}" dt="2022-03-07T13:17:58.325" v="17"/>
          <ac:grpSpMkLst>
            <pc:docMk/>
            <pc:sldMk cId="0" sldId="261"/>
            <ac:grpSpMk id="284" creationId="{081F6272-2D8B-43ED-B0FE-A3834D786A85}"/>
          </ac:grpSpMkLst>
        </pc:grpChg>
        <pc:grpChg chg="add del">
          <ac:chgData name="Utilisateur invité" userId="S::urn:spo:anon#f7fcfc86907fa4a17df7e28c4351f8eb6fc806ba28f4f4f1e04fd7004dd0f5e7::" providerId="AD" clId="Web-{4F2EAE81-C84F-484A-9CD3-5BD965639C2F}" dt="2022-03-07T13:17:58.325" v="17"/>
          <ac:grpSpMkLst>
            <pc:docMk/>
            <pc:sldMk cId="0" sldId="261"/>
            <ac:grpSpMk id="285" creationId="{1D4094EA-35EA-4936-80C5-47E4CCBEB923}"/>
          </ac:grpSpMkLst>
        </pc:grpChg>
        <pc:grpChg chg="add del">
          <ac:chgData name="Utilisateur invité" userId="S::urn:spo:anon#f7fcfc86907fa4a17df7e28c4351f8eb6fc806ba28f4f4f1e04fd7004dd0f5e7::" providerId="AD" clId="Web-{4F2EAE81-C84F-484A-9CD3-5BD965639C2F}" dt="2022-03-07T13:17:58.325" v="17"/>
          <ac:grpSpMkLst>
            <pc:docMk/>
            <pc:sldMk cId="0" sldId="261"/>
            <ac:grpSpMk id="287" creationId="{F147DC8C-AE3B-4FD6-BE3A-F95E985EF14B}"/>
          </ac:grpSpMkLst>
        </pc:grpChg>
        <pc:grpChg chg="add">
          <ac:chgData name="Utilisateur invité" userId="S::urn:spo:anon#f7fcfc86907fa4a17df7e28c4351f8eb6fc806ba28f4f4f1e04fd7004dd0f5e7::" providerId="AD" clId="Web-{4F2EAE81-C84F-484A-9CD3-5BD965639C2F}" dt="2022-03-07T13:17:58.325" v="17"/>
          <ac:grpSpMkLst>
            <pc:docMk/>
            <pc:sldMk cId="0" sldId="261"/>
            <ac:grpSpMk id="297" creationId="{58244963-2E6D-4FE5-916D-FC40BAECD5F8}"/>
          </ac:grpSpMkLst>
        </pc:grpChg>
        <pc:grpChg chg="add">
          <ac:chgData name="Utilisateur invité" userId="S::urn:spo:anon#f7fcfc86907fa4a17df7e28c4351f8eb6fc806ba28f4f4f1e04fd7004dd0f5e7::" providerId="AD" clId="Web-{4F2EAE81-C84F-484A-9CD3-5BD965639C2F}" dt="2022-03-07T13:17:58.325" v="17"/>
          <ac:grpSpMkLst>
            <pc:docMk/>
            <pc:sldMk cId="0" sldId="261"/>
            <ac:grpSpMk id="320" creationId="{D18BD67C-88B3-4E42-BDA6-65C04A4A9DFD}"/>
          </ac:grpSpMkLst>
        </pc:grpChg>
        <pc:picChg chg="mod ord">
          <ac:chgData name="Utilisateur invité" userId="S::urn:spo:anon#f7fcfc86907fa4a17df7e28c4351f8eb6fc806ba28f4f4f1e04fd7004dd0f5e7::" providerId="AD" clId="Web-{4F2EAE81-C84F-484A-9CD3-5BD965639C2F}" dt="2022-03-07T13:17:58.325" v="17"/>
          <ac:picMkLst>
            <pc:docMk/>
            <pc:sldMk cId="0" sldId="261"/>
            <ac:picMk id="219" creationId="{00000000-0000-0000-0000-000000000000}"/>
          </ac:picMkLst>
        </pc:picChg>
      </pc:sldChg>
      <pc:sldChg chg="mod modClrScheme chgLayout">
        <pc:chgData name="Utilisateur invité" userId="S::urn:spo:anon#f7fcfc86907fa4a17df7e28c4351f8eb6fc806ba28f4f4f1e04fd7004dd0f5e7::" providerId="AD" clId="Web-{4F2EAE81-C84F-484A-9CD3-5BD965639C2F}" dt="2022-03-07T13:16:37.979" v="1"/>
        <pc:sldMkLst>
          <pc:docMk/>
          <pc:sldMk cId="0" sldId="262"/>
        </pc:sldMkLst>
      </pc:sldChg>
      <pc:sldChg chg="addSp delSp modSp mod setBg modClrScheme chgLayout">
        <pc:chgData name="Utilisateur invité" userId="S::urn:spo:anon#f7fcfc86907fa4a17df7e28c4351f8eb6fc806ba28f4f4f1e04fd7004dd0f5e7::" providerId="AD" clId="Web-{4F2EAE81-C84F-484A-9CD3-5BD965639C2F}" dt="2022-03-07T13:18:30.591" v="25"/>
        <pc:sldMkLst>
          <pc:docMk/>
          <pc:sldMk cId="0" sldId="263"/>
        </pc:sldMkLst>
        <pc:spChg chg="add del">
          <ac:chgData name="Utilisateur invité" userId="S::urn:spo:anon#f7fcfc86907fa4a17df7e28c4351f8eb6fc806ba28f4f4f1e04fd7004dd0f5e7::" providerId="AD" clId="Web-{4F2EAE81-C84F-484A-9CD3-5BD965639C2F}" dt="2022-03-07T13:18:17.044" v="19"/>
          <ac:spMkLst>
            <pc:docMk/>
            <pc:sldMk cId="0" sldId="263"/>
            <ac:spMk id="133" creationId="{EFDA5365-BE76-4A80-BF24-5A77C1BF1207}"/>
          </ac:spMkLst>
        </pc:spChg>
        <pc:spChg chg="add del">
          <ac:chgData name="Utilisateur invité" userId="S::urn:spo:anon#f7fcfc86907fa4a17df7e28c4351f8eb6fc806ba28f4f4f1e04fd7004dd0f5e7::" providerId="AD" clId="Web-{4F2EAE81-C84F-484A-9CD3-5BD965639C2F}" dt="2022-03-07T13:18:17.044" v="19"/>
          <ac:spMkLst>
            <pc:docMk/>
            <pc:sldMk cId="0" sldId="263"/>
            <ac:spMk id="161" creationId="{4CF68CC5-EA95-4292-9D4D-CD36D7E95F6A}"/>
          </ac:spMkLst>
        </pc:spChg>
        <pc:spChg chg="mod ord">
          <ac:chgData name="Utilisateur invité" userId="S::urn:spo:anon#f7fcfc86907fa4a17df7e28c4351f8eb6fc806ba28f4f4f1e04fd7004dd0f5e7::" providerId="AD" clId="Web-{4F2EAE81-C84F-484A-9CD3-5BD965639C2F}" dt="2022-03-07T13:18:30.591" v="25"/>
          <ac:spMkLst>
            <pc:docMk/>
            <pc:sldMk cId="0" sldId="263"/>
            <ac:spMk id="227" creationId="{00000000-0000-0000-0000-000000000000}"/>
          </ac:spMkLst>
        </pc:spChg>
        <pc:spChg chg="ord">
          <ac:chgData name="Utilisateur invité" userId="S::urn:spo:anon#f7fcfc86907fa4a17df7e28c4351f8eb6fc806ba28f4f4f1e04fd7004dd0f5e7::" providerId="AD" clId="Web-{4F2EAE81-C84F-484A-9CD3-5BD965639C2F}" dt="2022-03-07T13:18:17.044" v="19"/>
          <ac:spMkLst>
            <pc:docMk/>
            <pc:sldMk cId="0" sldId="263"/>
            <ac:spMk id="228" creationId="{00000000-0000-0000-0000-000000000000}"/>
          </ac:spMkLst>
        </pc:spChg>
        <pc:spChg chg="add del">
          <ac:chgData name="Utilisateur invité" userId="S::urn:spo:anon#f7fcfc86907fa4a17df7e28c4351f8eb6fc806ba28f4f4f1e04fd7004dd0f5e7::" providerId="AD" clId="Web-{4F2EAE81-C84F-484A-9CD3-5BD965639C2F}" dt="2022-03-07T13:18:30.591" v="25"/>
          <ac:spMkLst>
            <pc:docMk/>
            <pc:sldMk cId="0" sldId="263"/>
            <ac:spMk id="234" creationId="{345C9634-7D3C-48EC-AA22-7A7FF980BB2E}"/>
          </ac:spMkLst>
        </pc:spChg>
        <pc:spChg chg="add del">
          <ac:chgData name="Utilisateur invité" userId="S::urn:spo:anon#f7fcfc86907fa4a17df7e28c4351f8eb6fc806ba28f4f4f1e04fd7004dd0f5e7::" providerId="AD" clId="Web-{4F2EAE81-C84F-484A-9CD3-5BD965639C2F}" dt="2022-03-07T13:18:30.591" v="25"/>
          <ac:spMkLst>
            <pc:docMk/>
            <pc:sldMk cId="0" sldId="263"/>
            <ac:spMk id="236" creationId="{F0B09244-A283-48D0-82EF-2CD9173A82E9}"/>
          </ac:spMkLst>
        </pc:spChg>
        <pc:spChg chg="add del">
          <ac:chgData name="Utilisateur invité" userId="S::urn:spo:anon#f7fcfc86907fa4a17df7e28c4351f8eb6fc806ba28f4f4f1e04fd7004dd0f5e7::" providerId="AD" clId="Web-{4F2EAE81-C84F-484A-9CD3-5BD965639C2F}" dt="2022-03-07T13:18:30.560" v="24"/>
          <ac:spMkLst>
            <pc:docMk/>
            <pc:sldMk cId="0" sldId="263"/>
            <ac:spMk id="267" creationId="{B7ECEB6F-CDC8-4A8F-B2AB-4066A1E289B6}"/>
          </ac:spMkLst>
        </pc:spChg>
        <pc:spChg chg="add del">
          <ac:chgData name="Utilisateur invité" userId="S::urn:spo:anon#f7fcfc86907fa4a17df7e28c4351f8eb6fc806ba28f4f4f1e04fd7004dd0f5e7::" providerId="AD" clId="Web-{4F2EAE81-C84F-484A-9CD3-5BD965639C2F}" dt="2022-03-07T13:18:30.560" v="24"/>
          <ac:spMkLst>
            <pc:docMk/>
            <pc:sldMk cId="0" sldId="263"/>
            <ac:spMk id="295" creationId="{FB5B296E-803D-43EB-A7C2-9C4DCDBD9EB2}"/>
          </ac:spMkLst>
        </pc:spChg>
        <pc:spChg chg="add">
          <ac:chgData name="Utilisateur invité" userId="S::urn:spo:anon#f7fcfc86907fa4a17df7e28c4351f8eb6fc806ba28f4f4f1e04fd7004dd0f5e7::" providerId="AD" clId="Web-{4F2EAE81-C84F-484A-9CD3-5BD965639C2F}" dt="2022-03-07T13:18:30.591" v="25"/>
          <ac:spMkLst>
            <pc:docMk/>
            <pc:sldMk cId="0" sldId="263"/>
            <ac:spMk id="299" creationId="{C5061512-33E7-449C-934A-5AD425C1816D}"/>
          </ac:spMkLst>
        </pc:spChg>
        <pc:spChg chg="add">
          <ac:chgData name="Utilisateur invité" userId="S::urn:spo:anon#f7fcfc86907fa4a17df7e28c4351f8eb6fc806ba28f4f4f1e04fd7004dd0f5e7::" providerId="AD" clId="Web-{4F2EAE81-C84F-484A-9CD3-5BD965639C2F}" dt="2022-03-07T13:18:30.591" v="25"/>
          <ac:spMkLst>
            <pc:docMk/>
            <pc:sldMk cId="0" sldId="263"/>
            <ac:spMk id="302" creationId="{07F96709-DE57-4D8F-B122-169DE8CDFDFD}"/>
          </ac:spMkLst>
        </pc:spChg>
        <pc:grpChg chg="add del">
          <ac:chgData name="Utilisateur invité" userId="S::urn:spo:anon#f7fcfc86907fa4a17df7e28c4351f8eb6fc806ba28f4f4f1e04fd7004dd0f5e7::" providerId="AD" clId="Web-{4F2EAE81-C84F-484A-9CD3-5BD965639C2F}" dt="2022-03-07T13:18:17.044" v="19"/>
          <ac:grpSpMkLst>
            <pc:docMk/>
            <pc:sldMk cId="0" sldId="263"/>
            <ac:grpSpMk id="107" creationId="{FF9D0F52-A24D-4B06-9C0A-493C51340638}"/>
          </ac:grpSpMkLst>
        </pc:grpChg>
        <pc:grpChg chg="add del">
          <ac:chgData name="Utilisateur invité" userId="S::urn:spo:anon#f7fcfc86907fa4a17df7e28c4351f8eb6fc806ba28f4f4f1e04fd7004dd0f5e7::" providerId="AD" clId="Web-{4F2EAE81-C84F-484A-9CD3-5BD965639C2F}" dt="2022-03-07T13:18:17.044" v="19"/>
          <ac:grpSpMkLst>
            <pc:docMk/>
            <pc:sldMk cId="0" sldId="263"/>
            <ac:grpSpMk id="128" creationId="{EA356136-B39C-4532-A689-FC555326A4F3}"/>
          </ac:grpSpMkLst>
        </pc:grpChg>
        <pc:grpChg chg="add del">
          <ac:chgData name="Utilisateur invité" userId="S::urn:spo:anon#f7fcfc86907fa4a17df7e28c4351f8eb6fc806ba28f4f4f1e04fd7004dd0f5e7::" providerId="AD" clId="Web-{4F2EAE81-C84F-484A-9CD3-5BD965639C2F}" dt="2022-03-07T13:18:17.044" v="19"/>
          <ac:grpSpMkLst>
            <pc:docMk/>
            <pc:sldMk cId="0" sldId="263"/>
            <ac:grpSpMk id="135" creationId="{1B22D113-149B-4792-A938-DF9976D1E38B}"/>
          </ac:grpSpMkLst>
        </pc:grpChg>
        <pc:grpChg chg="add del">
          <ac:chgData name="Utilisateur invité" userId="S::urn:spo:anon#f7fcfc86907fa4a17df7e28c4351f8eb6fc806ba28f4f4f1e04fd7004dd0f5e7::" providerId="AD" clId="Web-{4F2EAE81-C84F-484A-9CD3-5BD965639C2F}" dt="2022-03-07T13:18:17.044" v="19"/>
          <ac:grpSpMkLst>
            <pc:docMk/>
            <pc:sldMk cId="0" sldId="263"/>
            <ac:grpSpMk id="156" creationId="{B7638619-B12B-4054-ABD6-183658BED9EC}"/>
          </ac:grpSpMkLst>
        </pc:grpChg>
        <pc:grpChg chg="add del">
          <ac:chgData name="Utilisateur invité" userId="S::urn:spo:anon#f7fcfc86907fa4a17df7e28c4351f8eb6fc806ba28f4f4f1e04fd7004dd0f5e7::" providerId="AD" clId="Web-{4F2EAE81-C84F-484A-9CD3-5BD965639C2F}" dt="2022-03-07T13:18:30.591" v="25"/>
          <ac:grpSpMkLst>
            <pc:docMk/>
            <pc:sldMk cId="0" sldId="263"/>
            <ac:grpSpMk id="158" creationId="{CCFB664E-EAFD-4E20-A007-67E97652F939}"/>
          </ac:grpSpMkLst>
        </pc:grpChg>
        <pc:grpChg chg="add del">
          <ac:chgData name="Utilisateur invité" userId="S::urn:spo:anon#f7fcfc86907fa4a17df7e28c4351f8eb6fc806ba28f4f4f1e04fd7004dd0f5e7::" providerId="AD" clId="Web-{4F2EAE81-C84F-484A-9CD3-5BD965639C2F}" dt="2022-03-07T13:18:30.591" v="25"/>
          <ac:grpSpMkLst>
            <pc:docMk/>
            <pc:sldMk cId="0" sldId="263"/>
            <ac:grpSpMk id="232" creationId="{FF9D0F52-A24D-4B06-9C0A-493C51340638}"/>
          </ac:grpSpMkLst>
        </pc:grpChg>
        <pc:grpChg chg="add del">
          <ac:chgData name="Utilisateur invité" userId="S::urn:spo:anon#f7fcfc86907fa4a17df7e28c4351f8eb6fc806ba28f4f4f1e04fd7004dd0f5e7::" providerId="AD" clId="Web-{4F2EAE81-C84F-484A-9CD3-5BD965639C2F}" dt="2022-03-07T13:18:30.591" v="25"/>
          <ac:grpSpMkLst>
            <pc:docMk/>
            <pc:sldMk cId="0" sldId="263"/>
            <ac:grpSpMk id="233" creationId="{EA356136-B39C-4532-A689-FC555326A4F3}"/>
          </ac:grpSpMkLst>
        </pc:grpChg>
        <pc:grpChg chg="add del">
          <ac:chgData name="Utilisateur invité" userId="S::urn:spo:anon#f7fcfc86907fa4a17df7e28c4351f8eb6fc806ba28f4f4f1e04fd7004dd0f5e7::" providerId="AD" clId="Web-{4F2EAE81-C84F-484A-9CD3-5BD965639C2F}" dt="2022-03-07T13:18:30.591" v="25"/>
          <ac:grpSpMkLst>
            <pc:docMk/>
            <pc:sldMk cId="0" sldId="263"/>
            <ac:grpSpMk id="235" creationId="{EE524304-F717-4199-A2D3-2758BDA70322}"/>
          </ac:grpSpMkLst>
        </pc:grpChg>
        <pc:grpChg chg="add del">
          <ac:chgData name="Utilisateur invité" userId="S::urn:spo:anon#f7fcfc86907fa4a17df7e28c4351f8eb6fc806ba28f4f4f1e04fd7004dd0f5e7::" providerId="AD" clId="Web-{4F2EAE81-C84F-484A-9CD3-5BD965639C2F}" dt="2022-03-07T13:18:30.560" v="24"/>
          <ac:grpSpMkLst>
            <pc:docMk/>
            <pc:sldMk cId="0" sldId="263"/>
            <ac:grpSpMk id="241" creationId="{FF9D0F52-A24D-4B06-9C0A-493C51340638}"/>
          </ac:grpSpMkLst>
        </pc:grpChg>
        <pc:grpChg chg="add del">
          <ac:chgData name="Utilisateur invité" userId="S::urn:spo:anon#f7fcfc86907fa4a17df7e28c4351f8eb6fc806ba28f4f4f1e04fd7004dd0f5e7::" providerId="AD" clId="Web-{4F2EAE81-C84F-484A-9CD3-5BD965639C2F}" dt="2022-03-07T13:18:30.560" v="24"/>
          <ac:grpSpMkLst>
            <pc:docMk/>
            <pc:sldMk cId="0" sldId="263"/>
            <ac:grpSpMk id="262" creationId="{EA356136-B39C-4532-A689-FC555326A4F3}"/>
          </ac:grpSpMkLst>
        </pc:grpChg>
        <pc:grpChg chg="add del">
          <ac:chgData name="Utilisateur invité" userId="S::urn:spo:anon#f7fcfc86907fa4a17df7e28c4351f8eb6fc806ba28f4f4f1e04fd7004dd0f5e7::" providerId="AD" clId="Web-{4F2EAE81-C84F-484A-9CD3-5BD965639C2F}" dt="2022-03-07T13:18:30.560" v="24"/>
          <ac:grpSpMkLst>
            <pc:docMk/>
            <pc:sldMk cId="0" sldId="263"/>
            <ac:grpSpMk id="269" creationId="{1059D771-9A66-43CF-85E4-BF91D7250791}"/>
          </ac:grpSpMkLst>
        </pc:grpChg>
        <pc:grpChg chg="add del">
          <ac:chgData name="Utilisateur invité" userId="S::urn:spo:anon#f7fcfc86907fa4a17df7e28c4351f8eb6fc806ba28f4f4f1e04fd7004dd0f5e7::" providerId="AD" clId="Web-{4F2EAE81-C84F-484A-9CD3-5BD965639C2F}" dt="2022-03-07T13:18:30.560" v="24"/>
          <ac:grpSpMkLst>
            <pc:docMk/>
            <pc:sldMk cId="0" sldId="263"/>
            <ac:grpSpMk id="290" creationId="{875989A5-2DA5-4FF0-B019-D83C1A11960A}"/>
          </ac:grpSpMkLst>
        </pc:grpChg>
        <pc:grpChg chg="add">
          <ac:chgData name="Utilisateur invité" userId="S::urn:spo:anon#f7fcfc86907fa4a17df7e28c4351f8eb6fc806ba28f4f4f1e04fd7004dd0f5e7::" providerId="AD" clId="Web-{4F2EAE81-C84F-484A-9CD3-5BD965639C2F}" dt="2022-03-07T13:18:30.591" v="25"/>
          <ac:grpSpMkLst>
            <pc:docMk/>
            <pc:sldMk cId="0" sldId="263"/>
            <ac:grpSpMk id="297" creationId="{FF9D0F52-A24D-4B06-9C0A-493C51340638}"/>
          </ac:grpSpMkLst>
        </pc:grpChg>
        <pc:grpChg chg="add">
          <ac:chgData name="Utilisateur invité" userId="S::urn:spo:anon#f7fcfc86907fa4a17df7e28c4351f8eb6fc806ba28f4f4f1e04fd7004dd0f5e7::" providerId="AD" clId="Web-{4F2EAE81-C84F-484A-9CD3-5BD965639C2F}" dt="2022-03-07T13:18:30.591" v="25"/>
          <ac:grpSpMkLst>
            <pc:docMk/>
            <pc:sldMk cId="0" sldId="263"/>
            <ac:grpSpMk id="298" creationId="{EA356136-B39C-4532-A689-FC555326A4F3}"/>
          </ac:grpSpMkLst>
        </pc:grpChg>
        <pc:grpChg chg="add">
          <ac:chgData name="Utilisateur invité" userId="S::urn:spo:anon#f7fcfc86907fa4a17df7e28c4351f8eb6fc806ba28f4f4f1e04fd7004dd0f5e7::" providerId="AD" clId="Web-{4F2EAE81-C84F-484A-9CD3-5BD965639C2F}" dt="2022-03-07T13:18:30.591" v="25"/>
          <ac:grpSpMkLst>
            <pc:docMk/>
            <pc:sldMk cId="0" sldId="263"/>
            <ac:grpSpMk id="300" creationId="{CEEAEFAC-8D63-48AE-A3D5-90716FE26030}"/>
          </ac:grpSpMkLst>
        </pc:grpChg>
        <pc:grpChg chg="add">
          <ac:chgData name="Utilisateur invité" userId="S::urn:spo:anon#f7fcfc86907fa4a17df7e28c4351f8eb6fc806ba28f4f4f1e04fd7004dd0f5e7::" providerId="AD" clId="Web-{4F2EAE81-C84F-484A-9CD3-5BD965639C2F}" dt="2022-03-07T13:18:30.591" v="25"/>
          <ac:grpSpMkLst>
            <pc:docMk/>
            <pc:sldMk cId="0" sldId="263"/>
            <ac:grpSpMk id="301" creationId="{5526EE88-411A-4A03-ABD3-0ECD8172E55F}"/>
          </ac:grpSpMkLst>
        </pc:grpChg>
        <pc:picChg chg="mod ord">
          <ac:chgData name="Utilisateur invité" userId="S::urn:spo:anon#f7fcfc86907fa4a17df7e28c4351f8eb6fc806ba28f4f4f1e04fd7004dd0f5e7::" providerId="AD" clId="Web-{4F2EAE81-C84F-484A-9CD3-5BD965639C2F}" dt="2022-03-07T13:18:30.591" v="25"/>
          <ac:picMkLst>
            <pc:docMk/>
            <pc:sldMk cId="0" sldId="263"/>
            <ac:picMk id="229" creationId="{00000000-0000-0000-0000-000000000000}"/>
          </ac:picMkLst>
        </pc:picChg>
        <pc:picChg chg="mod ord">
          <ac:chgData name="Utilisateur invité" userId="S::urn:spo:anon#f7fcfc86907fa4a17df7e28c4351f8eb6fc806ba28f4f4f1e04fd7004dd0f5e7::" providerId="AD" clId="Web-{4F2EAE81-C84F-484A-9CD3-5BD965639C2F}" dt="2022-03-07T13:18:30.591" v="25"/>
          <ac:picMkLst>
            <pc:docMk/>
            <pc:sldMk cId="0" sldId="263"/>
            <ac:picMk id="230" creationId="{00000000-0000-0000-0000-000000000000}"/>
          </ac:picMkLst>
        </pc:picChg>
      </pc:sldChg>
      <pc:sldChg chg="addSp delSp modSp mod setBg modClrScheme chgLayout">
        <pc:chgData name="Utilisateur invité" userId="S::urn:spo:anon#f7fcfc86907fa4a17df7e28c4351f8eb6fc806ba28f4f4f1e04fd7004dd0f5e7::" providerId="AD" clId="Web-{4F2EAE81-C84F-484A-9CD3-5BD965639C2F}" dt="2022-03-07T13:18:55.732" v="30" actId="14100"/>
        <pc:sldMkLst>
          <pc:docMk/>
          <pc:sldMk cId="0" sldId="264"/>
        </pc:sldMkLst>
        <pc:spChg chg="add del">
          <ac:chgData name="Utilisateur invité" userId="S::urn:spo:anon#f7fcfc86907fa4a17df7e28c4351f8eb6fc806ba28f4f4f1e04fd7004dd0f5e7::" providerId="AD" clId="Web-{4F2EAE81-C84F-484A-9CD3-5BD965639C2F}" dt="2022-03-07T13:18:48.014" v="27"/>
          <ac:spMkLst>
            <pc:docMk/>
            <pc:sldMk cId="0" sldId="264"/>
            <ac:spMk id="137" creationId="{B7ECEB6F-CDC8-4A8F-B2AB-4066A1E289B6}"/>
          </ac:spMkLst>
        </pc:spChg>
        <pc:spChg chg="add del">
          <ac:chgData name="Utilisateur invité" userId="S::urn:spo:anon#f7fcfc86907fa4a17df7e28c4351f8eb6fc806ba28f4f4f1e04fd7004dd0f5e7::" providerId="AD" clId="Web-{4F2EAE81-C84F-484A-9CD3-5BD965639C2F}" dt="2022-03-07T13:18:48.014" v="27"/>
          <ac:spMkLst>
            <pc:docMk/>
            <pc:sldMk cId="0" sldId="264"/>
            <ac:spMk id="165" creationId="{FB5B296E-803D-43EB-A7C2-9C4DCDBD9EB2}"/>
          </ac:spMkLst>
        </pc:spChg>
        <pc:spChg chg="mod">
          <ac:chgData name="Utilisateur invité" userId="S::urn:spo:anon#f7fcfc86907fa4a17df7e28c4351f8eb6fc806ba28f4f4f1e04fd7004dd0f5e7::" providerId="AD" clId="Web-{4F2EAE81-C84F-484A-9CD3-5BD965639C2F}" dt="2022-03-07T13:18:48.029" v="28"/>
          <ac:spMkLst>
            <pc:docMk/>
            <pc:sldMk cId="0" sldId="264"/>
            <ac:spMk id="231" creationId="{00000000-0000-0000-0000-000000000000}"/>
          </ac:spMkLst>
        </pc:spChg>
        <pc:spChg chg="ord">
          <ac:chgData name="Utilisateur invité" userId="S::urn:spo:anon#f7fcfc86907fa4a17df7e28c4351f8eb6fc806ba28f4f4f1e04fd7004dd0f5e7::" providerId="AD" clId="Web-{4F2EAE81-C84F-484A-9CD3-5BD965639C2F}" dt="2022-03-07T13:18:48.029" v="28"/>
          <ac:spMkLst>
            <pc:docMk/>
            <pc:sldMk cId="0" sldId="264"/>
            <ac:spMk id="232" creationId="{00000000-0000-0000-0000-000000000000}"/>
          </ac:spMkLst>
        </pc:spChg>
        <pc:spChg chg="add">
          <ac:chgData name="Utilisateur invité" userId="S::urn:spo:anon#f7fcfc86907fa4a17df7e28c4351f8eb6fc806ba28f4f4f1e04fd7004dd0f5e7::" providerId="AD" clId="Web-{4F2EAE81-C84F-484A-9CD3-5BD965639C2F}" dt="2022-03-07T13:18:48.029" v="28"/>
          <ac:spMkLst>
            <pc:docMk/>
            <pc:sldMk cId="0" sldId="264"/>
            <ac:spMk id="238" creationId="{C5061512-33E7-449C-934A-5AD425C1816D}"/>
          </ac:spMkLst>
        </pc:spChg>
        <pc:spChg chg="add">
          <ac:chgData name="Utilisateur invité" userId="S::urn:spo:anon#f7fcfc86907fa4a17df7e28c4351f8eb6fc806ba28f4f4f1e04fd7004dd0f5e7::" providerId="AD" clId="Web-{4F2EAE81-C84F-484A-9CD3-5BD965639C2F}" dt="2022-03-07T13:18:48.029" v="28"/>
          <ac:spMkLst>
            <pc:docMk/>
            <pc:sldMk cId="0" sldId="264"/>
            <ac:spMk id="241" creationId="{07F96709-DE57-4D8F-B122-169DE8CDFDFD}"/>
          </ac:spMkLst>
        </pc:spChg>
        <pc:grpChg chg="add del">
          <ac:chgData name="Utilisateur invité" userId="S::urn:spo:anon#f7fcfc86907fa4a17df7e28c4351f8eb6fc806ba28f4f4f1e04fd7004dd0f5e7::" providerId="AD" clId="Web-{4F2EAE81-C84F-484A-9CD3-5BD965639C2F}" dt="2022-03-07T13:18:48.014" v="27"/>
          <ac:grpSpMkLst>
            <pc:docMk/>
            <pc:sldMk cId="0" sldId="264"/>
            <ac:grpSpMk id="111" creationId="{FF9D0F52-A24D-4B06-9C0A-493C51340638}"/>
          </ac:grpSpMkLst>
        </pc:grpChg>
        <pc:grpChg chg="add del">
          <ac:chgData name="Utilisateur invité" userId="S::urn:spo:anon#f7fcfc86907fa4a17df7e28c4351f8eb6fc806ba28f4f4f1e04fd7004dd0f5e7::" providerId="AD" clId="Web-{4F2EAE81-C84F-484A-9CD3-5BD965639C2F}" dt="2022-03-07T13:18:48.014" v="27"/>
          <ac:grpSpMkLst>
            <pc:docMk/>
            <pc:sldMk cId="0" sldId="264"/>
            <ac:grpSpMk id="132" creationId="{EA356136-B39C-4532-A689-FC555326A4F3}"/>
          </ac:grpSpMkLst>
        </pc:grpChg>
        <pc:grpChg chg="add del">
          <ac:chgData name="Utilisateur invité" userId="S::urn:spo:anon#f7fcfc86907fa4a17df7e28c4351f8eb6fc806ba28f4f4f1e04fd7004dd0f5e7::" providerId="AD" clId="Web-{4F2EAE81-C84F-484A-9CD3-5BD965639C2F}" dt="2022-03-07T13:18:48.014" v="27"/>
          <ac:grpSpMkLst>
            <pc:docMk/>
            <pc:sldMk cId="0" sldId="264"/>
            <ac:grpSpMk id="139" creationId="{1059D771-9A66-43CF-85E4-BF91D7250791}"/>
          </ac:grpSpMkLst>
        </pc:grpChg>
        <pc:grpChg chg="add del">
          <ac:chgData name="Utilisateur invité" userId="S::urn:spo:anon#f7fcfc86907fa4a17df7e28c4351f8eb6fc806ba28f4f4f1e04fd7004dd0f5e7::" providerId="AD" clId="Web-{4F2EAE81-C84F-484A-9CD3-5BD965639C2F}" dt="2022-03-07T13:18:48.014" v="27"/>
          <ac:grpSpMkLst>
            <pc:docMk/>
            <pc:sldMk cId="0" sldId="264"/>
            <ac:grpSpMk id="160" creationId="{875989A5-2DA5-4FF0-B019-D83C1A11960A}"/>
          </ac:grpSpMkLst>
        </pc:grpChg>
        <pc:grpChg chg="add">
          <ac:chgData name="Utilisateur invité" userId="S::urn:spo:anon#f7fcfc86907fa4a17df7e28c4351f8eb6fc806ba28f4f4f1e04fd7004dd0f5e7::" providerId="AD" clId="Web-{4F2EAE81-C84F-484A-9CD3-5BD965639C2F}" dt="2022-03-07T13:18:48.029" v="28"/>
          <ac:grpSpMkLst>
            <pc:docMk/>
            <pc:sldMk cId="0" sldId="264"/>
            <ac:grpSpMk id="236" creationId="{FF9D0F52-A24D-4B06-9C0A-493C51340638}"/>
          </ac:grpSpMkLst>
        </pc:grpChg>
        <pc:grpChg chg="add">
          <ac:chgData name="Utilisateur invité" userId="S::urn:spo:anon#f7fcfc86907fa4a17df7e28c4351f8eb6fc806ba28f4f4f1e04fd7004dd0f5e7::" providerId="AD" clId="Web-{4F2EAE81-C84F-484A-9CD3-5BD965639C2F}" dt="2022-03-07T13:18:48.029" v="28"/>
          <ac:grpSpMkLst>
            <pc:docMk/>
            <pc:sldMk cId="0" sldId="264"/>
            <ac:grpSpMk id="237" creationId="{EA356136-B39C-4532-A689-FC555326A4F3}"/>
          </ac:grpSpMkLst>
        </pc:grpChg>
        <pc:grpChg chg="add">
          <ac:chgData name="Utilisateur invité" userId="S::urn:spo:anon#f7fcfc86907fa4a17df7e28c4351f8eb6fc806ba28f4f4f1e04fd7004dd0f5e7::" providerId="AD" clId="Web-{4F2EAE81-C84F-484A-9CD3-5BD965639C2F}" dt="2022-03-07T13:18:48.029" v="28"/>
          <ac:grpSpMkLst>
            <pc:docMk/>
            <pc:sldMk cId="0" sldId="264"/>
            <ac:grpSpMk id="239" creationId="{CEEAEFAC-8D63-48AE-A3D5-90716FE26030}"/>
          </ac:grpSpMkLst>
        </pc:grpChg>
        <pc:grpChg chg="add">
          <ac:chgData name="Utilisateur invité" userId="S::urn:spo:anon#f7fcfc86907fa4a17df7e28c4351f8eb6fc806ba28f4f4f1e04fd7004dd0f5e7::" providerId="AD" clId="Web-{4F2EAE81-C84F-484A-9CD3-5BD965639C2F}" dt="2022-03-07T13:18:48.029" v="28"/>
          <ac:grpSpMkLst>
            <pc:docMk/>
            <pc:sldMk cId="0" sldId="264"/>
            <ac:grpSpMk id="240" creationId="{5526EE88-411A-4A03-ABD3-0ECD8172E55F}"/>
          </ac:grpSpMkLst>
        </pc:grpChg>
        <pc:picChg chg="mod ord">
          <ac:chgData name="Utilisateur invité" userId="S::urn:spo:anon#f7fcfc86907fa4a17df7e28c4351f8eb6fc806ba28f4f4f1e04fd7004dd0f5e7::" providerId="AD" clId="Web-{4F2EAE81-C84F-484A-9CD3-5BD965639C2F}" dt="2022-03-07T13:18:55.732" v="30" actId="14100"/>
          <ac:picMkLst>
            <pc:docMk/>
            <pc:sldMk cId="0" sldId="264"/>
            <ac:picMk id="233" creationId="{00000000-0000-0000-0000-000000000000}"/>
          </ac:picMkLst>
        </pc:picChg>
        <pc:picChg chg="mod">
          <ac:chgData name="Utilisateur invité" userId="S::urn:spo:anon#f7fcfc86907fa4a17df7e28c4351f8eb6fc806ba28f4f4f1e04fd7004dd0f5e7::" providerId="AD" clId="Web-{4F2EAE81-C84F-484A-9CD3-5BD965639C2F}" dt="2022-03-07T13:18:53.107" v="29" actId="14100"/>
          <ac:picMkLst>
            <pc:docMk/>
            <pc:sldMk cId="0" sldId="264"/>
            <ac:picMk id="234" creationId="{00000000-0000-0000-0000-000000000000}"/>
          </ac:picMkLst>
        </pc:picChg>
      </pc:sldChg>
      <pc:sldChg chg="addSp modSp mod setBg modClrScheme chgLayout">
        <pc:chgData name="Utilisateur invité" userId="S::urn:spo:anon#f7fcfc86907fa4a17df7e28c4351f8eb6fc806ba28f4f4f1e04fd7004dd0f5e7::" providerId="AD" clId="Web-{4F2EAE81-C84F-484A-9CD3-5BD965639C2F}" dt="2022-03-07T13:21:05.236" v="31"/>
        <pc:sldMkLst>
          <pc:docMk/>
          <pc:sldMk cId="0" sldId="265"/>
        </pc:sldMkLst>
        <pc:spChg chg="add">
          <ac:chgData name="Utilisateur invité" userId="S::urn:spo:anon#f7fcfc86907fa4a17df7e28c4351f8eb6fc806ba28f4f4f1e04fd7004dd0f5e7::" providerId="AD" clId="Web-{4F2EAE81-C84F-484A-9CD3-5BD965639C2F}" dt="2022-03-07T13:21:05.236" v="31"/>
          <ac:spMkLst>
            <pc:docMk/>
            <pc:sldMk cId="0" sldId="265"/>
            <ac:spMk id="140" creationId="{299D8001-1DF2-410E-940B-87542826C320}"/>
          </ac:spMkLst>
        </pc:spChg>
        <pc:spChg chg="add">
          <ac:chgData name="Utilisateur invité" userId="S::urn:spo:anon#f7fcfc86907fa4a17df7e28c4351f8eb6fc806ba28f4f4f1e04fd7004dd0f5e7::" providerId="AD" clId="Web-{4F2EAE81-C84F-484A-9CD3-5BD965639C2F}" dt="2022-03-07T13:21:05.236" v="31"/>
          <ac:spMkLst>
            <pc:docMk/>
            <pc:sldMk cId="0" sldId="265"/>
            <ac:spMk id="163" creationId="{5BAF7FC6-8574-417E-89E7-445914AEF6A4}"/>
          </ac:spMkLst>
        </pc:spChg>
        <pc:spChg chg="mod">
          <ac:chgData name="Utilisateur invité" userId="S::urn:spo:anon#f7fcfc86907fa4a17df7e28c4351f8eb6fc806ba28f4f4f1e04fd7004dd0f5e7::" providerId="AD" clId="Web-{4F2EAE81-C84F-484A-9CD3-5BD965639C2F}" dt="2022-03-07T13:21:05.236" v="31"/>
          <ac:spMkLst>
            <pc:docMk/>
            <pc:sldMk cId="0" sldId="265"/>
            <ac:spMk id="235" creationId="{00000000-0000-0000-0000-000000000000}"/>
          </ac:spMkLst>
        </pc:spChg>
        <pc:grpChg chg="add">
          <ac:chgData name="Utilisateur invité" userId="S::urn:spo:anon#f7fcfc86907fa4a17df7e28c4351f8eb6fc806ba28f4f4f1e04fd7004dd0f5e7::" providerId="AD" clId="Web-{4F2EAE81-C84F-484A-9CD3-5BD965639C2F}" dt="2022-03-07T13:21:05.236" v="31"/>
          <ac:grpSpMkLst>
            <pc:docMk/>
            <pc:sldMk cId="0" sldId="265"/>
            <ac:grpSpMk id="114" creationId="{5D307D92-1B71-4BC9-9CC2-651007D6DFA8}"/>
          </ac:grpSpMkLst>
        </pc:grpChg>
        <pc:grpChg chg="add">
          <ac:chgData name="Utilisateur invité" userId="S::urn:spo:anon#f7fcfc86907fa4a17df7e28c4351f8eb6fc806ba28f4f4f1e04fd7004dd0f5e7::" providerId="AD" clId="Web-{4F2EAE81-C84F-484A-9CD3-5BD965639C2F}" dt="2022-03-07T13:21:05.236" v="31"/>
          <ac:grpSpMkLst>
            <pc:docMk/>
            <pc:sldMk cId="0" sldId="265"/>
            <ac:grpSpMk id="135" creationId="{7A654156-2BF2-421C-9490-638BE7162257}"/>
          </ac:grpSpMkLst>
        </pc:grpChg>
        <pc:grpChg chg="add">
          <ac:chgData name="Utilisateur invité" userId="S::urn:spo:anon#f7fcfc86907fa4a17df7e28c4351f8eb6fc806ba28f4f4f1e04fd7004dd0f5e7::" providerId="AD" clId="Web-{4F2EAE81-C84F-484A-9CD3-5BD965639C2F}" dt="2022-03-07T13:21:05.236" v="31"/>
          <ac:grpSpMkLst>
            <pc:docMk/>
            <pc:sldMk cId="0" sldId="265"/>
            <ac:grpSpMk id="142" creationId="{9687F3AE-0C8B-4D6A-B71B-521AA5CDA1A0}"/>
          </ac:grpSpMkLst>
        </pc:grpChg>
        <pc:grpChg chg="add">
          <ac:chgData name="Utilisateur invité" userId="S::urn:spo:anon#f7fcfc86907fa4a17df7e28c4351f8eb6fc806ba28f4f4f1e04fd7004dd0f5e7::" providerId="AD" clId="Web-{4F2EAE81-C84F-484A-9CD3-5BD965639C2F}" dt="2022-03-07T13:21:05.236" v="31"/>
          <ac:grpSpMkLst>
            <pc:docMk/>
            <pc:sldMk cId="0" sldId="265"/>
            <ac:grpSpMk id="165" creationId="{510BB152-AEA5-4E61-917D-CCFC5E4D8A1F}"/>
          </ac:grpSpMkLst>
        </pc:grpChg>
        <pc:picChg chg="mod ord">
          <ac:chgData name="Utilisateur invité" userId="S::urn:spo:anon#f7fcfc86907fa4a17df7e28c4351f8eb6fc806ba28f4f4f1e04fd7004dd0f5e7::" providerId="AD" clId="Web-{4F2EAE81-C84F-484A-9CD3-5BD965639C2F}" dt="2022-03-07T13:21:05.236" v="31"/>
          <ac:picMkLst>
            <pc:docMk/>
            <pc:sldMk cId="0" sldId="265"/>
            <ac:picMk id="237" creationId="{00000000-0000-0000-0000-000000000000}"/>
          </ac:picMkLst>
        </pc:picChg>
      </pc:sldChg>
      <pc:sldChg chg="mod modClrScheme chgLayout">
        <pc:chgData name="Utilisateur invité" userId="S::urn:spo:anon#f7fcfc86907fa4a17df7e28c4351f8eb6fc806ba28f4f4f1e04fd7004dd0f5e7::" providerId="AD" clId="Web-{4F2EAE81-C84F-484A-9CD3-5BD965639C2F}" dt="2022-03-07T13:16:37.979" v="1"/>
        <pc:sldMkLst>
          <pc:docMk/>
          <pc:sldMk cId="0" sldId="266"/>
        </pc:sldMkLst>
      </pc:sldChg>
      <pc:sldChg chg="mod modClrScheme chgLayout">
        <pc:chgData name="Utilisateur invité" userId="S::urn:spo:anon#f7fcfc86907fa4a17df7e28c4351f8eb6fc806ba28f4f4f1e04fd7004dd0f5e7::" providerId="AD" clId="Web-{4F2EAE81-C84F-484A-9CD3-5BD965639C2F}" dt="2022-03-07T13:16:37.979" v="1"/>
        <pc:sldMkLst>
          <pc:docMk/>
          <pc:sldMk cId="0" sldId="267"/>
        </pc:sldMkLst>
      </pc:sldChg>
      <pc:sldChg chg="addSp delSp modSp mod setBg modClrScheme setClrOvrMap chgLayout">
        <pc:chgData name="Utilisateur invité" userId="S::urn:spo:anon#f7fcfc86907fa4a17df7e28c4351f8eb6fc806ba28f4f4f1e04fd7004dd0f5e7::" providerId="AD" clId="Web-{4F2EAE81-C84F-484A-9CD3-5BD965639C2F}" dt="2022-03-07T13:21:39.471" v="42"/>
        <pc:sldMkLst>
          <pc:docMk/>
          <pc:sldMk cId="0" sldId="268"/>
        </pc:sldMkLst>
        <pc:spChg chg="add del">
          <ac:chgData name="Utilisateur invité" userId="S::urn:spo:anon#f7fcfc86907fa4a17df7e28c4351f8eb6fc806ba28f4f4f1e04fd7004dd0f5e7::" providerId="AD" clId="Web-{4F2EAE81-C84F-484A-9CD3-5BD965639C2F}" dt="2022-03-07T13:21:27.752" v="35"/>
          <ac:spMkLst>
            <pc:docMk/>
            <pc:sldMk cId="0" sldId="268"/>
            <ac:spMk id="157" creationId="{90F08744-9D7B-4693-B8D6-2A5210AE96F6}"/>
          </ac:spMkLst>
        </pc:spChg>
        <pc:spChg chg="add del">
          <ac:chgData name="Utilisateur invité" userId="S::urn:spo:anon#f7fcfc86907fa4a17df7e28c4351f8eb6fc806ba28f4f4f1e04fd7004dd0f5e7::" providerId="AD" clId="Web-{4F2EAE81-C84F-484A-9CD3-5BD965639C2F}" dt="2022-03-07T13:21:31.252" v="37"/>
          <ac:spMkLst>
            <pc:docMk/>
            <pc:sldMk cId="0" sldId="268"/>
            <ac:spMk id="158" creationId="{00620B89-8F76-4FC7-80BF-3B6441CA7ED0}"/>
          </ac:spMkLst>
        </pc:spChg>
        <pc:spChg chg="add del">
          <ac:chgData name="Utilisateur invité" userId="S::urn:spo:anon#f7fcfc86907fa4a17df7e28c4351f8eb6fc806ba28f4f4f1e04fd7004dd0f5e7::" providerId="AD" clId="Web-{4F2EAE81-C84F-484A-9CD3-5BD965639C2F}" dt="2022-03-07T13:21:27.752" v="35"/>
          <ac:spMkLst>
            <pc:docMk/>
            <pc:sldMk cId="0" sldId="268"/>
            <ac:spMk id="159" creationId="{5B2E630F-F386-44FA-B1A1-C10A9BF4346C}"/>
          </ac:spMkLst>
        </pc:spChg>
        <pc:spChg chg="add del">
          <ac:chgData name="Utilisateur invité" userId="S::urn:spo:anon#f7fcfc86907fa4a17df7e28c4351f8eb6fc806ba28f4f4f1e04fd7004dd0f5e7::" providerId="AD" clId="Web-{4F2EAE81-C84F-484A-9CD3-5BD965639C2F}" dt="2022-03-07T13:21:27.752" v="35"/>
          <ac:spMkLst>
            <pc:docMk/>
            <pc:sldMk cId="0" sldId="268"/>
            <ac:spMk id="161" creationId="{73567C09-8B4D-49A6-A711-C44C5807D8DD}"/>
          </ac:spMkLst>
        </pc:spChg>
        <pc:spChg chg="add">
          <ac:chgData name="Utilisateur invité" userId="S::urn:spo:anon#f7fcfc86907fa4a17df7e28c4351f8eb6fc806ba28f4f4f1e04fd7004dd0f5e7::" providerId="AD" clId="Web-{4F2EAE81-C84F-484A-9CD3-5BD965639C2F}" dt="2022-03-07T13:21:39.471" v="42"/>
          <ac:spMkLst>
            <pc:docMk/>
            <pc:sldMk cId="0" sldId="268"/>
            <ac:spMk id="182" creationId="{BC2574CF-1D35-4994-87BD-5A3378E1AB34}"/>
          </ac:spMkLst>
        </pc:spChg>
        <pc:spChg chg="mod">
          <ac:chgData name="Utilisateur invité" userId="S::urn:spo:anon#f7fcfc86907fa4a17df7e28c4351f8eb6fc806ba28f4f4f1e04fd7004dd0f5e7::" providerId="AD" clId="Web-{4F2EAE81-C84F-484A-9CD3-5BD965639C2F}" dt="2022-03-07T13:21:39.471" v="42"/>
          <ac:spMkLst>
            <pc:docMk/>
            <pc:sldMk cId="0" sldId="268"/>
            <ac:spMk id="251" creationId="{00000000-0000-0000-0000-000000000000}"/>
          </ac:spMkLst>
        </pc:spChg>
        <pc:spChg chg="add del">
          <ac:chgData name="Utilisateur invité" userId="S::urn:spo:anon#f7fcfc86907fa4a17df7e28c4351f8eb6fc806ba28f4f4f1e04fd7004dd0f5e7::" providerId="AD" clId="Web-{4F2EAE81-C84F-484A-9CD3-5BD965639C2F}" dt="2022-03-07T13:21:39.471" v="42"/>
          <ac:spMkLst>
            <pc:docMk/>
            <pc:sldMk cId="0" sldId="268"/>
            <ac:spMk id="252" creationId="{00000000-0000-0000-0000-000000000000}"/>
          </ac:spMkLst>
        </pc:spChg>
        <pc:spChg chg="add del">
          <ac:chgData name="Utilisateur invité" userId="S::urn:spo:anon#f7fcfc86907fa4a17df7e28c4351f8eb6fc806ba28f4f4f1e04fd7004dd0f5e7::" providerId="AD" clId="Web-{4F2EAE81-C84F-484A-9CD3-5BD965639C2F}" dt="2022-03-07T13:21:27.752" v="35"/>
          <ac:spMkLst>
            <pc:docMk/>
            <pc:sldMk cId="0" sldId="268"/>
            <ac:spMk id="258" creationId="{00000000-0000-0000-0000-000000000000}"/>
          </ac:spMkLst>
        </pc:spChg>
        <pc:spChg chg="add del">
          <ac:chgData name="Utilisateur invité" userId="S::urn:spo:anon#f7fcfc86907fa4a17df7e28c4351f8eb6fc806ba28f4f4f1e04fd7004dd0f5e7::" providerId="AD" clId="Web-{4F2EAE81-C84F-484A-9CD3-5BD965639C2F}" dt="2022-03-07T13:21:39.456" v="41"/>
          <ac:spMkLst>
            <pc:docMk/>
            <pc:sldMk cId="0" sldId="268"/>
            <ac:spMk id="271" creationId="{00620B89-8F76-4FC7-80BF-3B6441CA7ED0}"/>
          </ac:spMkLst>
        </pc:spChg>
        <pc:spChg chg="add">
          <ac:chgData name="Utilisateur invité" userId="S::urn:spo:anon#f7fcfc86907fa4a17df7e28c4351f8eb6fc806ba28f4f4f1e04fd7004dd0f5e7::" providerId="AD" clId="Web-{4F2EAE81-C84F-484A-9CD3-5BD965639C2F}" dt="2022-03-07T13:21:39.471" v="42"/>
          <ac:spMkLst>
            <pc:docMk/>
            <pc:sldMk cId="0" sldId="268"/>
            <ac:spMk id="281" creationId="{D75627FE-0AC5-4349-AC08-45A58BEC9B8C}"/>
          </ac:spMkLst>
        </pc:spChg>
        <pc:spChg chg="add">
          <ac:chgData name="Utilisateur invité" userId="S::urn:spo:anon#f7fcfc86907fa4a17df7e28c4351f8eb6fc806ba28f4f4f1e04fd7004dd0f5e7::" providerId="AD" clId="Web-{4F2EAE81-C84F-484A-9CD3-5BD965639C2F}" dt="2022-03-07T13:21:39.471" v="42"/>
          <ac:spMkLst>
            <pc:docMk/>
            <pc:sldMk cId="0" sldId="268"/>
            <ac:spMk id="285" creationId="{00000000-0000-0000-0000-000000000000}"/>
          </ac:spMkLst>
        </pc:spChg>
        <pc:grpChg chg="add del">
          <ac:chgData name="Utilisateur invité" userId="S::urn:spo:anon#f7fcfc86907fa4a17df7e28c4351f8eb6fc806ba28f4f4f1e04fd7004dd0f5e7::" providerId="AD" clId="Web-{4F2EAE81-C84F-484A-9CD3-5BD965639C2F}" dt="2022-03-07T13:21:27.752" v="35"/>
          <ac:grpSpMkLst>
            <pc:docMk/>
            <pc:sldMk cId="0" sldId="268"/>
            <ac:grpSpMk id="129" creationId="{58D5444C-D133-4651-98D6-333230F79551}"/>
          </ac:grpSpMkLst>
        </pc:grpChg>
        <pc:grpChg chg="add del">
          <ac:chgData name="Utilisateur invité" userId="S::urn:spo:anon#f7fcfc86907fa4a17df7e28c4351f8eb6fc806ba28f4f4f1e04fd7004dd0f5e7::" providerId="AD" clId="Web-{4F2EAE81-C84F-484A-9CD3-5BD965639C2F}" dt="2022-03-07T13:21:23.205" v="33"/>
          <ac:grpSpMkLst>
            <pc:docMk/>
            <pc:sldMk cId="0" sldId="268"/>
            <ac:grpSpMk id="130" creationId="{EB21EA0D-0592-4B68-A1FA-D07CC15AA4BB}"/>
          </ac:grpSpMkLst>
        </pc:grpChg>
        <pc:grpChg chg="add del">
          <ac:chgData name="Utilisateur invité" userId="S::urn:spo:anon#f7fcfc86907fa4a17df7e28c4351f8eb6fc806ba28f4f4f1e04fd7004dd0f5e7::" providerId="AD" clId="Web-{4F2EAE81-C84F-484A-9CD3-5BD965639C2F}" dt="2022-03-07T13:21:27.752" v="35"/>
          <ac:grpSpMkLst>
            <pc:docMk/>
            <pc:sldMk cId="0" sldId="268"/>
            <ac:grpSpMk id="152" creationId="{D8AAC9D3-71E6-4892-8399-6C18E6CA8710}"/>
          </ac:grpSpMkLst>
        </pc:grpChg>
        <pc:grpChg chg="add del">
          <ac:chgData name="Utilisateur invité" userId="S::urn:spo:anon#f7fcfc86907fa4a17df7e28c4351f8eb6fc806ba28f4f4f1e04fd7004dd0f5e7::" providerId="AD" clId="Web-{4F2EAE81-C84F-484A-9CD3-5BD965639C2F}" dt="2022-03-07T13:21:23.205" v="33"/>
          <ac:grpSpMkLst>
            <pc:docMk/>
            <pc:sldMk cId="0" sldId="268"/>
            <ac:grpSpMk id="153" creationId="{39A99555-AD85-482B-B52D-AEF5E54C572F}"/>
          </ac:grpSpMkLst>
        </pc:grpChg>
        <pc:grpChg chg="add del">
          <ac:chgData name="Utilisateur invité" userId="S::urn:spo:anon#f7fcfc86907fa4a17df7e28c4351f8eb6fc806ba28f4f4f1e04fd7004dd0f5e7::" providerId="AD" clId="Web-{4F2EAE81-C84F-484A-9CD3-5BD965639C2F}" dt="2022-03-07T13:21:31.252" v="37"/>
          <ac:grpSpMkLst>
            <pc:docMk/>
            <pc:sldMk cId="0" sldId="268"/>
            <ac:grpSpMk id="160" creationId="{5D4A0362-52E6-4A64-8A77-FD869FB269D2}"/>
          </ac:grpSpMkLst>
        </pc:grpChg>
        <pc:grpChg chg="add del">
          <ac:chgData name="Utilisateur invité" userId="S::urn:spo:anon#f7fcfc86907fa4a17df7e28c4351f8eb6fc806ba28f4f4f1e04fd7004dd0f5e7::" providerId="AD" clId="Web-{4F2EAE81-C84F-484A-9CD3-5BD965639C2F}" dt="2022-03-07T13:21:31.252" v="37"/>
          <ac:grpSpMkLst>
            <pc:docMk/>
            <pc:sldMk cId="0" sldId="268"/>
            <ac:grpSpMk id="183" creationId="{C74EAD3D-866F-4906-88C5-ED9D4F6077EB}"/>
          </ac:grpSpMkLst>
        </pc:grpChg>
        <pc:grpChg chg="add del">
          <ac:chgData name="Utilisateur invité" userId="S::urn:spo:anon#f7fcfc86907fa4a17df7e28c4351f8eb6fc806ba28f4f4f1e04fd7004dd0f5e7::" providerId="AD" clId="Web-{4F2EAE81-C84F-484A-9CD3-5BD965639C2F}" dt="2022-03-07T13:21:31.252" v="37"/>
          <ac:grpSpMkLst>
            <pc:docMk/>
            <pc:sldMk cId="0" sldId="268"/>
            <ac:grpSpMk id="260" creationId="{EB21EA0D-0592-4B68-A1FA-D07CC15AA4BB}"/>
          </ac:grpSpMkLst>
        </pc:grpChg>
        <pc:grpChg chg="add del">
          <ac:chgData name="Utilisateur invité" userId="S::urn:spo:anon#f7fcfc86907fa4a17df7e28c4351f8eb6fc806ba28f4f4f1e04fd7004dd0f5e7::" providerId="AD" clId="Web-{4F2EAE81-C84F-484A-9CD3-5BD965639C2F}" dt="2022-03-07T13:21:31.252" v="37"/>
          <ac:grpSpMkLst>
            <pc:docMk/>
            <pc:sldMk cId="0" sldId="268"/>
            <ac:grpSpMk id="261" creationId="{39A99555-AD85-482B-B52D-AEF5E54C572F}"/>
          </ac:grpSpMkLst>
        </pc:grpChg>
        <pc:grpChg chg="add del">
          <ac:chgData name="Utilisateur invité" userId="S::urn:spo:anon#f7fcfc86907fa4a17df7e28c4351f8eb6fc806ba28f4f4f1e04fd7004dd0f5e7::" providerId="AD" clId="Web-{4F2EAE81-C84F-484A-9CD3-5BD965639C2F}" dt="2022-03-07T13:21:34.190" v="39"/>
          <ac:grpSpMkLst>
            <pc:docMk/>
            <pc:sldMk cId="0" sldId="268"/>
            <ac:grpSpMk id="265" creationId="{EB21EA0D-0592-4B68-A1FA-D07CC15AA4BB}"/>
          </ac:grpSpMkLst>
        </pc:grpChg>
        <pc:grpChg chg="add del">
          <ac:chgData name="Utilisateur invité" userId="S::urn:spo:anon#f7fcfc86907fa4a17df7e28c4351f8eb6fc806ba28f4f4f1e04fd7004dd0f5e7::" providerId="AD" clId="Web-{4F2EAE81-C84F-484A-9CD3-5BD965639C2F}" dt="2022-03-07T13:21:34.190" v="39"/>
          <ac:grpSpMkLst>
            <pc:docMk/>
            <pc:sldMk cId="0" sldId="268"/>
            <ac:grpSpMk id="266" creationId="{39A99555-AD85-482B-B52D-AEF5E54C572F}"/>
          </ac:grpSpMkLst>
        </pc:grpChg>
        <pc:grpChg chg="add del">
          <ac:chgData name="Utilisateur invité" userId="S::urn:spo:anon#f7fcfc86907fa4a17df7e28c4351f8eb6fc806ba28f4f4f1e04fd7004dd0f5e7::" providerId="AD" clId="Web-{4F2EAE81-C84F-484A-9CD3-5BD965639C2F}" dt="2022-03-07T13:21:39.456" v="41"/>
          <ac:grpSpMkLst>
            <pc:docMk/>
            <pc:sldMk cId="0" sldId="268"/>
            <ac:grpSpMk id="269" creationId="{EB21EA0D-0592-4B68-A1FA-D07CC15AA4BB}"/>
          </ac:grpSpMkLst>
        </pc:grpChg>
        <pc:grpChg chg="add del">
          <ac:chgData name="Utilisateur invité" userId="S::urn:spo:anon#f7fcfc86907fa4a17df7e28c4351f8eb6fc806ba28f4f4f1e04fd7004dd0f5e7::" providerId="AD" clId="Web-{4F2EAE81-C84F-484A-9CD3-5BD965639C2F}" dt="2022-03-07T13:21:39.456" v="41"/>
          <ac:grpSpMkLst>
            <pc:docMk/>
            <pc:sldMk cId="0" sldId="268"/>
            <ac:grpSpMk id="270" creationId="{39A99555-AD85-482B-B52D-AEF5E54C572F}"/>
          </ac:grpSpMkLst>
        </pc:grpChg>
        <pc:grpChg chg="add del">
          <ac:chgData name="Utilisateur invité" userId="S::urn:spo:anon#f7fcfc86907fa4a17df7e28c4351f8eb6fc806ba28f4f4f1e04fd7004dd0f5e7::" providerId="AD" clId="Web-{4F2EAE81-C84F-484A-9CD3-5BD965639C2F}" dt="2022-03-07T13:21:39.456" v="41"/>
          <ac:grpSpMkLst>
            <pc:docMk/>
            <pc:sldMk cId="0" sldId="268"/>
            <ac:grpSpMk id="272" creationId="{5D4A0362-52E6-4A64-8A77-FD869FB269D2}"/>
          </ac:grpSpMkLst>
        </pc:grpChg>
        <pc:grpChg chg="add del">
          <ac:chgData name="Utilisateur invité" userId="S::urn:spo:anon#f7fcfc86907fa4a17df7e28c4351f8eb6fc806ba28f4f4f1e04fd7004dd0f5e7::" providerId="AD" clId="Web-{4F2EAE81-C84F-484A-9CD3-5BD965639C2F}" dt="2022-03-07T13:21:39.456" v="41"/>
          <ac:grpSpMkLst>
            <pc:docMk/>
            <pc:sldMk cId="0" sldId="268"/>
            <ac:grpSpMk id="274" creationId="{C74EAD3D-866F-4906-88C5-ED9D4F6077EB}"/>
          </ac:grpSpMkLst>
        </pc:grpChg>
        <pc:grpChg chg="add">
          <ac:chgData name="Utilisateur invité" userId="S::urn:spo:anon#f7fcfc86907fa4a17df7e28c4351f8eb6fc806ba28f4f4f1e04fd7004dd0f5e7::" providerId="AD" clId="Web-{4F2EAE81-C84F-484A-9CD3-5BD965639C2F}" dt="2022-03-07T13:21:39.471" v="42"/>
          <ac:grpSpMkLst>
            <pc:docMk/>
            <pc:sldMk cId="0" sldId="268"/>
            <ac:grpSpMk id="277" creationId="{58D5444C-D133-4651-98D6-333230F79551}"/>
          </ac:grpSpMkLst>
        </pc:grpChg>
        <pc:grpChg chg="add">
          <ac:chgData name="Utilisateur invité" userId="S::urn:spo:anon#f7fcfc86907fa4a17df7e28c4351f8eb6fc806ba28f4f4f1e04fd7004dd0f5e7::" providerId="AD" clId="Web-{4F2EAE81-C84F-484A-9CD3-5BD965639C2F}" dt="2022-03-07T13:21:39.471" v="42"/>
          <ac:grpSpMkLst>
            <pc:docMk/>
            <pc:sldMk cId="0" sldId="268"/>
            <ac:grpSpMk id="279" creationId="{D8AAC9D3-71E6-4892-8399-6C18E6CA8710}"/>
          </ac:grpSpMkLst>
        </pc:grpChg>
        <pc:grpChg chg="add">
          <ac:chgData name="Utilisateur invité" userId="S::urn:spo:anon#f7fcfc86907fa4a17df7e28c4351f8eb6fc806ba28f4f4f1e04fd7004dd0f5e7::" providerId="AD" clId="Web-{4F2EAE81-C84F-484A-9CD3-5BD965639C2F}" dt="2022-03-07T13:21:39.471" v="42"/>
          <ac:grpSpMkLst>
            <pc:docMk/>
            <pc:sldMk cId="0" sldId="268"/>
            <ac:grpSpMk id="282" creationId="{F87AAF7B-2090-475D-9C3E-FDC03DD87A88}"/>
          </ac:grpSpMkLst>
        </pc:grpChg>
        <pc:graphicFrameChg chg="add del">
          <ac:chgData name="Utilisateur invité" userId="S::urn:spo:anon#f7fcfc86907fa4a17df7e28c4351f8eb6fc806ba28f4f4f1e04fd7004dd0f5e7::" providerId="AD" clId="Web-{4F2EAE81-C84F-484A-9CD3-5BD965639C2F}" dt="2022-03-07T13:21:23.205" v="33"/>
          <ac:graphicFrameMkLst>
            <pc:docMk/>
            <pc:sldMk cId="0" sldId="268"/>
            <ac:graphicFrameMk id="254" creationId="{19D0D03B-41EC-4BA9-B88D-D83923987C43}"/>
          </ac:graphicFrameMkLst>
        </pc:graphicFrameChg>
        <pc:graphicFrameChg chg="add del">
          <ac:chgData name="Utilisateur invité" userId="S::urn:spo:anon#f7fcfc86907fa4a17df7e28c4351f8eb6fc806ba28f4f4f1e04fd7004dd0f5e7::" providerId="AD" clId="Web-{4F2EAE81-C84F-484A-9CD3-5BD965639C2F}" dt="2022-03-07T13:21:31.252" v="37"/>
          <ac:graphicFrameMkLst>
            <pc:docMk/>
            <pc:sldMk cId="0" sldId="268"/>
            <ac:graphicFrameMk id="263" creationId="{B742B7DE-39AF-4302-B2F5-BF5A8143CD04}"/>
          </ac:graphicFrameMkLst>
        </pc:graphicFrameChg>
        <pc:graphicFrameChg chg="add del">
          <ac:chgData name="Utilisateur invité" userId="S::urn:spo:anon#f7fcfc86907fa4a17df7e28c4351f8eb6fc806ba28f4f4f1e04fd7004dd0f5e7::" providerId="AD" clId="Web-{4F2EAE81-C84F-484A-9CD3-5BD965639C2F}" dt="2022-03-07T13:21:34.190" v="39"/>
          <ac:graphicFrameMkLst>
            <pc:docMk/>
            <pc:sldMk cId="0" sldId="268"/>
            <ac:graphicFrameMk id="267" creationId="{710CA610-6371-48D1-93EA-966D2C7E9B82}"/>
          </ac:graphicFrameMkLst>
        </pc:graphicFrameChg>
        <pc:graphicFrameChg chg="add del">
          <ac:chgData name="Utilisateur invité" userId="S::urn:spo:anon#f7fcfc86907fa4a17df7e28c4351f8eb6fc806ba28f4f4f1e04fd7004dd0f5e7::" providerId="AD" clId="Web-{4F2EAE81-C84F-484A-9CD3-5BD965639C2F}" dt="2022-03-07T13:21:39.456" v="41"/>
          <ac:graphicFrameMkLst>
            <pc:docMk/>
            <pc:sldMk cId="0" sldId="268"/>
            <ac:graphicFrameMk id="275" creationId="{7E81C216-1137-4824-8ECD-8382CA1C751B}"/>
          </ac:graphicFrameMkLst>
        </pc:graphicFrameChg>
        <pc:cxnChg chg="add">
          <ac:chgData name="Utilisateur invité" userId="S::urn:spo:anon#f7fcfc86907fa4a17df7e28c4351f8eb6fc806ba28f4f4f1e04fd7004dd0f5e7::" providerId="AD" clId="Web-{4F2EAE81-C84F-484A-9CD3-5BD965639C2F}" dt="2022-03-07T13:21:39.471" v="42"/>
          <ac:cxnSpMkLst>
            <pc:docMk/>
            <pc:sldMk cId="0" sldId="268"/>
            <ac:cxnSpMk id="184" creationId="{68B6AB33-DFE6-4FE4-94FE-C9E25424AD16}"/>
          </ac:cxnSpMkLst>
        </pc:cxnChg>
      </pc:sldChg>
      <pc:sldChg chg="mod modClrScheme chgLayout">
        <pc:chgData name="Utilisateur invité" userId="S::urn:spo:anon#f7fcfc86907fa4a17df7e28c4351f8eb6fc806ba28f4f4f1e04fd7004dd0f5e7::" providerId="AD" clId="Web-{4F2EAE81-C84F-484A-9CD3-5BD965639C2F}" dt="2022-03-07T13:16:37.979" v="1"/>
        <pc:sldMkLst>
          <pc:docMk/>
          <pc:sldMk cId="0" sldId="269"/>
        </pc:sldMkLst>
      </pc:sldChg>
      <pc:sldChg chg="mod modClrScheme chgLayout">
        <pc:chgData name="Utilisateur invité" userId="S::urn:spo:anon#f7fcfc86907fa4a17df7e28c4351f8eb6fc806ba28f4f4f1e04fd7004dd0f5e7::" providerId="AD" clId="Web-{4F2EAE81-C84F-484A-9CD3-5BD965639C2F}" dt="2022-03-07T13:16:37.979" v="1"/>
        <pc:sldMkLst>
          <pc:docMk/>
          <pc:sldMk cId="0" sldId="270"/>
        </pc:sldMkLst>
      </pc:sldChg>
      <pc:sldChg chg="mod modClrScheme chgLayout">
        <pc:chgData name="Utilisateur invité" userId="S::urn:spo:anon#f7fcfc86907fa4a17df7e28c4351f8eb6fc806ba28f4f4f1e04fd7004dd0f5e7::" providerId="AD" clId="Web-{4F2EAE81-C84F-484A-9CD3-5BD965639C2F}" dt="2022-03-07T13:16:37.979" v="1"/>
        <pc:sldMkLst>
          <pc:docMk/>
          <pc:sldMk cId="0" sldId="271"/>
        </pc:sldMkLst>
      </pc:sldChg>
      <pc:sldChg chg="mod modClrScheme chgLayout">
        <pc:chgData name="Utilisateur invité" userId="S::urn:spo:anon#f7fcfc86907fa4a17df7e28c4351f8eb6fc806ba28f4f4f1e04fd7004dd0f5e7::" providerId="AD" clId="Web-{4F2EAE81-C84F-484A-9CD3-5BD965639C2F}" dt="2022-03-07T13:16:37.979" v="1"/>
        <pc:sldMkLst>
          <pc:docMk/>
          <pc:sldMk cId="0" sldId="272"/>
        </pc:sldMkLst>
      </pc:sldChg>
      <pc:sldChg chg="mod modClrScheme chgLayout">
        <pc:chgData name="Utilisateur invité" userId="S::urn:spo:anon#f7fcfc86907fa4a17df7e28c4351f8eb6fc806ba28f4f4f1e04fd7004dd0f5e7::" providerId="AD" clId="Web-{4F2EAE81-C84F-484A-9CD3-5BD965639C2F}" dt="2022-03-07T13:16:37.979" v="1"/>
        <pc:sldMkLst>
          <pc:docMk/>
          <pc:sldMk cId="0" sldId="273"/>
        </pc:sldMkLst>
      </pc:sldChg>
      <pc:sldChg chg="mod modClrScheme chgLayout">
        <pc:chgData name="Utilisateur invité" userId="S::urn:spo:anon#f7fcfc86907fa4a17df7e28c4351f8eb6fc806ba28f4f4f1e04fd7004dd0f5e7::" providerId="AD" clId="Web-{4F2EAE81-C84F-484A-9CD3-5BD965639C2F}" dt="2022-03-07T13:16:37.979" v="1"/>
        <pc:sldMkLst>
          <pc:docMk/>
          <pc:sldMk cId="0" sldId="274"/>
        </pc:sldMkLst>
      </pc:sldChg>
      <pc:sldChg chg="mod modClrScheme chgLayout">
        <pc:chgData name="Utilisateur invité" userId="S::urn:spo:anon#f7fcfc86907fa4a17df7e28c4351f8eb6fc806ba28f4f4f1e04fd7004dd0f5e7::" providerId="AD" clId="Web-{4F2EAE81-C84F-484A-9CD3-5BD965639C2F}" dt="2022-03-07T13:16:37.979" v="1"/>
        <pc:sldMkLst>
          <pc:docMk/>
          <pc:sldMk cId="0" sldId="275"/>
        </pc:sldMkLst>
      </pc:sldChg>
      <pc:sldChg chg="mod modClrScheme chgLayout">
        <pc:chgData name="Utilisateur invité" userId="S::urn:spo:anon#f7fcfc86907fa4a17df7e28c4351f8eb6fc806ba28f4f4f1e04fd7004dd0f5e7::" providerId="AD" clId="Web-{4F2EAE81-C84F-484A-9CD3-5BD965639C2F}" dt="2022-03-07T13:16:37.979" v="1"/>
        <pc:sldMkLst>
          <pc:docMk/>
          <pc:sldMk cId="0" sldId="276"/>
        </pc:sldMkLst>
      </pc:sldChg>
      <pc:sldChg chg="addSp delSp modSp mod setBg modClrScheme chgLayout">
        <pc:chgData name="Utilisateur invité" userId="S::urn:spo:anon#f7fcfc86907fa4a17df7e28c4351f8eb6fc806ba28f4f4f1e04fd7004dd0f5e7::" providerId="AD" clId="Web-{4F2EAE81-C84F-484A-9CD3-5BD965639C2F}" dt="2022-03-07T13:22:47.098" v="51"/>
        <pc:sldMkLst>
          <pc:docMk/>
          <pc:sldMk cId="0" sldId="277"/>
        </pc:sldMkLst>
        <pc:spChg chg="add del">
          <ac:chgData name="Utilisateur invité" userId="S::urn:spo:anon#f7fcfc86907fa4a17df7e28c4351f8eb6fc806ba28f4f4f1e04fd7004dd0f5e7::" providerId="AD" clId="Web-{4F2EAE81-C84F-484A-9CD3-5BD965639C2F}" dt="2022-03-07T13:22:25.957" v="44"/>
          <ac:spMkLst>
            <pc:docMk/>
            <pc:sldMk cId="0" sldId="277"/>
            <ac:spMk id="138" creationId="{D7861870-6A8E-4DDD-8DE2-909CFFBD3AF8}"/>
          </ac:spMkLst>
        </pc:spChg>
        <pc:spChg chg="add del">
          <ac:chgData name="Utilisateur invité" userId="S::urn:spo:anon#f7fcfc86907fa4a17df7e28c4351f8eb6fc806ba28f4f4f1e04fd7004dd0f5e7::" providerId="AD" clId="Web-{4F2EAE81-C84F-484A-9CD3-5BD965639C2F}" dt="2022-03-07T13:22:25.957" v="44"/>
          <ac:spMkLst>
            <pc:docMk/>
            <pc:sldMk cId="0" sldId="277"/>
            <ac:spMk id="161" creationId="{636734CA-7DEB-4ADB-B824-0E93650EADF9}"/>
          </ac:spMkLst>
        </pc:spChg>
        <pc:spChg chg="add del">
          <ac:chgData name="Utilisateur invité" userId="S::urn:spo:anon#f7fcfc86907fa4a17df7e28c4351f8eb6fc806ba28f4f4f1e04fd7004dd0f5e7::" providerId="AD" clId="Web-{4F2EAE81-C84F-484A-9CD3-5BD965639C2F}" dt="2022-03-07T13:22:31.692" v="46"/>
          <ac:spMkLst>
            <pc:docMk/>
            <pc:sldMk cId="0" sldId="277"/>
            <ac:spMk id="166" creationId="{FC88C70A-F549-4EF8-8213-0E752BCF38BC}"/>
          </ac:spMkLst>
        </pc:spChg>
        <pc:spChg chg="mod">
          <ac:chgData name="Utilisateur invité" userId="S::urn:spo:anon#f7fcfc86907fa4a17df7e28c4351f8eb6fc806ba28f4f4f1e04fd7004dd0f5e7::" providerId="AD" clId="Web-{4F2EAE81-C84F-484A-9CD3-5BD965639C2F}" dt="2022-03-07T13:22:47.098" v="51"/>
          <ac:spMkLst>
            <pc:docMk/>
            <pc:sldMk cId="0" sldId="277"/>
            <ac:spMk id="298" creationId="{00000000-0000-0000-0000-000000000000}"/>
          </ac:spMkLst>
        </pc:spChg>
        <pc:spChg chg="add del">
          <ac:chgData name="Utilisateur invité" userId="S::urn:spo:anon#f7fcfc86907fa4a17df7e28c4351f8eb6fc806ba28f4f4f1e04fd7004dd0f5e7::" providerId="AD" clId="Web-{4F2EAE81-C84F-484A-9CD3-5BD965639C2F}" dt="2022-03-07T13:22:31.692" v="46"/>
          <ac:spMkLst>
            <pc:docMk/>
            <pc:sldMk cId="0" sldId="277"/>
            <ac:spMk id="303" creationId="{08C751ED-9449-469F-93A9-D52EAE980D27}"/>
          </ac:spMkLst>
        </pc:spChg>
        <pc:spChg chg="add del">
          <ac:chgData name="Utilisateur invité" userId="S::urn:spo:anon#f7fcfc86907fa4a17df7e28c4351f8eb6fc806ba28f4f4f1e04fd7004dd0f5e7::" providerId="AD" clId="Web-{4F2EAE81-C84F-484A-9CD3-5BD965639C2F}" dt="2022-03-07T13:22:41.317" v="48"/>
          <ac:spMkLst>
            <pc:docMk/>
            <pc:sldMk cId="0" sldId="277"/>
            <ac:spMk id="310" creationId="{99BF88A0-3445-4528-BCC6-F4EF7AF8E28A}"/>
          </ac:spMkLst>
        </pc:spChg>
        <pc:spChg chg="add del">
          <ac:chgData name="Utilisateur invité" userId="S::urn:spo:anon#f7fcfc86907fa4a17df7e28c4351f8eb6fc806ba28f4f4f1e04fd7004dd0f5e7::" providerId="AD" clId="Web-{4F2EAE81-C84F-484A-9CD3-5BD965639C2F}" dt="2022-03-07T13:22:41.317" v="48"/>
          <ac:spMkLst>
            <pc:docMk/>
            <pc:sldMk cId="0" sldId="277"/>
            <ac:spMk id="312" creationId="{C5635272-5E34-44F4-B8BF-1B3918D598F4}"/>
          </ac:spMkLst>
        </pc:spChg>
        <pc:spChg chg="add del">
          <ac:chgData name="Utilisateur invité" userId="S::urn:spo:anon#f7fcfc86907fa4a17df7e28c4351f8eb6fc806ba28f4f4f1e04fd7004dd0f5e7::" providerId="AD" clId="Web-{4F2EAE81-C84F-484A-9CD3-5BD965639C2F}" dt="2022-03-07T13:22:47.083" v="50"/>
          <ac:spMkLst>
            <pc:docMk/>
            <pc:sldMk cId="0" sldId="277"/>
            <ac:spMk id="318" creationId="{3E75D1CD-CBBF-4631-9BE1-79A5051D5D5E}"/>
          </ac:spMkLst>
        </pc:spChg>
        <pc:spChg chg="add del">
          <ac:chgData name="Utilisateur invité" userId="S::urn:spo:anon#f7fcfc86907fa4a17df7e28c4351f8eb6fc806ba28f4f4f1e04fd7004dd0f5e7::" providerId="AD" clId="Web-{4F2EAE81-C84F-484A-9CD3-5BD965639C2F}" dt="2022-03-07T13:22:47.083" v="50"/>
          <ac:spMkLst>
            <pc:docMk/>
            <pc:sldMk cId="0" sldId="277"/>
            <ac:spMk id="320" creationId="{1A7CD814-BB3F-4C45-801D-1B738A375951}"/>
          </ac:spMkLst>
        </pc:spChg>
        <pc:spChg chg="add">
          <ac:chgData name="Utilisateur invité" userId="S::urn:spo:anon#f7fcfc86907fa4a17df7e28c4351f8eb6fc806ba28f4f4f1e04fd7004dd0f5e7::" providerId="AD" clId="Web-{4F2EAE81-C84F-484A-9CD3-5BD965639C2F}" dt="2022-03-07T13:22:47.098" v="51"/>
          <ac:spMkLst>
            <pc:docMk/>
            <pc:sldMk cId="0" sldId="277"/>
            <ac:spMk id="326" creationId="{99BF88A0-3445-4528-BCC6-F4EF7AF8E28A}"/>
          </ac:spMkLst>
        </pc:spChg>
        <pc:spChg chg="add">
          <ac:chgData name="Utilisateur invité" userId="S::urn:spo:anon#f7fcfc86907fa4a17df7e28c4351f8eb6fc806ba28f4f4f1e04fd7004dd0f5e7::" providerId="AD" clId="Web-{4F2EAE81-C84F-484A-9CD3-5BD965639C2F}" dt="2022-03-07T13:22:47.098" v="51"/>
          <ac:spMkLst>
            <pc:docMk/>
            <pc:sldMk cId="0" sldId="277"/>
            <ac:spMk id="328" creationId="{C5635272-5E34-44F4-B8BF-1B3918D598F4}"/>
          </ac:spMkLst>
        </pc:spChg>
        <pc:grpChg chg="add del">
          <ac:chgData name="Utilisateur invité" userId="S::urn:spo:anon#f7fcfc86907fa4a17df7e28c4351f8eb6fc806ba28f4f4f1e04fd7004dd0f5e7::" providerId="AD" clId="Web-{4F2EAE81-C84F-484A-9CD3-5BD965639C2F}" dt="2022-03-07T13:22:25.957" v="44"/>
          <ac:grpSpMkLst>
            <pc:docMk/>
            <pc:sldMk cId="0" sldId="277"/>
            <ac:grpSpMk id="112" creationId="{5D307D92-1B71-4BC9-9CC2-651007D6DFA8}"/>
          </ac:grpSpMkLst>
        </pc:grpChg>
        <pc:grpChg chg="add del">
          <ac:chgData name="Utilisateur invité" userId="S::urn:spo:anon#f7fcfc86907fa4a17df7e28c4351f8eb6fc806ba28f4f4f1e04fd7004dd0f5e7::" providerId="AD" clId="Web-{4F2EAE81-C84F-484A-9CD3-5BD965639C2F}" dt="2022-03-07T13:22:25.957" v="44"/>
          <ac:grpSpMkLst>
            <pc:docMk/>
            <pc:sldMk cId="0" sldId="277"/>
            <ac:grpSpMk id="133" creationId="{7A654156-2BF2-421C-9490-638BE7162257}"/>
          </ac:grpSpMkLst>
        </pc:grpChg>
        <pc:grpChg chg="add del">
          <ac:chgData name="Utilisateur invité" userId="S::urn:spo:anon#f7fcfc86907fa4a17df7e28c4351f8eb6fc806ba28f4f4f1e04fd7004dd0f5e7::" providerId="AD" clId="Web-{4F2EAE81-C84F-484A-9CD3-5BD965639C2F}" dt="2022-03-07T13:22:25.957" v="44"/>
          <ac:grpSpMkLst>
            <pc:docMk/>
            <pc:sldMk cId="0" sldId="277"/>
            <ac:grpSpMk id="140" creationId="{0E655274-3DE0-4DF9-B537-2873BEFDF0C4}"/>
          </ac:grpSpMkLst>
        </pc:grpChg>
        <pc:grpChg chg="add del">
          <ac:chgData name="Utilisateur invité" userId="S::urn:spo:anon#f7fcfc86907fa4a17df7e28c4351f8eb6fc806ba28f4f4f1e04fd7004dd0f5e7::" providerId="AD" clId="Web-{4F2EAE81-C84F-484A-9CD3-5BD965639C2F}" dt="2022-03-07T13:22:25.957" v="44"/>
          <ac:grpSpMkLst>
            <pc:docMk/>
            <pc:sldMk cId="0" sldId="277"/>
            <ac:grpSpMk id="163" creationId="{DE625A4C-E525-4DF0-9380-249F5C8AB10E}"/>
          </ac:grpSpMkLst>
        </pc:grpChg>
        <pc:grpChg chg="add del">
          <ac:chgData name="Utilisateur invité" userId="S::urn:spo:anon#f7fcfc86907fa4a17df7e28c4351f8eb6fc806ba28f4f4f1e04fd7004dd0f5e7::" providerId="AD" clId="Web-{4F2EAE81-C84F-484A-9CD3-5BD965639C2F}" dt="2022-03-07T13:22:31.692" v="46"/>
          <ac:grpSpMkLst>
            <pc:docMk/>
            <pc:sldMk cId="0" sldId="277"/>
            <ac:grpSpMk id="301" creationId="{5D307D92-1B71-4BC9-9CC2-651007D6DFA8}"/>
          </ac:grpSpMkLst>
        </pc:grpChg>
        <pc:grpChg chg="add del">
          <ac:chgData name="Utilisateur invité" userId="S::urn:spo:anon#f7fcfc86907fa4a17df7e28c4351f8eb6fc806ba28f4f4f1e04fd7004dd0f5e7::" providerId="AD" clId="Web-{4F2EAE81-C84F-484A-9CD3-5BD965639C2F}" dt="2022-03-07T13:22:31.692" v="46"/>
          <ac:grpSpMkLst>
            <pc:docMk/>
            <pc:sldMk cId="0" sldId="277"/>
            <ac:grpSpMk id="302" creationId="{7A654156-2BF2-421C-9490-638BE7162257}"/>
          </ac:grpSpMkLst>
        </pc:grpChg>
        <pc:grpChg chg="add del">
          <ac:chgData name="Utilisateur invité" userId="S::urn:spo:anon#f7fcfc86907fa4a17df7e28c4351f8eb6fc806ba28f4f4f1e04fd7004dd0f5e7::" providerId="AD" clId="Web-{4F2EAE81-C84F-484A-9CD3-5BD965639C2F}" dt="2022-03-07T13:22:31.692" v="46"/>
          <ac:grpSpMkLst>
            <pc:docMk/>
            <pc:sldMk cId="0" sldId="277"/>
            <ac:grpSpMk id="304" creationId="{0B32DAC3-6D2B-4AD9-ACC7-CF4F1C1147A0}"/>
          </ac:grpSpMkLst>
        </pc:grpChg>
        <pc:grpChg chg="add del">
          <ac:chgData name="Utilisateur invité" userId="S::urn:spo:anon#f7fcfc86907fa4a17df7e28c4351f8eb6fc806ba28f4f4f1e04fd7004dd0f5e7::" providerId="AD" clId="Web-{4F2EAE81-C84F-484A-9CD3-5BD965639C2F}" dt="2022-03-07T13:22:31.692" v="46"/>
          <ac:grpSpMkLst>
            <pc:docMk/>
            <pc:sldMk cId="0" sldId="277"/>
            <ac:grpSpMk id="305" creationId="{DFCE29A1-FDA9-4EC9-A4BF-E7B1CD4F8204}"/>
          </ac:grpSpMkLst>
        </pc:grpChg>
        <pc:grpChg chg="add del">
          <ac:chgData name="Utilisateur invité" userId="S::urn:spo:anon#f7fcfc86907fa4a17df7e28c4351f8eb6fc806ba28f4f4f1e04fd7004dd0f5e7::" providerId="AD" clId="Web-{4F2EAE81-C84F-484A-9CD3-5BD965639C2F}" dt="2022-03-07T13:22:41.317" v="48"/>
          <ac:grpSpMkLst>
            <pc:docMk/>
            <pc:sldMk cId="0" sldId="277"/>
            <ac:grpSpMk id="308" creationId="{5D307D92-1B71-4BC9-9CC2-651007D6DFA8}"/>
          </ac:grpSpMkLst>
        </pc:grpChg>
        <pc:grpChg chg="add del">
          <ac:chgData name="Utilisateur invité" userId="S::urn:spo:anon#f7fcfc86907fa4a17df7e28c4351f8eb6fc806ba28f4f4f1e04fd7004dd0f5e7::" providerId="AD" clId="Web-{4F2EAE81-C84F-484A-9CD3-5BD965639C2F}" dt="2022-03-07T13:22:41.317" v="48"/>
          <ac:grpSpMkLst>
            <pc:docMk/>
            <pc:sldMk cId="0" sldId="277"/>
            <ac:grpSpMk id="309" creationId="{7A654156-2BF2-421C-9490-638BE7162257}"/>
          </ac:grpSpMkLst>
        </pc:grpChg>
        <pc:grpChg chg="add del">
          <ac:chgData name="Utilisateur invité" userId="S::urn:spo:anon#f7fcfc86907fa4a17df7e28c4351f8eb6fc806ba28f4f4f1e04fd7004dd0f5e7::" providerId="AD" clId="Web-{4F2EAE81-C84F-484A-9CD3-5BD965639C2F}" dt="2022-03-07T13:22:41.317" v="48"/>
          <ac:grpSpMkLst>
            <pc:docMk/>
            <pc:sldMk cId="0" sldId="277"/>
            <ac:grpSpMk id="311" creationId="{816DE0EA-8846-4656-88AE-5BE9CB25157F}"/>
          </ac:grpSpMkLst>
        </pc:grpChg>
        <pc:grpChg chg="add del">
          <ac:chgData name="Utilisateur invité" userId="S::urn:spo:anon#f7fcfc86907fa4a17df7e28c4351f8eb6fc806ba28f4f4f1e04fd7004dd0f5e7::" providerId="AD" clId="Web-{4F2EAE81-C84F-484A-9CD3-5BD965639C2F}" dt="2022-03-07T13:22:41.317" v="48"/>
          <ac:grpSpMkLst>
            <pc:docMk/>
            <pc:sldMk cId="0" sldId="277"/>
            <ac:grpSpMk id="313" creationId="{639C61A2-4959-445F-A4C8-4DAA1596486A}"/>
          </ac:grpSpMkLst>
        </pc:grpChg>
        <pc:grpChg chg="add del">
          <ac:chgData name="Utilisateur invité" userId="S::urn:spo:anon#f7fcfc86907fa4a17df7e28c4351f8eb6fc806ba28f4f4f1e04fd7004dd0f5e7::" providerId="AD" clId="Web-{4F2EAE81-C84F-484A-9CD3-5BD965639C2F}" dt="2022-03-07T13:22:47.083" v="50"/>
          <ac:grpSpMkLst>
            <pc:docMk/>
            <pc:sldMk cId="0" sldId="277"/>
            <ac:grpSpMk id="316" creationId="{5D307D92-1B71-4BC9-9CC2-651007D6DFA8}"/>
          </ac:grpSpMkLst>
        </pc:grpChg>
        <pc:grpChg chg="add del">
          <ac:chgData name="Utilisateur invité" userId="S::urn:spo:anon#f7fcfc86907fa4a17df7e28c4351f8eb6fc806ba28f4f4f1e04fd7004dd0f5e7::" providerId="AD" clId="Web-{4F2EAE81-C84F-484A-9CD3-5BD965639C2F}" dt="2022-03-07T13:22:47.083" v="50"/>
          <ac:grpSpMkLst>
            <pc:docMk/>
            <pc:sldMk cId="0" sldId="277"/>
            <ac:grpSpMk id="317" creationId="{7A654156-2BF2-421C-9490-638BE7162257}"/>
          </ac:grpSpMkLst>
        </pc:grpChg>
        <pc:grpChg chg="add del">
          <ac:chgData name="Utilisateur invité" userId="S::urn:spo:anon#f7fcfc86907fa4a17df7e28c4351f8eb6fc806ba28f4f4f1e04fd7004dd0f5e7::" providerId="AD" clId="Web-{4F2EAE81-C84F-484A-9CD3-5BD965639C2F}" dt="2022-03-07T13:22:47.083" v="50"/>
          <ac:grpSpMkLst>
            <pc:docMk/>
            <pc:sldMk cId="0" sldId="277"/>
            <ac:grpSpMk id="319" creationId="{D09CBCEB-52CA-4D53-B122-296B5F9EF2FF}"/>
          </ac:grpSpMkLst>
        </pc:grpChg>
        <pc:grpChg chg="add del">
          <ac:chgData name="Utilisateur invité" userId="S::urn:spo:anon#f7fcfc86907fa4a17df7e28c4351f8eb6fc806ba28f4f4f1e04fd7004dd0f5e7::" providerId="AD" clId="Web-{4F2EAE81-C84F-484A-9CD3-5BD965639C2F}" dt="2022-03-07T13:22:47.083" v="50"/>
          <ac:grpSpMkLst>
            <pc:docMk/>
            <pc:sldMk cId="0" sldId="277"/>
            <ac:grpSpMk id="321" creationId="{37565334-FFED-48A4-85A7-60B5912116DD}"/>
          </ac:grpSpMkLst>
        </pc:grpChg>
        <pc:grpChg chg="add">
          <ac:chgData name="Utilisateur invité" userId="S::urn:spo:anon#f7fcfc86907fa4a17df7e28c4351f8eb6fc806ba28f4f4f1e04fd7004dd0f5e7::" providerId="AD" clId="Web-{4F2EAE81-C84F-484A-9CD3-5BD965639C2F}" dt="2022-03-07T13:22:47.098" v="51"/>
          <ac:grpSpMkLst>
            <pc:docMk/>
            <pc:sldMk cId="0" sldId="277"/>
            <ac:grpSpMk id="324" creationId="{5D307D92-1B71-4BC9-9CC2-651007D6DFA8}"/>
          </ac:grpSpMkLst>
        </pc:grpChg>
        <pc:grpChg chg="add">
          <ac:chgData name="Utilisateur invité" userId="S::urn:spo:anon#f7fcfc86907fa4a17df7e28c4351f8eb6fc806ba28f4f4f1e04fd7004dd0f5e7::" providerId="AD" clId="Web-{4F2EAE81-C84F-484A-9CD3-5BD965639C2F}" dt="2022-03-07T13:22:47.098" v="51"/>
          <ac:grpSpMkLst>
            <pc:docMk/>
            <pc:sldMk cId="0" sldId="277"/>
            <ac:grpSpMk id="325" creationId="{7A654156-2BF2-421C-9490-638BE7162257}"/>
          </ac:grpSpMkLst>
        </pc:grpChg>
        <pc:grpChg chg="add">
          <ac:chgData name="Utilisateur invité" userId="S::urn:spo:anon#f7fcfc86907fa4a17df7e28c4351f8eb6fc806ba28f4f4f1e04fd7004dd0f5e7::" providerId="AD" clId="Web-{4F2EAE81-C84F-484A-9CD3-5BD965639C2F}" dt="2022-03-07T13:22:47.098" v="51"/>
          <ac:grpSpMkLst>
            <pc:docMk/>
            <pc:sldMk cId="0" sldId="277"/>
            <ac:grpSpMk id="327" creationId="{816DE0EA-8846-4656-88AE-5BE9CB25157F}"/>
          </ac:grpSpMkLst>
        </pc:grpChg>
        <pc:grpChg chg="add">
          <ac:chgData name="Utilisateur invité" userId="S::urn:spo:anon#f7fcfc86907fa4a17df7e28c4351f8eb6fc806ba28f4f4f1e04fd7004dd0f5e7::" providerId="AD" clId="Web-{4F2EAE81-C84F-484A-9CD3-5BD965639C2F}" dt="2022-03-07T13:22:47.098" v="51"/>
          <ac:grpSpMkLst>
            <pc:docMk/>
            <pc:sldMk cId="0" sldId="277"/>
            <ac:grpSpMk id="329" creationId="{639C61A2-4959-445F-A4C8-4DAA1596486A}"/>
          </ac:grpSpMkLst>
        </pc:grpChg>
        <pc:graphicFrameChg chg="mod">
          <ac:chgData name="Utilisateur invité" userId="S::urn:spo:anon#f7fcfc86907fa4a17df7e28c4351f8eb6fc806ba28f4f4f1e04fd7004dd0f5e7::" providerId="AD" clId="Web-{4F2EAE81-C84F-484A-9CD3-5BD965639C2F}" dt="2022-03-07T13:22:47.098" v="51"/>
          <ac:graphicFrameMkLst>
            <pc:docMk/>
            <pc:sldMk cId="0" sldId="277"/>
            <ac:graphicFrameMk id="299" creationId="{00000000-0000-0000-0000-000000000000}"/>
          </ac:graphicFrameMkLst>
        </pc:graphicFrameChg>
      </pc:sldChg>
      <pc:sldChg chg="addSp modSp mod setBg modClrScheme chgLayout">
        <pc:chgData name="Utilisateur invité" userId="S::urn:spo:anon#f7fcfc86907fa4a17df7e28c4351f8eb6fc806ba28f4f4f1e04fd7004dd0f5e7::" providerId="AD" clId="Web-{4F2EAE81-C84F-484A-9CD3-5BD965639C2F}" dt="2022-03-07T13:22:57.349" v="53" actId="1076"/>
        <pc:sldMkLst>
          <pc:docMk/>
          <pc:sldMk cId="0" sldId="278"/>
        </pc:sldMkLst>
        <pc:spChg chg="add">
          <ac:chgData name="Utilisateur invité" userId="S::urn:spo:anon#f7fcfc86907fa4a17df7e28c4351f8eb6fc806ba28f4f4f1e04fd7004dd0f5e7::" providerId="AD" clId="Web-{4F2EAE81-C84F-484A-9CD3-5BD965639C2F}" dt="2022-03-07T13:22:52.442" v="52"/>
          <ac:spMkLst>
            <pc:docMk/>
            <pc:sldMk cId="0" sldId="278"/>
            <ac:spMk id="142" creationId="{D7861870-6A8E-4DDD-8DE2-909CFFBD3AF8}"/>
          </ac:spMkLst>
        </pc:spChg>
        <pc:spChg chg="add">
          <ac:chgData name="Utilisateur invité" userId="S::urn:spo:anon#f7fcfc86907fa4a17df7e28c4351f8eb6fc806ba28f4f4f1e04fd7004dd0f5e7::" providerId="AD" clId="Web-{4F2EAE81-C84F-484A-9CD3-5BD965639C2F}" dt="2022-03-07T13:22:52.442" v="52"/>
          <ac:spMkLst>
            <pc:docMk/>
            <pc:sldMk cId="0" sldId="278"/>
            <ac:spMk id="165" creationId="{636734CA-7DEB-4ADB-B824-0E93650EADF9}"/>
          </ac:spMkLst>
        </pc:spChg>
        <pc:spChg chg="mod">
          <ac:chgData name="Utilisateur invité" userId="S::urn:spo:anon#f7fcfc86907fa4a17df7e28c4351f8eb6fc806ba28f4f4f1e04fd7004dd0f5e7::" providerId="AD" clId="Web-{4F2EAE81-C84F-484A-9CD3-5BD965639C2F}" dt="2022-03-07T13:22:52.442" v="52"/>
          <ac:spMkLst>
            <pc:docMk/>
            <pc:sldMk cId="0" sldId="278"/>
            <ac:spMk id="300" creationId="{00000000-0000-0000-0000-000000000000}"/>
          </ac:spMkLst>
        </pc:spChg>
        <pc:grpChg chg="add">
          <ac:chgData name="Utilisateur invité" userId="S::urn:spo:anon#f7fcfc86907fa4a17df7e28c4351f8eb6fc806ba28f4f4f1e04fd7004dd0f5e7::" providerId="AD" clId="Web-{4F2EAE81-C84F-484A-9CD3-5BD965639C2F}" dt="2022-03-07T13:22:52.442" v="52"/>
          <ac:grpSpMkLst>
            <pc:docMk/>
            <pc:sldMk cId="0" sldId="278"/>
            <ac:grpSpMk id="116" creationId="{5D307D92-1B71-4BC9-9CC2-651007D6DFA8}"/>
          </ac:grpSpMkLst>
        </pc:grpChg>
        <pc:grpChg chg="add">
          <ac:chgData name="Utilisateur invité" userId="S::urn:spo:anon#f7fcfc86907fa4a17df7e28c4351f8eb6fc806ba28f4f4f1e04fd7004dd0f5e7::" providerId="AD" clId="Web-{4F2EAE81-C84F-484A-9CD3-5BD965639C2F}" dt="2022-03-07T13:22:52.442" v="52"/>
          <ac:grpSpMkLst>
            <pc:docMk/>
            <pc:sldMk cId="0" sldId="278"/>
            <ac:grpSpMk id="137" creationId="{7A654156-2BF2-421C-9490-638BE7162257}"/>
          </ac:grpSpMkLst>
        </pc:grpChg>
        <pc:grpChg chg="add">
          <ac:chgData name="Utilisateur invité" userId="S::urn:spo:anon#f7fcfc86907fa4a17df7e28c4351f8eb6fc806ba28f4f4f1e04fd7004dd0f5e7::" providerId="AD" clId="Web-{4F2EAE81-C84F-484A-9CD3-5BD965639C2F}" dt="2022-03-07T13:22:52.442" v="52"/>
          <ac:grpSpMkLst>
            <pc:docMk/>
            <pc:sldMk cId="0" sldId="278"/>
            <ac:grpSpMk id="144" creationId="{0E655274-3DE0-4DF9-B537-2873BEFDF0C4}"/>
          </ac:grpSpMkLst>
        </pc:grpChg>
        <pc:grpChg chg="add">
          <ac:chgData name="Utilisateur invité" userId="S::urn:spo:anon#f7fcfc86907fa4a17df7e28c4351f8eb6fc806ba28f4f4f1e04fd7004dd0f5e7::" providerId="AD" clId="Web-{4F2EAE81-C84F-484A-9CD3-5BD965639C2F}" dt="2022-03-07T13:22:52.442" v="52"/>
          <ac:grpSpMkLst>
            <pc:docMk/>
            <pc:sldMk cId="0" sldId="278"/>
            <ac:grpSpMk id="167" creationId="{DE625A4C-E525-4DF0-9380-249F5C8AB10E}"/>
          </ac:grpSpMkLst>
        </pc:grpChg>
        <pc:picChg chg="mod ord">
          <ac:chgData name="Utilisateur invité" userId="S::urn:spo:anon#f7fcfc86907fa4a17df7e28c4351f8eb6fc806ba28f4f4f1e04fd7004dd0f5e7::" providerId="AD" clId="Web-{4F2EAE81-C84F-484A-9CD3-5BD965639C2F}" dt="2022-03-07T13:22:57.349" v="53" actId="1076"/>
          <ac:picMkLst>
            <pc:docMk/>
            <pc:sldMk cId="0" sldId="278"/>
            <ac:picMk id="303" creationId="{00000000-0000-0000-0000-000000000000}"/>
          </ac:picMkLst>
        </pc:picChg>
      </pc:sldChg>
      <pc:sldChg chg="mod modClrScheme chgLayout">
        <pc:chgData name="Utilisateur invité" userId="S::urn:spo:anon#f7fcfc86907fa4a17df7e28c4351f8eb6fc806ba28f4f4f1e04fd7004dd0f5e7::" providerId="AD" clId="Web-{4F2EAE81-C84F-484A-9CD3-5BD965639C2F}" dt="2022-03-07T13:16:37.979" v="1"/>
        <pc:sldMkLst>
          <pc:docMk/>
          <pc:sldMk cId="0" sldId="279"/>
        </pc:sldMkLst>
      </pc:sldChg>
      <pc:sldChg chg="addSp modSp mod setBg modClrScheme chgLayout">
        <pc:chgData name="Utilisateur invité" userId="S::urn:spo:anon#f7fcfc86907fa4a17df7e28c4351f8eb6fc806ba28f4f4f1e04fd7004dd0f5e7::" providerId="AD" clId="Web-{4F2EAE81-C84F-484A-9CD3-5BD965639C2F}" dt="2022-03-07T13:23:11.880" v="55" actId="1076"/>
        <pc:sldMkLst>
          <pc:docMk/>
          <pc:sldMk cId="0" sldId="280"/>
        </pc:sldMkLst>
        <pc:spChg chg="add">
          <ac:chgData name="Utilisateur invité" userId="S::urn:spo:anon#f7fcfc86907fa4a17df7e28c4351f8eb6fc806ba28f4f4f1e04fd7004dd0f5e7::" providerId="AD" clId="Web-{4F2EAE81-C84F-484A-9CD3-5BD965639C2F}" dt="2022-03-07T13:23:07.927" v="54"/>
          <ac:spMkLst>
            <pc:docMk/>
            <pc:sldMk cId="0" sldId="280"/>
            <ac:spMk id="151" creationId="{D7861870-6A8E-4DDD-8DE2-909CFFBD3AF8}"/>
          </ac:spMkLst>
        </pc:spChg>
        <pc:spChg chg="mod">
          <ac:chgData name="Utilisateur invité" userId="S::urn:spo:anon#f7fcfc86907fa4a17df7e28c4351f8eb6fc806ba28f4f4f1e04fd7004dd0f5e7::" providerId="AD" clId="Web-{4F2EAE81-C84F-484A-9CD3-5BD965639C2F}" dt="2022-03-07T13:23:07.927" v="54"/>
          <ac:spMkLst>
            <pc:docMk/>
            <pc:sldMk cId="0" sldId="280"/>
            <ac:spMk id="310" creationId="{00000000-0000-0000-0000-000000000000}"/>
          </ac:spMkLst>
        </pc:spChg>
        <pc:spChg chg="add">
          <ac:chgData name="Utilisateur invité" userId="S::urn:spo:anon#f7fcfc86907fa4a17df7e28c4351f8eb6fc806ba28f4f4f1e04fd7004dd0f5e7::" providerId="AD" clId="Web-{4F2EAE81-C84F-484A-9CD3-5BD965639C2F}" dt="2022-03-07T13:23:07.927" v="54"/>
          <ac:spMkLst>
            <pc:docMk/>
            <pc:sldMk cId="0" sldId="280"/>
            <ac:spMk id="321" creationId="{636734CA-7DEB-4ADB-B824-0E93650EADF9}"/>
          </ac:spMkLst>
        </pc:spChg>
        <pc:grpChg chg="add">
          <ac:chgData name="Utilisateur invité" userId="S::urn:spo:anon#f7fcfc86907fa4a17df7e28c4351f8eb6fc806ba28f4f4f1e04fd7004dd0f5e7::" providerId="AD" clId="Web-{4F2EAE81-C84F-484A-9CD3-5BD965639C2F}" dt="2022-03-07T13:23:07.927" v="54"/>
          <ac:grpSpMkLst>
            <pc:docMk/>
            <pc:sldMk cId="0" sldId="280"/>
            <ac:grpSpMk id="125" creationId="{5D307D92-1B71-4BC9-9CC2-651007D6DFA8}"/>
          </ac:grpSpMkLst>
        </pc:grpChg>
        <pc:grpChg chg="add">
          <ac:chgData name="Utilisateur invité" userId="S::urn:spo:anon#f7fcfc86907fa4a17df7e28c4351f8eb6fc806ba28f4f4f1e04fd7004dd0f5e7::" providerId="AD" clId="Web-{4F2EAE81-C84F-484A-9CD3-5BD965639C2F}" dt="2022-03-07T13:23:07.927" v="54"/>
          <ac:grpSpMkLst>
            <pc:docMk/>
            <pc:sldMk cId="0" sldId="280"/>
            <ac:grpSpMk id="146" creationId="{7A654156-2BF2-421C-9490-638BE7162257}"/>
          </ac:grpSpMkLst>
        </pc:grpChg>
        <pc:grpChg chg="add">
          <ac:chgData name="Utilisateur invité" userId="S::urn:spo:anon#f7fcfc86907fa4a17df7e28c4351f8eb6fc806ba28f4f4f1e04fd7004dd0f5e7::" providerId="AD" clId="Web-{4F2EAE81-C84F-484A-9CD3-5BD965639C2F}" dt="2022-03-07T13:23:07.927" v="54"/>
          <ac:grpSpMkLst>
            <pc:docMk/>
            <pc:sldMk cId="0" sldId="280"/>
            <ac:grpSpMk id="153" creationId="{0E655274-3DE0-4DF9-B537-2873BEFDF0C4}"/>
          </ac:grpSpMkLst>
        </pc:grpChg>
        <pc:grpChg chg="add">
          <ac:chgData name="Utilisateur invité" userId="S::urn:spo:anon#f7fcfc86907fa4a17df7e28c4351f8eb6fc806ba28f4f4f1e04fd7004dd0f5e7::" providerId="AD" clId="Web-{4F2EAE81-C84F-484A-9CD3-5BD965639C2F}" dt="2022-03-07T13:23:07.927" v="54"/>
          <ac:grpSpMkLst>
            <pc:docMk/>
            <pc:sldMk cId="0" sldId="280"/>
            <ac:grpSpMk id="323" creationId="{DE625A4C-E525-4DF0-9380-249F5C8AB10E}"/>
          </ac:grpSpMkLst>
        </pc:grpChg>
        <pc:picChg chg="mod ord">
          <ac:chgData name="Utilisateur invité" userId="S::urn:spo:anon#f7fcfc86907fa4a17df7e28c4351f8eb6fc806ba28f4f4f1e04fd7004dd0f5e7::" providerId="AD" clId="Web-{4F2EAE81-C84F-484A-9CD3-5BD965639C2F}" dt="2022-03-07T13:23:11.880" v="55" actId="1076"/>
          <ac:picMkLst>
            <pc:docMk/>
            <pc:sldMk cId="0" sldId="280"/>
            <ac:picMk id="312" creationId="{00000000-0000-0000-0000-000000000000}"/>
          </ac:picMkLst>
        </pc:picChg>
      </pc:sldChg>
      <pc:sldChg chg="addSp delSp modSp mod setBg modClrScheme chgLayout">
        <pc:chgData name="Utilisateur invité" userId="S::urn:spo:anon#f7fcfc86907fa4a17df7e28c4351f8eb6fc806ba28f4f4f1e04fd7004dd0f5e7::" providerId="AD" clId="Web-{4F2EAE81-C84F-484A-9CD3-5BD965639C2F}" dt="2022-03-07T13:23:32.240" v="60"/>
        <pc:sldMkLst>
          <pc:docMk/>
          <pc:sldMk cId="0" sldId="281"/>
        </pc:sldMkLst>
        <pc:spChg chg="add del">
          <ac:chgData name="Utilisateur invité" userId="S::urn:spo:anon#f7fcfc86907fa4a17df7e28c4351f8eb6fc806ba28f4f4f1e04fd7004dd0f5e7::" providerId="AD" clId="Web-{4F2EAE81-C84F-484A-9CD3-5BD965639C2F}" dt="2022-03-07T13:23:25.131" v="57"/>
          <ac:spMkLst>
            <pc:docMk/>
            <pc:sldMk cId="0" sldId="281"/>
            <ac:spMk id="156" creationId="{C3AC2275-1F8D-4A72-AE56-067BF42D4E47}"/>
          </ac:spMkLst>
        </pc:spChg>
        <pc:spChg chg="add del">
          <ac:chgData name="Utilisateur invité" userId="S::urn:spo:anon#f7fcfc86907fa4a17df7e28c4351f8eb6fc806ba28f4f4f1e04fd7004dd0f5e7::" providerId="AD" clId="Web-{4F2EAE81-C84F-484A-9CD3-5BD965639C2F}" dt="2022-03-07T13:23:25.131" v="57"/>
          <ac:spMkLst>
            <pc:docMk/>
            <pc:sldMk cId="0" sldId="281"/>
            <ac:spMk id="184" creationId="{7F36F7A3-A805-4DB8-ADE0-06D516BA1942}"/>
          </ac:spMkLst>
        </pc:spChg>
        <pc:spChg chg="mod">
          <ac:chgData name="Utilisateur invité" userId="S::urn:spo:anon#f7fcfc86907fa4a17df7e28c4351f8eb6fc806ba28f4f4f1e04fd7004dd0f5e7::" providerId="AD" clId="Web-{4F2EAE81-C84F-484A-9CD3-5BD965639C2F}" dt="2022-03-07T13:23:32.240" v="60"/>
          <ac:spMkLst>
            <pc:docMk/>
            <pc:sldMk cId="0" sldId="281"/>
            <ac:spMk id="313" creationId="{00000000-0000-0000-0000-000000000000}"/>
          </ac:spMkLst>
        </pc:spChg>
        <pc:spChg chg="add del">
          <ac:chgData name="Utilisateur invité" userId="S::urn:spo:anon#f7fcfc86907fa4a17df7e28c4351f8eb6fc806ba28f4f4f1e04fd7004dd0f5e7::" providerId="AD" clId="Web-{4F2EAE81-C84F-484A-9CD3-5BD965639C2F}" dt="2022-03-07T13:23:32.225" v="59"/>
          <ac:spMkLst>
            <pc:docMk/>
            <pc:sldMk cId="0" sldId="281"/>
            <ac:spMk id="321" creationId="{71942AF5-CAC1-47E0-82F6-E26F377D3966}"/>
          </ac:spMkLst>
        </pc:spChg>
        <pc:spChg chg="add del">
          <ac:chgData name="Utilisateur invité" userId="S::urn:spo:anon#f7fcfc86907fa4a17df7e28c4351f8eb6fc806ba28f4f4f1e04fd7004dd0f5e7::" providerId="AD" clId="Web-{4F2EAE81-C84F-484A-9CD3-5BD965639C2F}" dt="2022-03-07T13:23:32.225" v="59"/>
          <ac:spMkLst>
            <pc:docMk/>
            <pc:sldMk cId="0" sldId="281"/>
            <ac:spMk id="323" creationId="{56A39B6A-08FB-4BE5-BE06-DB0396BF9534}"/>
          </ac:spMkLst>
        </pc:spChg>
        <pc:spChg chg="add">
          <ac:chgData name="Utilisateur invité" userId="S::urn:spo:anon#f7fcfc86907fa4a17df7e28c4351f8eb6fc806ba28f4f4f1e04fd7004dd0f5e7::" providerId="AD" clId="Web-{4F2EAE81-C84F-484A-9CD3-5BD965639C2F}" dt="2022-03-07T13:23:32.240" v="60"/>
          <ac:spMkLst>
            <pc:docMk/>
            <pc:sldMk cId="0" sldId="281"/>
            <ac:spMk id="328" creationId="{345C9634-7D3C-48EC-AA22-7A7FF980BB2E}"/>
          </ac:spMkLst>
        </pc:spChg>
        <pc:spChg chg="add">
          <ac:chgData name="Utilisateur invité" userId="S::urn:spo:anon#f7fcfc86907fa4a17df7e28c4351f8eb6fc806ba28f4f4f1e04fd7004dd0f5e7::" providerId="AD" clId="Web-{4F2EAE81-C84F-484A-9CD3-5BD965639C2F}" dt="2022-03-07T13:23:32.240" v="60"/>
          <ac:spMkLst>
            <pc:docMk/>
            <pc:sldMk cId="0" sldId="281"/>
            <ac:spMk id="330" creationId="{F0B09244-A283-48D0-82EF-2CD9173A82E9}"/>
          </ac:spMkLst>
        </pc:spChg>
        <pc:grpChg chg="add del">
          <ac:chgData name="Utilisateur invité" userId="S::urn:spo:anon#f7fcfc86907fa4a17df7e28c4351f8eb6fc806ba28f4f4f1e04fd7004dd0f5e7::" providerId="AD" clId="Web-{4F2EAE81-C84F-484A-9CD3-5BD965639C2F}" dt="2022-03-07T13:23:25.131" v="57"/>
          <ac:grpSpMkLst>
            <pc:docMk/>
            <pc:sldMk cId="0" sldId="281"/>
            <ac:grpSpMk id="130" creationId="{FF9D0F52-A24D-4B06-9C0A-493C51340638}"/>
          </ac:grpSpMkLst>
        </pc:grpChg>
        <pc:grpChg chg="add del">
          <ac:chgData name="Utilisateur invité" userId="S::urn:spo:anon#f7fcfc86907fa4a17df7e28c4351f8eb6fc806ba28f4f4f1e04fd7004dd0f5e7::" providerId="AD" clId="Web-{4F2EAE81-C84F-484A-9CD3-5BD965639C2F}" dt="2022-03-07T13:23:25.131" v="57"/>
          <ac:grpSpMkLst>
            <pc:docMk/>
            <pc:sldMk cId="0" sldId="281"/>
            <ac:grpSpMk id="151" creationId="{EA356136-B39C-4532-A689-FC555326A4F3}"/>
          </ac:grpSpMkLst>
        </pc:grpChg>
        <pc:grpChg chg="add del">
          <ac:chgData name="Utilisateur invité" userId="S::urn:spo:anon#f7fcfc86907fa4a17df7e28c4351f8eb6fc806ba28f4f4f1e04fd7004dd0f5e7::" providerId="AD" clId="Web-{4F2EAE81-C84F-484A-9CD3-5BD965639C2F}" dt="2022-03-07T13:23:25.131" v="57"/>
          <ac:grpSpMkLst>
            <pc:docMk/>
            <pc:sldMk cId="0" sldId="281"/>
            <ac:grpSpMk id="158" creationId="{BC9F0AD2-4174-431C-9CFD-5162B5A3201C}"/>
          </ac:grpSpMkLst>
        </pc:grpChg>
        <pc:grpChg chg="add del">
          <ac:chgData name="Utilisateur invité" userId="S::urn:spo:anon#f7fcfc86907fa4a17df7e28c4351f8eb6fc806ba28f4f4f1e04fd7004dd0f5e7::" providerId="AD" clId="Web-{4F2EAE81-C84F-484A-9CD3-5BD965639C2F}" dt="2022-03-07T13:23:25.131" v="57"/>
          <ac:grpSpMkLst>
            <pc:docMk/>
            <pc:sldMk cId="0" sldId="281"/>
            <ac:grpSpMk id="179" creationId="{18A444EA-4197-4C2C-856E-42F2C91F6507}"/>
          </ac:grpSpMkLst>
        </pc:grpChg>
        <pc:grpChg chg="add del">
          <ac:chgData name="Utilisateur invité" userId="S::urn:spo:anon#f7fcfc86907fa4a17df7e28c4351f8eb6fc806ba28f4f4f1e04fd7004dd0f5e7::" providerId="AD" clId="Web-{4F2EAE81-C84F-484A-9CD3-5BD965639C2F}" dt="2022-03-07T13:23:32.225" v="59"/>
          <ac:grpSpMkLst>
            <pc:docMk/>
            <pc:sldMk cId="0" sldId="281"/>
            <ac:grpSpMk id="181" creationId="{AC02D3EE-4222-4DF7-A6F5-8ECD90141EBD}"/>
          </ac:grpSpMkLst>
        </pc:grpChg>
        <pc:grpChg chg="add del">
          <ac:chgData name="Utilisateur invité" userId="S::urn:spo:anon#f7fcfc86907fa4a17df7e28c4351f8eb6fc806ba28f4f4f1e04fd7004dd0f5e7::" providerId="AD" clId="Web-{4F2EAE81-C84F-484A-9CD3-5BD965639C2F}" dt="2022-03-07T13:23:32.225" v="59"/>
          <ac:grpSpMkLst>
            <pc:docMk/>
            <pc:sldMk cId="0" sldId="281"/>
            <ac:grpSpMk id="319" creationId="{FF9D0F52-A24D-4B06-9C0A-493C51340638}"/>
          </ac:grpSpMkLst>
        </pc:grpChg>
        <pc:grpChg chg="add del">
          <ac:chgData name="Utilisateur invité" userId="S::urn:spo:anon#f7fcfc86907fa4a17df7e28c4351f8eb6fc806ba28f4f4f1e04fd7004dd0f5e7::" providerId="AD" clId="Web-{4F2EAE81-C84F-484A-9CD3-5BD965639C2F}" dt="2022-03-07T13:23:32.225" v="59"/>
          <ac:grpSpMkLst>
            <pc:docMk/>
            <pc:sldMk cId="0" sldId="281"/>
            <ac:grpSpMk id="320" creationId="{EA356136-B39C-4532-A689-FC555326A4F3}"/>
          </ac:grpSpMkLst>
        </pc:grpChg>
        <pc:grpChg chg="add del">
          <ac:chgData name="Utilisateur invité" userId="S::urn:spo:anon#f7fcfc86907fa4a17df7e28c4351f8eb6fc806ba28f4f4f1e04fd7004dd0f5e7::" providerId="AD" clId="Web-{4F2EAE81-C84F-484A-9CD3-5BD965639C2F}" dt="2022-03-07T13:23:32.225" v="59"/>
          <ac:grpSpMkLst>
            <pc:docMk/>
            <pc:sldMk cId="0" sldId="281"/>
            <ac:grpSpMk id="322" creationId="{A12AFFC5-5F42-4E0C-A8FA-BF7BE31DECB5}"/>
          </ac:grpSpMkLst>
        </pc:grpChg>
        <pc:grpChg chg="add">
          <ac:chgData name="Utilisateur invité" userId="S::urn:spo:anon#f7fcfc86907fa4a17df7e28c4351f8eb6fc806ba28f4f4f1e04fd7004dd0f5e7::" providerId="AD" clId="Web-{4F2EAE81-C84F-484A-9CD3-5BD965639C2F}" dt="2022-03-07T13:23:32.240" v="60"/>
          <ac:grpSpMkLst>
            <pc:docMk/>
            <pc:sldMk cId="0" sldId="281"/>
            <ac:grpSpMk id="326" creationId="{FF9D0F52-A24D-4B06-9C0A-493C51340638}"/>
          </ac:grpSpMkLst>
        </pc:grpChg>
        <pc:grpChg chg="add">
          <ac:chgData name="Utilisateur invité" userId="S::urn:spo:anon#f7fcfc86907fa4a17df7e28c4351f8eb6fc806ba28f4f4f1e04fd7004dd0f5e7::" providerId="AD" clId="Web-{4F2EAE81-C84F-484A-9CD3-5BD965639C2F}" dt="2022-03-07T13:23:32.240" v="60"/>
          <ac:grpSpMkLst>
            <pc:docMk/>
            <pc:sldMk cId="0" sldId="281"/>
            <ac:grpSpMk id="327" creationId="{EA356136-B39C-4532-A689-FC555326A4F3}"/>
          </ac:grpSpMkLst>
        </pc:grpChg>
        <pc:grpChg chg="add">
          <ac:chgData name="Utilisateur invité" userId="S::urn:spo:anon#f7fcfc86907fa4a17df7e28c4351f8eb6fc806ba28f4f4f1e04fd7004dd0f5e7::" providerId="AD" clId="Web-{4F2EAE81-C84F-484A-9CD3-5BD965639C2F}" dt="2022-03-07T13:23:32.240" v="60"/>
          <ac:grpSpMkLst>
            <pc:docMk/>
            <pc:sldMk cId="0" sldId="281"/>
            <ac:grpSpMk id="329" creationId="{EE524304-F717-4199-A2D3-2758BDA70322}"/>
          </ac:grpSpMkLst>
        </pc:grpChg>
        <pc:grpChg chg="add">
          <ac:chgData name="Utilisateur invité" userId="S::urn:spo:anon#f7fcfc86907fa4a17df7e28c4351f8eb6fc806ba28f4f4f1e04fd7004dd0f5e7::" providerId="AD" clId="Web-{4F2EAE81-C84F-484A-9CD3-5BD965639C2F}" dt="2022-03-07T13:23:32.240" v="60"/>
          <ac:grpSpMkLst>
            <pc:docMk/>
            <pc:sldMk cId="0" sldId="281"/>
            <ac:grpSpMk id="331" creationId="{CCFB664E-EAFD-4E20-A007-67E97652F939}"/>
          </ac:grpSpMkLst>
        </pc:grpChg>
        <pc:picChg chg="mod ord">
          <ac:chgData name="Utilisateur invité" userId="S::urn:spo:anon#f7fcfc86907fa4a17df7e28c4351f8eb6fc806ba28f4f4f1e04fd7004dd0f5e7::" providerId="AD" clId="Web-{4F2EAE81-C84F-484A-9CD3-5BD965639C2F}" dt="2022-03-07T13:23:32.240" v="60"/>
          <ac:picMkLst>
            <pc:docMk/>
            <pc:sldMk cId="0" sldId="281"/>
            <ac:picMk id="316" creationId="{00000000-0000-0000-0000-000000000000}"/>
          </ac:picMkLst>
        </pc:picChg>
        <pc:picChg chg="mod ord">
          <ac:chgData name="Utilisateur invité" userId="S::urn:spo:anon#f7fcfc86907fa4a17df7e28c4351f8eb6fc806ba28f4f4f1e04fd7004dd0f5e7::" providerId="AD" clId="Web-{4F2EAE81-C84F-484A-9CD3-5BD965639C2F}" dt="2022-03-07T13:23:32.240" v="60"/>
          <ac:picMkLst>
            <pc:docMk/>
            <pc:sldMk cId="0" sldId="281"/>
            <ac:picMk id="317" creationId="{00000000-0000-0000-0000-000000000000}"/>
          </ac:picMkLst>
        </pc:picChg>
      </pc:sldChg>
      <pc:sldChg chg="addSp modSp mod setBg modClrScheme chgLayout">
        <pc:chgData name="Utilisateur invité" userId="S::urn:spo:anon#f7fcfc86907fa4a17df7e28c4351f8eb6fc806ba28f4f4f1e04fd7004dd0f5e7::" providerId="AD" clId="Web-{4F2EAE81-C84F-484A-9CD3-5BD965639C2F}" dt="2022-03-07T13:23:40.631" v="61"/>
        <pc:sldMkLst>
          <pc:docMk/>
          <pc:sldMk cId="0" sldId="282"/>
        </pc:sldMkLst>
        <pc:spChg chg="add">
          <ac:chgData name="Utilisateur invité" userId="S::urn:spo:anon#f7fcfc86907fa4a17df7e28c4351f8eb6fc806ba28f4f4f1e04fd7004dd0f5e7::" providerId="AD" clId="Web-{4F2EAE81-C84F-484A-9CD3-5BD965639C2F}" dt="2022-03-07T13:23:40.631" v="61"/>
          <ac:spMkLst>
            <pc:docMk/>
            <pc:sldMk cId="0" sldId="282"/>
            <ac:spMk id="159" creationId="{D7861870-6A8E-4DDD-8DE2-909CFFBD3AF8}"/>
          </ac:spMkLst>
        </pc:spChg>
        <pc:spChg chg="add">
          <ac:chgData name="Utilisateur invité" userId="S::urn:spo:anon#f7fcfc86907fa4a17df7e28c4351f8eb6fc806ba28f4f4f1e04fd7004dd0f5e7::" providerId="AD" clId="Web-{4F2EAE81-C84F-484A-9CD3-5BD965639C2F}" dt="2022-03-07T13:23:40.631" v="61"/>
          <ac:spMkLst>
            <pc:docMk/>
            <pc:sldMk cId="0" sldId="282"/>
            <ac:spMk id="182" creationId="{636734CA-7DEB-4ADB-B824-0E93650EADF9}"/>
          </ac:spMkLst>
        </pc:spChg>
        <pc:spChg chg="mod">
          <ac:chgData name="Utilisateur invité" userId="S::urn:spo:anon#f7fcfc86907fa4a17df7e28c4351f8eb6fc806ba28f4f4f1e04fd7004dd0f5e7::" providerId="AD" clId="Web-{4F2EAE81-C84F-484A-9CD3-5BD965639C2F}" dt="2022-03-07T13:23:40.631" v="61"/>
          <ac:spMkLst>
            <pc:docMk/>
            <pc:sldMk cId="0" sldId="282"/>
            <ac:spMk id="318" creationId="{00000000-0000-0000-0000-000000000000}"/>
          </ac:spMkLst>
        </pc:spChg>
        <pc:grpChg chg="add">
          <ac:chgData name="Utilisateur invité" userId="S::urn:spo:anon#f7fcfc86907fa4a17df7e28c4351f8eb6fc806ba28f4f4f1e04fd7004dd0f5e7::" providerId="AD" clId="Web-{4F2EAE81-C84F-484A-9CD3-5BD965639C2F}" dt="2022-03-07T13:23:40.631" v="61"/>
          <ac:grpSpMkLst>
            <pc:docMk/>
            <pc:sldMk cId="0" sldId="282"/>
            <ac:grpSpMk id="133" creationId="{5D307D92-1B71-4BC9-9CC2-651007D6DFA8}"/>
          </ac:grpSpMkLst>
        </pc:grpChg>
        <pc:grpChg chg="add">
          <ac:chgData name="Utilisateur invité" userId="S::urn:spo:anon#f7fcfc86907fa4a17df7e28c4351f8eb6fc806ba28f4f4f1e04fd7004dd0f5e7::" providerId="AD" clId="Web-{4F2EAE81-C84F-484A-9CD3-5BD965639C2F}" dt="2022-03-07T13:23:40.631" v="61"/>
          <ac:grpSpMkLst>
            <pc:docMk/>
            <pc:sldMk cId="0" sldId="282"/>
            <ac:grpSpMk id="154" creationId="{7A654156-2BF2-421C-9490-638BE7162257}"/>
          </ac:grpSpMkLst>
        </pc:grpChg>
        <pc:grpChg chg="add">
          <ac:chgData name="Utilisateur invité" userId="S::urn:spo:anon#f7fcfc86907fa4a17df7e28c4351f8eb6fc806ba28f4f4f1e04fd7004dd0f5e7::" providerId="AD" clId="Web-{4F2EAE81-C84F-484A-9CD3-5BD965639C2F}" dt="2022-03-07T13:23:40.631" v="61"/>
          <ac:grpSpMkLst>
            <pc:docMk/>
            <pc:sldMk cId="0" sldId="282"/>
            <ac:grpSpMk id="161" creationId="{0E655274-3DE0-4DF9-B537-2873BEFDF0C4}"/>
          </ac:grpSpMkLst>
        </pc:grpChg>
        <pc:grpChg chg="add">
          <ac:chgData name="Utilisateur invité" userId="S::urn:spo:anon#f7fcfc86907fa4a17df7e28c4351f8eb6fc806ba28f4f4f1e04fd7004dd0f5e7::" providerId="AD" clId="Web-{4F2EAE81-C84F-484A-9CD3-5BD965639C2F}" dt="2022-03-07T13:23:40.631" v="61"/>
          <ac:grpSpMkLst>
            <pc:docMk/>
            <pc:sldMk cId="0" sldId="282"/>
            <ac:grpSpMk id="184" creationId="{DE625A4C-E525-4DF0-9380-249F5C8AB10E}"/>
          </ac:grpSpMkLst>
        </pc:grpChg>
        <pc:picChg chg="mod ord">
          <ac:chgData name="Utilisateur invité" userId="S::urn:spo:anon#f7fcfc86907fa4a17df7e28c4351f8eb6fc806ba28f4f4f1e04fd7004dd0f5e7::" providerId="AD" clId="Web-{4F2EAE81-C84F-484A-9CD3-5BD965639C2F}" dt="2022-03-07T13:23:40.631" v="61"/>
          <ac:picMkLst>
            <pc:docMk/>
            <pc:sldMk cId="0" sldId="282"/>
            <ac:picMk id="320" creationId="{00000000-0000-0000-0000-000000000000}"/>
          </ac:picMkLst>
        </pc:picChg>
      </pc:sldChg>
      <pc:sldChg chg="addSp modSp mod setBg modClrScheme chgLayout">
        <pc:chgData name="Utilisateur invité" userId="S::urn:spo:anon#f7fcfc86907fa4a17df7e28c4351f8eb6fc806ba28f4f4f1e04fd7004dd0f5e7::" providerId="AD" clId="Web-{4F2EAE81-C84F-484A-9CD3-5BD965639C2F}" dt="2022-03-07T13:23:49.038" v="62"/>
        <pc:sldMkLst>
          <pc:docMk/>
          <pc:sldMk cId="0" sldId="283"/>
        </pc:sldMkLst>
        <pc:spChg chg="add">
          <ac:chgData name="Utilisateur invité" userId="S::urn:spo:anon#f7fcfc86907fa4a17df7e28c4351f8eb6fc806ba28f4f4f1e04fd7004dd0f5e7::" providerId="AD" clId="Web-{4F2EAE81-C84F-484A-9CD3-5BD965639C2F}" dt="2022-03-07T13:23:49.038" v="62"/>
          <ac:spMkLst>
            <pc:docMk/>
            <pc:sldMk cId="0" sldId="283"/>
            <ac:spMk id="71" creationId="{F3C5918A-1DC5-4CF3-AA27-00AA3088AA9F}"/>
          </ac:spMkLst>
        </pc:spChg>
        <pc:spChg chg="add">
          <ac:chgData name="Utilisateur invité" userId="S::urn:spo:anon#f7fcfc86907fa4a17df7e28c4351f8eb6fc806ba28f4f4f1e04fd7004dd0f5e7::" providerId="AD" clId="Web-{4F2EAE81-C84F-484A-9CD3-5BD965639C2F}" dt="2022-03-07T13:23:49.038" v="62"/>
          <ac:spMkLst>
            <pc:docMk/>
            <pc:sldMk cId="0" sldId="283"/>
            <ac:spMk id="73" creationId="{B786683A-6FD6-4BF7-B3B0-DC397677391F}"/>
          </ac:spMkLst>
        </pc:spChg>
        <pc:spChg chg="add">
          <ac:chgData name="Utilisateur invité" userId="S::urn:spo:anon#f7fcfc86907fa4a17df7e28c4351f8eb6fc806ba28f4f4f1e04fd7004dd0f5e7::" providerId="AD" clId="Web-{4F2EAE81-C84F-484A-9CD3-5BD965639C2F}" dt="2022-03-07T13:23:49.038" v="62"/>
          <ac:spMkLst>
            <pc:docMk/>
            <pc:sldMk cId="0" sldId="283"/>
            <ac:spMk id="75" creationId="{05169E50-59FB-4AEE-B61D-44A882A4CD2C}"/>
          </ac:spMkLst>
        </pc:spChg>
        <pc:spChg chg="add">
          <ac:chgData name="Utilisateur invité" userId="S::urn:spo:anon#f7fcfc86907fa4a17df7e28c4351f8eb6fc806ba28f4f4f1e04fd7004dd0f5e7::" providerId="AD" clId="Web-{4F2EAE81-C84F-484A-9CD3-5BD965639C2F}" dt="2022-03-07T13:23:49.038" v="62"/>
          <ac:spMkLst>
            <pc:docMk/>
            <pc:sldMk cId="0" sldId="283"/>
            <ac:spMk id="77" creationId="{117C30F0-5A38-4B60-B632-3AF7C2780824}"/>
          </ac:spMkLst>
        </pc:spChg>
        <pc:spChg chg="add">
          <ac:chgData name="Utilisateur invité" userId="S::urn:spo:anon#f7fcfc86907fa4a17df7e28c4351f8eb6fc806ba28f4f4f1e04fd7004dd0f5e7::" providerId="AD" clId="Web-{4F2EAE81-C84F-484A-9CD3-5BD965639C2F}" dt="2022-03-07T13:23:49.038" v="62"/>
          <ac:spMkLst>
            <pc:docMk/>
            <pc:sldMk cId="0" sldId="283"/>
            <ac:spMk id="79" creationId="{A200CBA5-3F2B-4AAC-9F86-99AFECC19C1D}"/>
          </ac:spMkLst>
        </pc:spChg>
        <pc:spChg chg="mod">
          <ac:chgData name="Utilisateur invité" userId="S::urn:spo:anon#f7fcfc86907fa4a17df7e28c4351f8eb6fc806ba28f4f4f1e04fd7004dd0f5e7::" providerId="AD" clId="Web-{4F2EAE81-C84F-484A-9CD3-5BD965639C2F}" dt="2022-03-07T13:23:49.038" v="62"/>
          <ac:spMkLst>
            <pc:docMk/>
            <pc:sldMk cId="0" sldId="283"/>
            <ac:spMk id="321" creationId="{00000000-0000-0000-0000-000000000000}"/>
          </ac:spMkLst>
        </pc:spChg>
        <pc:spChg chg="mod">
          <ac:chgData name="Utilisateur invité" userId="S::urn:spo:anon#f7fcfc86907fa4a17df7e28c4351f8eb6fc806ba28f4f4f1e04fd7004dd0f5e7::" providerId="AD" clId="Web-{4F2EAE81-C84F-484A-9CD3-5BD965639C2F}" dt="2022-03-07T13:23:49.038" v="62"/>
          <ac:spMkLst>
            <pc:docMk/>
            <pc:sldMk cId="0" sldId="283"/>
            <ac:spMk id="322" creationId="{00000000-0000-0000-0000-000000000000}"/>
          </ac:spMkLst>
        </pc:spChg>
      </pc:sldChg>
      <pc:sldChg chg="modSp mod modClrScheme chgLayout">
        <pc:chgData name="Utilisateur invité" userId="S::urn:spo:anon#f7fcfc86907fa4a17df7e28c4351f8eb6fc806ba28f4f4f1e04fd7004dd0f5e7::" providerId="AD" clId="Web-{4F2EAE81-C84F-484A-9CD3-5BD965639C2F}" dt="2022-03-07T13:24:02.538" v="64" actId="20577"/>
        <pc:sldMkLst>
          <pc:docMk/>
          <pc:sldMk cId="0" sldId="284"/>
        </pc:sldMkLst>
        <pc:spChg chg="mod">
          <ac:chgData name="Utilisateur invité" userId="S::urn:spo:anon#f7fcfc86907fa4a17df7e28c4351f8eb6fc806ba28f4f4f1e04fd7004dd0f5e7::" providerId="AD" clId="Web-{4F2EAE81-C84F-484A-9CD3-5BD965639C2F}" dt="2022-03-07T13:24:02.538" v="64" actId="20577"/>
          <ac:spMkLst>
            <pc:docMk/>
            <pc:sldMk cId="0" sldId="284"/>
            <ac:spMk id="324" creationId="{00000000-0000-0000-0000-000000000000}"/>
          </ac:spMkLst>
        </pc:spChg>
      </pc:sldChg>
      <pc:sldChg chg="addSp modSp mod setBg modClrScheme chgLayout">
        <pc:chgData name="Utilisateur invité" userId="S::urn:spo:anon#f7fcfc86907fa4a17df7e28c4351f8eb6fc806ba28f4f4f1e04fd7004dd0f5e7::" providerId="AD" clId="Web-{4F2EAE81-C84F-484A-9CD3-5BD965639C2F}" dt="2022-03-07T13:24:06.694" v="65"/>
        <pc:sldMkLst>
          <pc:docMk/>
          <pc:sldMk cId="0" sldId="285"/>
        </pc:sldMkLst>
        <pc:spChg chg="add">
          <ac:chgData name="Utilisateur invité" userId="S::urn:spo:anon#f7fcfc86907fa4a17df7e28c4351f8eb6fc806ba28f4f4f1e04fd7004dd0f5e7::" providerId="AD" clId="Web-{4F2EAE81-C84F-484A-9CD3-5BD965639C2F}" dt="2022-03-07T13:24:06.694" v="65"/>
          <ac:spMkLst>
            <pc:docMk/>
            <pc:sldMk cId="0" sldId="285"/>
            <ac:spMk id="101" creationId="{C7C2E6F0-C8AF-4019-9B42-8BFF8D32F930}"/>
          </ac:spMkLst>
        </pc:spChg>
        <pc:spChg chg="add">
          <ac:chgData name="Utilisateur invité" userId="S::urn:spo:anon#f7fcfc86907fa4a17df7e28c4351f8eb6fc806ba28f4f4f1e04fd7004dd0f5e7::" providerId="AD" clId="Web-{4F2EAE81-C84F-484A-9CD3-5BD965639C2F}" dt="2022-03-07T13:24:06.694" v="65"/>
          <ac:spMkLst>
            <pc:docMk/>
            <pc:sldMk cId="0" sldId="285"/>
            <ac:spMk id="124" creationId="{B4E57DED-2570-4080-B894-1A3ADA8106F7}"/>
          </ac:spMkLst>
        </pc:spChg>
        <pc:spChg chg="mod ord">
          <ac:chgData name="Utilisateur invité" userId="S::urn:spo:anon#f7fcfc86907fa4a17df7e28c4351f8eb6fc806ba28f4f4f1e04fd7004dd0f5e7::" providerId="AD" clId="Web-{4F2EAE81-C84F-484A-9CD3-5BD965639C2F}" dt="2022-03-07T13:24:06.694" v="65"/>
          <ac:spMkLst>
            <pc:docMk/>
            <pc:sldMk cId="0" sldId="285"/>
            <ac:spMk id="325" creationId="{00000000-0000-0000-0000-000000000000}"/>
          </ac:spMkLst>
        </pc:spChg>
        <pc:grpChg chg="add">
          <ac:chgData name="Utilisateur invité" userId="S::urn:spo:anon#f7fcfc86907fa4a17df7e28c4351f8eb6fc806ba28f4f4f1e04fd7004dd0f5e7::" providerId="AD" clId="Web-{4F2EAE81-C84F-484A-9CD3-5BD965639C2F}" dt="2022-03-07T13:24:06.694" v="65"/>
          <ac:grpSpMkLst>
            <pc:docMk/>
            <pc:sldMk cId="0" sldId="285"/>
            <ac:grpSpMk id="75" creationId="{5D307D92-1B71-4BC9-9CC2-651007D6DFA8}"/>
          </ac:grpSpMkLst>
        </pc:grpChg>
        <pc:grpChg chg="add">
          <ac:chgData name="Utilisateur invité" userId="S::urn:spo:anon#f7fcfc86907fa4a17df7e28c4351f8eb6fc806ba28f4f4f1e04fd7004dd0f5e7::" providerId="AD" clId="Web-{4F2EAE81-C84F-484A-9CD3-5BD965639C2F}" dt="2022-03-07T13:24:06.694" v="65"/>
          <ac:grpSpMkLst>
            <pc:docMk/>
            <pc:sldMk cId="0" sldId="285"/>
            <ac:grpSpMk id="96" creationId="{7A654156-2BF2-421C-9490-638BE7162257}"/>
          </ac:grpSpMkLst>
        </pc:grpChg>
        <pc:grpChg chg="add">
          <ac:chgData name="Utilisateur invité" userId="S::urn:spo:anon#f7fcfc86907fa4a17df7e28c4351f8eb6fc806ba28f4f4f1e04fd7004dd0f5e7::" providerId="AD" clId="Web-{4F2EAE81-C84F-484A-9CD3-5BD965639C2F}" dt="2022-03-07T13:24:06.694" v="65"/>
          <ac:grpSpMkLst>
            <pc:docMk/>
            <pc:sldMk cId="0" sldId="285"/>
            <ac:grpSpMk id="103" creationId="{46DAB649-BDBB-4DDA-8D98-93D8D0D609BD}"/>
          </ac:grpSpMkLst>
        </pc:grpChg>
        <pc:grpChg chg="add">
          <ac:chgData name="Utilisateur invité" userId="S::urn:spo:anon#f7fcfc86907fa4a17df7e28c4351f8eb6fc806ba28f4f4f1e04fd7004dd0f5e7::" providerId="AD" clId="Web-{4F2EAE81-C84F-484A-9CD3-5BD965639C2F}" dt="2022-03-07T13:24:06.694" v="65"/>
          <ac:grpSpMkLst>
            <pc:docMk/>
            <pc:sldMk cId="0" sldId="285"/>
            <ac:grpSpMk id="126" creationId="{B96F2CDC-67DF-42B6-9E7E-8FAE5E1250ED}"/>
          </ac:grpSpMkLst>
        </pc:grpChg>
        <pc:picChg chg="mod">
          <ac:chgData name="Utilisateur invité" userId="S::urn:spo:anon#f7fcfc86907fa4a17df7e28c4351f8eb6fc806ba28f4f4f1e04fd7004dd0f5e7::" providerId="AD" clId="Web-{4F2EAE81-C84F-484A-9CD3-5BD965639C2F}" dt="2022-03-07T13:24:06.694" v="65"/>
          <ac:picMkLst>
            <pc:docMk/>
            <pc:sldMk cId="0" sldId="285"/>
            <ac:picMk id="326" creationId="{00000000-0000-0000-0000-000000000000}"/>
          </ac:picMkLst>
        </pc:picChg>
      </pc:sldChg>
      <pc:sldMasterChg chg="del delSldLayout">
        <pc:chgData name="Utilisateur invité" userId="S::urn:spo:anon#f7fcfc86907fa4a17df7e28c4351f8eb6fc806ba28f4f4f1e04fd7004dd0f5e7::" providerId="AD" clId="Web-{4F2EAE81-C84F-484A-9CD3-5BD965639C2F}" dt="2022-03-07T13:16:20.353" v="0"/>
        <pc:sldMasterMkLst>
          <pc:docMk/>
          <pc:sldMasterMk cId="0" sldId="2147483648"/>
        </pc:sldMasterMkLst>
        <pc:sldLayoutChg chg="del">
          <pc:chgData name="Utilisateur invité" userId="S::urn:spo:anon#f7fcfc86907fa4a17df7e28c4351f8eb6fc806ba28f4f4f1e04fd7004dd0f5e7::" providerId="AD" clId="Web-{4F2EAE81-C84F-484A-9CD3-5BD965639C2F}" dt="2022-03-07T13:16:20.353" v="0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Utilisateur invité" userId="S::urn:spo:anon#f7fcfc86907fa4a17df7e28c4351f8eb6fc806ba28f4f4f1e04fd7004dd0f5e7::" providerId="AD" clId="Web-{4F2EAE81-C84F-484A-9CD3-5BD965639C2F}" dt="2022-03-07T13:16:20.353" v="0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Utilisateur invité" userId="S::urn:spo:anon#f7fcfc86907fa4a17df7e28c4351f8eb6fc806ba28f4f4f1e04fd7004dd0f5e7::" providerId="AD" clId="Web-{4F2EAE81-C84F-484A-9CD3-5BD965639C2F}" dt="2022-03-07T13:16:20.353" v="0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Utilisateur invité" userId="S::urn:spo:anon#f7fcfc86907fa4a17df7e28c4351f8eb6fc806ba28f4f4f1e04fd7004dd0f5e7::" providerId="AD" clId="Web-{4F2EAE81-C84F-484A-9CD3-5BD965639C2F}" dt="2022-03-07T13:16:20.353" v="0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Utilisateur invité" userId="S::urn:spo:anon#f7fcfc86907fa4a17df7e28c4351f8eb6fc806ba28f4f4f1e04fd7004dd0f5e7::" providerId="AD" clId="Web-{4F2EAE81-C84F-484A-9CD3-5BD965639C2F}" dt="2022-03-07T13:16:20.353" v="0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Utilisateur invité" userId="S::urn:spo:anon#f7fcfc86907fa4a17df7e28c4351f8eb6fc806ba28f4f4f1e04fd7004dd0f5e7::" providerId="AD" clId="Web-{4F2EAE81-C84F-484A-9CD3-5BD965639C2F}" dt="2022-03-07T13:16:20.353" v="0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Utilisateur invité" userId="S::urn:spo:anon#f7fcfc86907fa4a17df7e28c4351f8eb6fc806ba28f4f4f1e04fd7004dd0f5e7::" providerId="AD" clId="Web-{4F2EAE81-C84F-484A-9CD3-5BD965639C2F}" dt="2022-03-07T13:16:20.353" v="0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Utilisateur invité" userId="S::urn:spo:anon#f7fcfc86907fa4a17df7e28c4351f8eb6fc806ba28f4f4f1e04fd7004dd0f5e7::" providerId="AD" clId="Web-{4F2EAE81-C84F-484A-9CD3-5BD965639C2F}" dt="2022-03-07T13:16:20.353" v="0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Utilisateur invité" userId="S::urn:spo:anon#f7fcfc86907fa4a17df7e28c4351f8eb6fc806ba28f4f4f1e04fd7004dd0f5e7::" providerId="AD" clId="Web-{4F2EAE81-C84F-484A-9CD3-5BD965639C2F}" dt="2022-03-07T13:16:20.353" v="0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Utilisateur invité" userId="S::urn:spo:anon#f7fcfc86907fa4a17df7e28c4351f8eb6fc806ba28f4f4f1e04fd7004dd0f5e7::" providerId="AD" clId="Web-{4F2EAE81-C84F-484A-9CD3-5BD965639C2F}" dt="2022-03-07T13:16:20.353" v="0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Utilisateur invité" userId="S::urn:spo:anon#f7fcfc86907fa4a17df7e28c4351f8eb6fc806ba28f4f4f1e04fd7004dd0f5e7::" providerId="AD" clId="Web-{4F2EAE81-C84F-484A-9CD3-5BD965639C2F}" dt="2022-03-07T13:16:20.353" v="0"/>
          <pc:sldLayoutMkLst>
            <pc:docMk/>
            <pc:sldMasterMk cId="0" sldId="2147483648"/>
            <pc:sldLayoutMk cId="0" sldId="2147483659"/>
          </pc:sldLayoutMkLst>
        </pc:sldLayoutChg>
        <pc:sldLayoutChg chg="del">
          <pc:chgData name="Utilisateur invité" userId="S::urn:spo:anon#f7fcfc86907fa4a17df7e28c4351f8eb6fc806ba28f4f4f1e04fd7004dd0f5e7::" providerId="AD" clId="Web-{4F2EAE81-C84F-484A-9CD3-5BD965639C2F}" dt="2022-03-07T13:16:20.353" v="0"/>
          <pc:sldLayoutMkLst>
            <pc:docMk/>
            <pc:sldMasterMk cId="0" sldId="2147483648"/>
            <pc:sldLayoutMk cId="0" sldId="2147483660"/>
          </pc:sldLayoutMkLst>
        </pc:sldLayoutChg>
      </pc:sldMasterChg>
      <pc:sldMasterChg chg="del delSldLayout">
        <pc:chgData name="Utilisateur invité" userId="S::urn:spo:anon#f7fcfc86907fa4a17df7e28c4351f8eb6fc806ba28f4f4f1e04fd7004dd0f5e7::" providerId="AD" clId="Web-{4F2EAE81-C84F-484A-9CD3-5BD965639C2F}" dt="2022-03-07T13:16:20.353" v="0"/>
        <pc:sldMasterMkLst>
          <pc:docMk/>
          <pc:sldMasterMk cId="0" sldId="2147483661"/>
        </pc:sldMasterMkLst>
        <pc:sldLayoutChg chg="del">
          <pc:chgData name="Utilisateur invité" userId="S::urn:spo:anon#f7fcfc86907fa4a17df7e28c4351f8eb6fc806ba28f4f4f1e04fd7004dd0f5e7::" providerId="AD" clId="Web-{4F2EAE81-C84F-484A-9CD3-5BD965639C2F}" dt="2022-03-07T13:16:20.353" v="0"/>
          <pc:sldLayoutMkLst>
            <pc:docMk/>
            <pc:sldMasterMk cId="0" sldId="2147483661"/>
            <pc:sldLayoutMk cId="0" sldId="2147483662"/>
          </pc:sldLayoutMkLst>
        </pc:sldLayoutChg>
        <pc:sldLayoutChg chg="del">
          <pc:chgData name="Utilisateur invité" userId="S::urn:spo:anon#f7fcfc86907fa4a17df7e28c4351f8eb6fc806ba28f4f4f1e04fd7004dd0f5e7::" providerId="AD" clId="Web-{4F2EAE81-C84F-484A-9CD3-5BD965639C2F}" dt="2022-03-07T13:16:20.353" v="0"/>
          <pc:sldLayoutMkLst>
            <pc:docMk/>
            <pc:sldMasterMk cId="0" sldId="2147483661"/>
            <pc:sldLayoutMk cId="0" sldId="2147483663"/>
          </pc:sldLayoutMkLst>
        </pc:sldLayoutChg>
        <pc:sldLayoutChg chg="del">
          <pc:chgData name="Utilisateur invité" userId="S::urn:spo:anon#f7fcfc86907fa4a17df7e28c4351f8eb6fc806ba28f4f4f1e04fd7004dd0f5e7::" providerId="AD" clId="Web-{4F2EAE81-C84F-484A-9CD3-5BD965639C2F}" dt="2022-03-07T13:16:20.353" v="0"/>
          <pc:sldLayoutMkLst>
            <pc:docMk/>
            <pc:sldMasterMk cId="0" sldId="2147483661"/>
            <pc:sldLayoutMk cId="0" sldId="2147483664"/>
          </pc:sldLayoutMkLst>
        </pc:sldLayoutChg>
        <pc:sldLayoutChg chg="del">
          <pc:chgData name="Utilisateur invité" userId="S::urn:spo:anon#f7fcfc86907fa4a17df7e28c4351f8eb6fc806ba28f4f4f1e04fd7004dd0f5e7::" providerId="AD" clId="Web-{4F2EAE81-C84F-484A-9CD3-5BD965639C2F}" dt="2022-03-07T13:16:20.353" v="0"/>
          <pc:sldLayoutMkLst>
            <pc:docMk/>
            <pc:sldMasterMk cId="0" sldId="2147483661"/>
            <pc:sldLayoutMk cId="0" sldId="2147483665"/>
          </pc:sldLayoutMkLst>
        </pc:sldLayoutChg>
        <pc:sldLayoutChg chg="del">
          <pc:chgData name="Utilisateur invité" userId="S::urn:spo:anon#f7fcfc86907fa4a17df7e28c4351f8eb6fc806ba28f4f4f1e04fd7004dd0f5e7::" providerId="AD" clId="Web-{4F2EAE81-C84F-484A-9CD3-5BD965639C2F}" dt="2022-03-07T13:16:20.353" v="0"/>
          <pc:sldLayoutMkLst>
            <pc:docMk/>
            <pc:sldMasterMk cId="0" sldId="2147483661"/>
            <pc:sldLayoutMk cId="0" sldId="2147483666"/>
          </pc:sldLayoutMkLst>
        </pc:sldLayoutChg>
        <pc:sldLayoutChg chg="del">
          <pc:chgData name="Utilisateur invité" userId="S::urn:spo:anon#f7fcfc86907fa4a17df7e28c4351f8eb6fc806ba28f4f4f1e04fd7004dd0f5e7::" providerId="AD" clId="Web-{4F2EAE81-C84F-484A-9CD3-5BD965639C2F}" dt="2022-03-07T13:16:20.353" v="0"/>
          <pc:sldLayoutMkLst>
            <pc:docMk/>
            <pc:sldMasterMk cId="0" sldId="2147483661"/>
            <pc:sldLayoutMk cId="0" sldId="2147483667"/>
          </pc:sldLayoutMkLst>
        </pc:sldLayoutChg>
        <pc:sldLayoutChg chg="del">
          <pc:chgData name="Utilisateur invité" userId="S::urn:spo:anon#f7fcfc86907fa4a17df7e28c4351f8eb6fc806ba28f4f4f1e04fd7004dd0f5e7::" providerId="AD" clId="Web-{4F2EAE81-C84F-484A-9CD3-5BD965639C2F}" dt="2022-03-07T13:16:20.353" v="0"/>
          <pc:sldLayoutMkLst>
            <pc:docMk/>
            <pc:sldMasterMk cId="0" sldId="2147483661"/>
            <pc:sldLayoutMk cId="0" sldId="2147483668"/>
          </pc:sldLayoutMkLst>
        </pc:sldLayoutChg>
        <pc:sldLayoutChg chg="del">
          <pc:chgData name="Utilisateur invité" userId="S::urn:spo:anon#f7fcfc86907fa4a17df7e28c4351f8eb6fc806ba28f4f4f1e04fd7004dd0f5e7::" providerId="AD" clId="Web-{4F2EAE81-C84F-484A-9CD3-5BD965639C2F}" dt="2022-03-07T13:16:20.353" v="0"/>
          <pc:sldLayoutMkLst>
            <pc:docMk/>
            <pc:sldMasterMk cId="0" sldId="2147483661"/>
            <pc:sldLayoutMk cId="0" sldId="2147483669"/>
          </pc:sldLayoutMkLst>
        </pc:sldLayoutChg>
        <pc:sldLayoutChg chg="del">
          <pc:chgData name="Utilisateur invité" userId="S::urn:spo:anon#f7fcfc86907fa4a17df7e28c4351f8eb6fc806ba28f4f4f1e04fd7004dd0f5e7::" providerId="AD" clId="Web-{4F2EAE81-C84F-484A-9CD3-5BD965639C2F}" dt="2022-03-07T13:16:20.353" v="0"/>
          <pc:sldLayoutMkLst>
            <pc:docMk/>
            <pc:sldMasterMk cId="0" sldId="2147483661"/>
            <pc:sldLayoutMk cId="0" sldId="2147483670"/>
          </pc:sldLayoutMkLst>
        </pc:sldLayoutChg>
        <pc:sldLayoutChg chg="del">
          <pc:chgData name="Utilisateur invité" userId="S::urn:spo:anon#f7fcfc86907fa4a17df7e28c4351f8eb6fc806ba28f4f4f1e04fd7004dd0f5e7::" providerId="AD" clId="Web-{4F2EAE81-C84F-484A-9CD3-5BD965639C2F}" dt="2022-03-07T13:16:20.353" v="0"/>
          <pc:sldLayoutMkLst>
            <pc:docMk/>
            <pc:sldMasterMk cId="0" sldId="2147483661"/>
            <pc:sldLayoutMk cId="0" sldId="2147483671"/>
          </pc:sldLayoutMkLst>
        </pc:sldLayoutChg>
        <pc:sldLayoutChg chg="del">
          <pc:chgData name="Utilisateur invité" userId="S::urn:spo:anon#f7fcfc86907fa4a17df7e28c4351f8eb6fc806ba28f4f4f1e04fd7004dd0f5e7::" providerId="AD" clId="Web-{4F2EAE81-C84F-484A-9CD3-5BD965639C2F}" dt="2022-03-07T13:16:20.353" v="0"/>
          <pc:sldLayoutMkLst>
            <pc:docMk/>
            <pc:sldMasterMk cId="0" sldId="2147483661"/>
            <pc:sldLayoutMk cId="0" sldId="2147483672"/>
          </pc:sldLayoutMkLst>
        </pc:sldLayoutChg>
        <pc:sldLayoutChg chg="del">
          <pc:chgData name="Utilisateur invité" userId="S::urn:spo:anon#f7fcfc86907fa4a17df7e28c4351f8eb6fc806ba28f4f4f1e04fd7004dd0f5e7::" providerId="AD" clId="Web-{4F2EAE81-C84F-484A-9CD3-5BD965639C2F}" dt="2022-03-07T13:16:20.353" v="0"/>
          <pc:sldLayoutMkLst>
            <pc:docMk/>
            <pc:sldMasterMk cId="0" sldId="2147483661"/>
            <pc:sldLayoutMk cId="0" sldId="2147483673"/>
          </pc:sldLayoutMkLst>
        </pc:sldLayoutChg>
      </pc:sldMasterChg>
      <pc:sldMasterChg chg="del delSldLayout">
        <pc:chgData name="Utilisateur invité" userId="S::urn:spo:anon#f7fcfc86907fa4a17df7e28c4351f8eb6fc806ba28f4f4f1e04fd7004dd0f5e7::" providerId="AD" clId="Web-{4F2EAE81-C84F-484A-9CD3-5BD965639C2F}" dt="2022-03-07T13:16:20.353" v="0"/>
        <pc:sldMasterMkLst>
          <pc:docMk/>
          <pc:sldMasterMk cId="0" sldId="2147483674"/>
        </pc:sldMasterMkLst>
        <pc:sldLayoutChg chg="del">
          <pc:chgData name="Utilisateur invité" userId="S::urn:spo:anon#f7fcfc86907fa4a17df7e28c4351f8eb6fc806ba28f4f4f1e04fd7004dd0f5e7::" providerId="AD" clId="Web-{4F2EAE81-C84F-484A-9CD3-5BD965639C2F}" dt="2022-03-07T13:16:20.353" v="0"/>
          <pc:sldLayoutMkLst>
            <pc:docMk/>
            <pc:sldMasterMk cId="0" sldId="2147483674"/>
            <pc:sldLayoutMk cId="0" sldId="2147483675"/>
          </pc:sldLayoutMkLst>
        </pc:sldLayoutChg>
        <pc:sldLayoutChg chg="del">
          <pc:chgData name="Utilisateur invité" userId="S::urn:spo:anon#f7fcfc86907fa4a17df7e28c4351f8eb6fc806ba28f4f4f1e04fd7004dd0f5e7::" providerId="AD" clId="Web-{4F2EAE81-C84F-484A-9CD3-5BD965639C2F}" dt="2022-03-07T13:16:20.353" v="0"/>
          <pc:sldLayoutMkLst>
            <pc:docMk/>
            <pc:sldMasterMk cId="0" sldId="2147483674"/>
            <pc:sldLayoutMk cId="0" sldId="2147483676"/>
          </pc:sldLayoutMkLst>
        </pc:sldLayoutChg>
        <pc:sldLayoutChg chg="del">
          <pc:chgData name="Utilisateur invité" userId="S::urn:spo:anon#f7fcfc86907fa4a17df7e28c4351f8eb6fc806ba28f4f4f1e04fd7004dd0f5e7::" providerId="AD" clId="Web-{4F2EAE81-C84F-484A-9CD3-5BD965639C2F}" dt="2022-03-07T13:16:20.353" v="0"/>
          <pc:sldLayoutMkLst>
            <pc:docMk/>
            <pc:sldMasterMk cId="0" sldId="2147483674"/>
            <pc:sldLayoutMk cId="0" sldId="2147483677"/>
          </pc:sldLayoutMkLst>
        </pc:sldLayoutChg>
        <pc:sldLayoutChg chg="del">
          <pc:chgData name="Utilisateur invité" userId="S::urn:spo:anon#f7fcfc86907fa4a17df7e28c4351f8eb6fc806ba28f4f4f1e04fd7004dd0f5e7::" providerId="AD" clId="Web-{4F2EAE81-C84F-484A-9CD3-5BD965639C2F}" dt="2022-03-07T13:16:20.353" v="0"/>
          <pc:sldLayoutMkLst>
            <pc:docMk/>
            <pc:sldMasterMk cId="0" sldId="2147483674"/>
            <pc:sldLayoutMk cId="0" sldId="2147483678"/>
          </pc:sldLayoutMkLst>
        </pc:sldLayoutChg>
        <pc:sldLayoutChg chg="del">
          <pc:chgData name="Utilisateur invité" userId="S::urn:spo:anon#f7fcfc86907fa4a17df7e28c4351f8eb6fc806ba28f4f4f1e04fd7004dd0f5e7::" providerId="AD" clId="Web-{4F2EAE81-C84F-484A-9CD3-5BD965639C2F}" dt="2022-03-07T13:16:20.353" v="0"/>
          <pc:sldLayoutMkLst>
            <pc:docMk/>
            <pc:sldMasterMk cId="0" sldId="2147483674"/>
            <pc:sldLayoutMk cId="0" sldId="2147483679"/>
          </pc:sldLayoutMkLst>
        </pc:sldLayoutChg>
        <pc:sldLayoutChg chg="del">
          <pc:chgData name="Utilisateur invité" userId="S::urn:spo:anon#f7fcfc86907fa4a17df7e28c4351f8eb6fc806ba28f4f4f1e04fd7004dd0f5e7::" providerId="AD" clId="Web-{4F2EAE81-C84F-484A-9CD3-5BD965639C2F}" dt="2022-03-07T13:16:20.353" v="0"/>
          <pc:sldLayoutMkLst>
            <pc:docMk/>
            <pc:sldMasterMk cId="0" sldId="2147483674"/>
            <pc:sldLayoutMk cId="0" sldId="2147483680"/>
          </pc:sldLayoutMkLst>
        </pc:sldLayoutChg>
        <pc:sldLayoutChg chg="del">
          <pc:chgData name="Utilisateur invité" userId="S::urn:spo:anon#f7fcfc86907fa4a17df7e28c4351f8eb6fc806ba28f4f4f1e04fd7004dd0f5e7::" providerId="AD" clId="Web-{4F2EAE81-C84F-484A-9CD3-5BD965639C2F}" dt="2022-03-07T13:16:20.353" v="0"/>
          <pc:sldLayoutMkLst>
            <pc:docMk/>
            <pc:sldMasterMk cId="0" sldId="2147483674"/>
            <pc:sldLayoutMk cId="0" sldId="2147483681"/>
          </pc:sldLayoutMkLst>
        </pc:sldLayoutChg>
        <pc:sldLayoutChg chg="del">
          <pc:chgData name="Utilisateur invité" userId="S::urn:spo:anon#f7fcfc86907fa4a17df7e28c4351f8eb6fc806ba28f4f4f1e04fd7004dd0f5e7::" providerId="AD" clId="Web-{4F2EAE81-C84F-484A-9CD3-5BD965639C2F}" dt="2022-03-07T13:16:20.353" v="0"/>
          <pc:sldLayoutMkLst>
            <pc:docMk/>
            <pc:sldMasterMk cId="0" sldId="2147483674"/>
            <pc:sldLayoutMk cId="0" sldId="2147483682"/>
          </pc:sldLayoutMkLst>
        </pc:sldLayoutChg>
        <pc:sldLayoutChg chg="del">
          <pc:chgData name="Utilisateur invité" userId="S::urn:spo:anon#f7fcfc86907fa4a17df7e28c4351f8eb6fc806ba28f4f4f1e04fd7004dd0f5e7::" providerId="AD" clId="Web-{4F2EAE81-C84F-484A-9CD3-5BD965639C2F}" dt="2022-03-07T13:16:20.353" v="0"/>
          <pc:sldLayoutMkLst>
            <pc:docMk/>
            <pc:sldMasterMk cId="0" sldId="2147483674"/>
            <pc:sldLayoutMk cId="0" sldId="2147483683"/>
          </pc:sldLayoutMkLst>
        </pc:sldLayoutChg>
        <pc:sldLayoutChg chg="del">
          <pc:chgData name="Utilisateur invité" userId="S::urn:spo:anon#f7fcfc86907fa4a17df7e28c4351f8eb6fc806ba28f4f4f1e04fd7004dd0f5e7::" providerId="AD" clId="Web-{4F2EAE81-C84F-484A-9CD3-5BD965639C2F}" dt="2022-03-07T13:16:20.353" v="0"/>
          <pc:sldLayoutMkLst>
            <pc:docMk/>
            <pc:sldMasterMk cId="0" sldId="2147483674"/>
            <pc:sldLayoutMk cId="0" sldId="2147483684"/>
          </pc:sldLayoutMkLst>
        </pc:sldLayoutChg>
        <pc:sldLayoutChg chg="del">
          <pc:chgData name="Utilisateur invité" userId="S::urn:spo:anon#f7fcfc86907fa4a17df7e28c4351f8eb6fc806ba28f4f4f1e04fd7004dd0f5e7::" providerId="AD" clId="Web-{4F2EAE81-C84F-484A-9CD3-5BD965639C2F}" dt="2022-03-07T13:16:20.353" v="0"/>
          <pc:sldLayoutMkLst>
            <pc:docMk/>
            <pc:sldMasterMk cId="0" sldId="2147483674"/>
            <pc:sldLayoutMk cId="0" sldId="2147483685"/>
          </pc:sldLayoutMkLst>
        </pc:sldLayoutChg>
        <pc:sldLayoutChg chg="del">
          <pc:chgData name="Utilisateur invité" userId="S::urn:spo:anon#f7fcfc86907fa4a17df7e28c4351f8eb6fc806ba28f4f4f1e04fd7004dd0f5e7::" providerId="AD" clId="Web-{4F2EAE81-C84F-484A-9CD3-5BD965639C2F}" dt="2022-03-07T13:16:20.353" v="0"/>
          <pc:sldLayoutMkLst>
            <pc:docMk/>
            <pc:sldMasterMk cId="0" sldId="2147483674"/>
            <pc:sldLayoutMk cId="0" sldId="2147483686"/>
          </pc:sldLayoutMkLst>
        </pc:sldLayoutChg>
      </pc:sldMasterChg>
      <pc:sldMasterChg chg="del delSldLayout">
        <pc:chgData name="Utilisateur invité" userId="S::urn:spo:anon#f7fcfc86907fa4a17df7e28c4351f8eb6fc806ba28f4f4f1e04fd7004dd0f5e7::" providerId="AD" clId="Web-{4F2EAE81-C84F-484A-9CD3-5BD965639C2F}" dt="2022-03-07T13:16:20.353" v="0"/>
        <pc:sldMasterMkLst>
          <pc:docMk/>
          <pc:sldMasterMk cId="0" sldId="2147483687"/>
        </pc:sldMasterMkLst>
        <pc:sldLayoutChg chg="del">
          <pc:chgData name="Utilisateur invité" userId="S::urn:spo:anon#f7fcfc86907fa4a17df7e28c4351f8eb6fc806ba28f4f4f1e04fd7004dd0f5e7::" providerId="AD" clId="Web-{4F2EAE81-C84F-484A-9CD3-5BD965639C2F}" dt="2022-03-07T13:16:20.353" v="0"/>
          <pc:sldLayoutMkLst>
            <pc:docMk/>
            <pc:sldMasterMk cId="0" sldId="2147483687"/>
            <pc:sldLayoutMk cId="0" sldId="2147483688"/>
          </pc:sldLayoutMkLst>
        </pc:sldLayoutChg>
        <pc:sldLayoutChg chg="del">
          <pc:chgData name="Utilisateur invité" userId="S::urn:spo:anon#f7fcfc86907fa4a17df7e28c4351f8eb6fc806ba28f4f4f1e04fd7004dd0f5e7::" providerId="AD" clId="Web-{4F2EAE81-C84F-484A-9CD3-5BD965639C2F}" dt="2022-03-07T13:16:20.353" v="0"/>
          <pc:sldLayoutMkLst>
            <pc:docMk/>
            <pc:sldMasterMk cId="0" sldId="2147483687"/>
            <pc:sldLayoutMk cId="0" sldId="2147483689"/>
          </pc:sldLayoutMkLst>
        </pc:sldLayoutChg>
        <pc:sldLayoutChg chg="del">
          <pc:chgData name="Utilisateur invité" userId="S::urn:spo:anon#f7fcfc86907fa4a17df7e28c4351f8eb6fc806ba28f4f4f1e04fd7004dd0f5e7::" providerId="AD" clId="Web-{4F2EAE81-C84F-484A-9CD3-5BD965639C2F}" dt="2022-03-07T13:16:20.353" v="0"/>
          <pc:sldLayoutMkLst>
            <pc:docMk/>
            <pc:sldMasterMk cId="0" sldId="2147483687"/>
            <pc:sldLayoutMk cId="0" sldId="2147483690"/>
          </pc:sldLayoutMkLst>
        </pc:sldLayoutChg>
        <pc:sldLayoutChg chg="del">
          <pc:chgData name="Utilisateur invité" userId="S::urn:spo:anon#f7fcfc86907fa4a17df7e28c4351f8eb6fc806ba28f4f4f1e04fd7004dd0f5e7::" providerId="AD" clId="Web-{4F2EAE81-C84F-484A-9CD3-5BD965639C2F}" dt="2022-03-07T13:16:20.353" v="0"/>
          <pc:sldLayoutMkLst>
            <pc:docMk/>
            <pc:sldMasterMk cId="0" sldId="2147483687"/>
            <pc:sldLayoutMk cId="0" sldId="2147483691"/>
          </pc:sldLayoutMkLst>
        </pc:sldLayoutChg>
        <pc:sldLayoutChg chg="del">
          <pc:chgData name="Utilisateur invité" userId="S::urn:spo:anon#f7fcfc86907fa4a17df7e28c4351f8eb6fc806ba28f4f4f1e04fd7004dd0f5e7::" providerId="AD" clId="Web-{4F2EAE81-C84F-484A-9CD3-5BD965639C2F}" dt="2022-03-07T13:16:20.353" v="0"/>
          <pc:sldLayoutMkLst>
            <pc:docMk/>
            <pc:sldMasterMk cId="0" sldId="2147483687"/>
            <pc:sldLayoutMk cId="0" sldId="2147483692"/>
          </pc:sldLayoutMkLst>
        </pc:sldLayoutChg>
        <pc:sldLayoutChg chg="del">
          <pc:chgData name="Utilisateur invité" userId="S::urn:spo:anon#f7fcfc86907fa4a17df7e28c4351f8eb6fc806ba28f4f4f1e04fd7004dd0f5e7::" providerId="AD" clId="Web-{4F2EAE81-C84F-484A-9CD3-5BD965639C2F}" dt="2022-03-07T13:16:20.353" v="0"/>
          <pc:sldLayoutMkLst>
            <pc:docMk/>
            <pc:sldMasterMk cId="0" sldId="2147483687"/>
            <pc:sldLayoutMk cId="0" sldId="2147483693"/>
          </pc:sldLayoutMkLst>
        </pc:sldLayoutChg>
        <pc:sldLayoutChg chg="del">
          <pc:chgData name="Utilisateur invité" userId="S::urn:spo:anon#f7fcfc86907fa4a17df7e28c4351f8eb6fc806ba28f4f4f1e04fd7004dd0f5e7::" providerId="AD" clId="Web-{4F2EAE81-C84F-484A-9CD3-5BD965639C2F}" dt="2022-03-07T13:16:20.353" v="0"/>
          <pc:sldLayoutMkLst>
            <pc:docMk/>
            <pc:sldMasterMk cId="0" sldId="2147483687"/>
            <pc:sldLayoutMk cId="0" sldId="2147483694"/>
          </pc:sldLayoutMkLst>
        </pc:sldLayoutChg>
        <pc:sldLayoutChg chg="del">
          <pc:chgData name="Utilisateur invité" userId="S::urn:spo:anon#f7fcfc86907fa4a17df7e28c4351f8eb6fc806ba28f4f4f1e04fd7004dd0f5e7::" providerId="AD" clId="Web-{4F2EAE81-C84F-484A-9CD3-5BD965639C2F}" dt="2022-03-07T13:16:20.353" v="0"/>
          <pc:sldLayoutMkLst>
            <pc:docMk/>
            <pc:sldMasterMk cId="0" sldId="2147483687"/>
            <pc:sldLayoutMk cId="0" sldId="2147483695"/>
          </pc:sldLayoutMkLst>
        </pc:sldLayoutChg>
        <pc:sldLayoutChg chg="del">
          <pc:chgData name="Utilisateur invité" userId="S::urn:spo:anon#f7fcfc86907fa4a17df7e28c4351f8eb6fc806ba28f4f4f1e04fd7004dd0f5e7::" providerId="AD" clId="Web-{4F2EAE81-C84F-484A-9CD3-5BD965639C2F}" dt="2022-03-07T13:16:20.353" v="0"/>
          <pc:sldLayoutMkLst>
            <pc:docMk/>
            <pc:sldMasterMk cId="0" sldId="2147483687"/>
            <pc:sldLayoutMk cId="0" sldId="2147483696"/>
          </pc:sldLayoutMkLst>
        </pc:sldLayoutChg>
        <pc:sldLayoutChg chg="del">
          <pc:chgData name="Utilisateur invité" userId="S::urn:spo:anon#f7fcfc86907fa4a17df7e28c4351f8eb6fc806ba28f4f4f1e04fd7004dd0f5e7::" providerId="AD" clId="Web-{4F2EAE81-C84F-484A-9CD3-5BD965639C2F}" dt="2022-03-07T13:16:20.353" v="0"/>
          <pc:sldLayoutMkLst>
            <pc:docMk/>
            <pc:sldMasterMk cId="0" sldId="2147483687"/>
            <pc:sldLayoutMk cId="0" sldId="2147483697"/>
          </pc:sldLayoutMkLst>
        </pc:sldLayoutChg>
        <pc:sldLayoutChg chg="del">
          <pc:chgData name="Utilisateur invité" userId="S::urn:spo:anon#f7fcfc86907fa4a17df7e28c4351f8eb6fc806ba28f4f4f1e04fd7004dd0f5e7::" providerId="AD" clId="Web-{4F2EAE81-C84F-484A-9CD3-5BD965639C2F}" dt="2022-03-07T13:16:20.353" v="0"/>
          <pc:sldLayoutMkLst>
            <pc:docMk/>
            <pc:sldMasterMk cId="0" sldId="2147483687"/>
            <pc:sldLayoutMk cId="0" sldId="2147483698"/>
          </pc:sldLayoutMkLst>
        </pc:sldLayoutChg>
        <pc:sldLayoutChg chg="del">
          <pc:chgData name="Utilisateur invité" userId="S::urn:spo:anon#f7fcfc86907fa4a17df7e28c4351f8eb6fc806ba28f4f4f1e04fd7004dd0f5e7::" providerId="AD" clId="Web-{4F2EAE81-C84F-484A-9CD3-5BD965639C2F}" dt="2022-03-07T13:16:20.353" v="0"/>
          <pc:sldLayoutMkLst>
            <pc:docMk/>
            <pc:sldMasterMk cId="0" sldId="2147483687"/>
            <pc:sldLayoutMk cId="0" sldId="2147483699"/>
          </pc:sldLayoutMkLst>
        </pc:sldLayoutChg>
      </pc:sldMasterChg>
      <pc:sldMasterChg chg="add del addSldLayout delSldLayout modSldLayout">
        <pc:chgData name="Utilisateur invité" userId="S::urn:spo:anon#f7fcfc86907fa4a17df7e28c4351f8eb6fc806ba28f4f4f1e04fd7004dd0f5e7::" providerId="AD" clId="Web-{4F2EAE81-C84F-484A-9CD3-5BD965639C2F}" dt="2022-03-07T13:16:37.979" v="1"/>
        <pc:sldMasterMkLst>
          <pc:docMk/>
          <pc:sldMasterMk cId="4061255689" sldId="2147483700"/>
        </pc:sldMasterMkLst>
        <pc:sldLayoutChg chg="add del mod replId">
          <pc:chgData name="Utilisateur invité" userId="S::urn:spo:anon#f7fcfc86907fa4a17df7e28c4351f8eb6fc806ba28f4f4f1e04fd7004dd0f5e7::" providerId="AD" clId="Web-{4F2EAE81-C84F-484A-9CD3-5BD965639C2F}" dt="2022-03-07T13:16:37.979" v="1"/>
          <pc:sldLayoutMkLst>
            <pc:docMk/>
            <pc:sldMasterMk cId="4061255689" sldId="2147483700"/>
            <pc:sldLayoutMk cId="1268050146" sldId="2147483701"/>
          </pc:sldLayoutMkLst>
        </pc:sldLayoutChg>
        <pc:sldLayoutChg chg="add del mod replId">
          <pc:chgData name="Utilisateur invité" userId="S::urn:spo:anon#f7fcfc86907fa4a17df7e28c4351f8eb6fc806ba28f4f4f1e04fd7004dd0f5e7::" providerId="AD" clId="Web-{4F2EAE81-C84F-484A-9CD3-5BD965639C2F}" dt="2022-03-07T13:16:37.979" v="1"/>
          <pc:sldLayoutMkLst>
            <pc:docMk/>
            <pc:sldMasterMk cId="4061255689" sldId="2147483700"/>
            <pc:sldLayoutMk cId="1073964057" sldId="2147483702"/>
          </pc:sldLayoutMkLst>
        </pc:sldLayoutChg>
        <pc:sldLayoutChg chg="add del mod replId">
          <pc:chgData name="Utilisateur invité" userId="S::urn:spo:anon#f7fcfc86907fa4a17df7e28c4351f8eb6fc806ba28f4f4f1e04fd7004dd0f5e7::" providerId="AD" clId="Web-{4F2EAE81-C84F-484A-9CD3-5BD965639C2F}" dt="2022-03-07T13:16:37.979" v="1"/>
          <pc:sldLayoutMkLst>
            <pc:docMk/>
            <pc:sldMasterMk cId="4061255689" sldId="2147483700"/>
            <pc:sldLayoutMk cId="1567201764" sldId="2147483703"/>
          </pc:sldLayoutMkLst>
        </pc:sldLayoutChg>
        <pc:sldLayoutChg chg="add del mod replId">
          <pc:chgData name="Utilisateur invité" userId="S::urn:spo:anon#f7fcfc86907fa4a17df7e28c4351f8eb6fc806ba28f4f4f1e04fd7004dd0f5e7::" providerId="AD" clId="Web-{4F2EAE81-C84F-484A-9CD3-5BD965639C2F}" dt="2022-03-07T13:16:37.979" v="1"/>
          <pc:sldLayoutMkLst>
            <pc:docMk/>
            <pc:sldMasterMk cId="4061255689" sldId="2147483700"/>
            <pc:sldLayoutMk cId="26778697" sldId="2147483704"/>
          </pc:sldLayoutMkLst>
        </pc:sldLayoutChg>
        <pc:sldLayoutChg chg="add del mod replId">
          <pc:chgData name="Utilisateur invité" userId="S::urn:spo:anon#f7fcfc86907fa4a17df7e28c4351f8eb6fc806ba28f4f4f1e04fd7004dd0f5e7::" providerId="AD" clId="Web-{4F2EAE81-C84F-484A-9CD3-5BD965639C2F}" dt="2022-03-07T13:16:37.979" v="1"/>
          <pc:sldLayoutMkLst>
            <pc:docMk/>
            <pc:sldMasterMk cId="4061255689" sldId="2147483700"/>
            <pc:sldLayoutMk cId="3998325807" sldId="2147483705"/>
          </pc:sldLayoutMkLst>
        </pc:sldLayoutChg>
        <pc:sldLayoutChg chg="add del mod replId">
          <pc:chgData name="Utilisateur invité" userId="S::urn:spo:anon#f7fcfc86907fa4a17df7e28c4351f8eb6fc806ba28f4f4f1e04fd7004dd0f5e7::" providerId="AD" clId="Web-{4F2EAE81-C84F-484A-9CD3-5BD965639C2F}" dt="2022-03-07T13:16:37.979" v="1"/>
          <pc:sldLayoutMkLst>
            <pc:docMk/>
            <pc:sldMasterMk cId="4061255689" sldId="2147483700"/>
            <pc:sldLayoutMk cId="2381427485" sldId="2147483706"/>
          </pc:sldLayoutMkLst>
        </pc:sldLayoutChg>
        <pc:sldLayoutChg chg="add del mod replId">
          <pc:chgData name="Utilisateur invité" userId="S::urn:spo:anon#f7fcfc86907fa4a17df7e28c4351f8eb6fc806ba28f4f4f1e04fd7004dd0f5e7::" providerId="AD" clId="Web-{4F2EAE81-C84F-484A-9CD3-5BD965639C2F}" dt="2022-03-07T13:16:37.979" v="1"/>
          <pc:sldLayoutMkLst>
            <pc:docMk/>
            <pc:sldMasterMk cId="4061255689" sldId="2147483700"/>
            <pc:sldLayoutMk cId="2567453153" sldId="2147483707"/>
          </pc:sldLayoutMkLst>
        </pc:sldLayoutChg>
        <pc:sldLayoutChg chg="add del mod replId">
          <pc:chgData name="Utilisateur invité" userId="S::urn:spo:anon#f7fcfc86907fa4a17df7e28c4351f8eb6fc806ba28f4f4f1e04fd7004dd0f5e7::" providerId="AD" clId="Web-{4F2EAE81-C84F-484A-9CD3-5BD965639C2F}" dt="2022-03-07T13:16:37.979" v="1"/>
          <pc:sldLayoutMkLst>
            <pc:docMk/>
            <pc:sldMasterMk cId="4061255689" sldId="2147483700"/>
            <pc:sldLayoutMk cId="2128251353" sldId="2147483708"/>
          </pc:sldLayoutMkLst>
        </pc:sldLayoutChg>
        <pc:sldLayoutChg chg="add del mod replId">
          <pc:chgData name="Utilisateur invité" userId="S::urn:spo:anon#f7fcfc86907fa4a17df7e28c4351f8eb6fc806ba28f4f4f1e04fd7004dd0f5e7::" providerId="AD" clId="Web-{4F2EAE81-C84F-484A-9CD3-5BD965639C2F}" dt="2022-03-07T13:16:37.979" v="1"/>
          <pc:sldLayoutMkLst>
            <pc:docMk/>
            <pc:sldMasterMk cId="4061255689" sldId="2147483700"/>
            <pc:sldLayoutMk cId="4064948362" sldId="2147483709"/>
          </pc:sldLayoutMkLst>
        </pc:sldLayoutChg>
        <pc:sldLayoutChg chg="add del mod replId">
          <pc:chgData name="Utilisateur invité" userId="S::urn:spo:anon#f7fcfc86907fa4a17df7e28c4351f8eb6fc806ba28f4f4f1e04fd7004dd0f5e7::" providerId="AD" clId="Web-{4F2EAE81-C84F-484A-9CD3-5BD965639C2F}" dt="2022-03-07T13:16:37.979" v="1"/>
          <pc:sldLayoutMkLst>
            <pc:docMk/>
            <pc:sldMasterMk cId="4061255689" sldId="2147483700"/>
            <pc:sldLayoutMk cId="3987610722" sldId="2147483710"/>
          </pc:sldLayoutMkLst>
        </pc:sldLayoutChg>
        <pc:sldLayoutChg chg="add del mod replId">
          <pc:chgData name="Utilisateur invité" userId="S::urn:spo:anon#f7fcfc86907fa4a17df7e28c4351f8eb6fc806ba28f4f4f1e04fd7004dd0f5e7::" providerId="AD" clId="Web-{4F2EAE81-C84F-484A-9CD3-5BD965639C2F}" dt="2022-03-07T13:16:37.979" v="1"/>
          <pc:sldLayoutMkLst>
            <pc:docMk/>
            <pc:sldMasterMk cId="4061255689" sldId="2147483700"/>
            <pc:sldLayoutMk cId="3561132120" sldId="2147483711"/>
          </pc:sldLayoutMkLst>
        </pc:sldLayoutChg>
        <pc:sldLayoutChg chg="add del mod replId">
          <pc:chgData name="Utilisateur invité" userId="S::urn:spo:anon#f7fcfc86907fa4a17df7e28c4351f8eb6fc806ba28f4f4f1e04fd7004dd0f5e7::" providerId="AD" clId="Web-{4F2EAE81-C84F-484A-9CD3-5BD965639C2F}" dt="2022-03-07T13:16:37.979" v="1"/>
          <pc:sldLayoutMkLst>
            <pc:docMk/>
            <pc:sldMasterMk cId="4061255689" sldId="2147483700"/>
            <pc:sldLayoutMk cId="2805903811" sldId="2147483712"/>
          </pc:sldLayoutMkLst>
        </pc:sldLayoutChg>
        <pc:sldLayoutChg chg="add del mod replId">
          <pc:chgData name="Utilisateur invité" userId="S::urn:spo:anon#f7fcfc86907fa4a17df7e28c4351f8eb6fc806ba28f4f4f1e04fd7004dd0f5e7::" providerId="AD" clId="Web-{4F2EAE81-C84F-484A-9CD3-5BD965639C2F}" dt="2022-03-07T13:16:37.979" v="1"/>
          <pc:sldLayoutMkLst>
            <pc:docMk/>
            <pc:sldMasterMk cId="4061255689" sldId="2147483700"/>
            <pc:sldLayoutMk cId="865234549" sldId="2147483713"/>
          </pc:sldLayoutMkLst>
        </pc:sldLayoutChg>
        <pc:sldLayoutChg chg="add del mod replId">
          <pc:chgData name="Utilisateur invité" userId="S::urn:spo:anon#f7fcfc86907fa4a17df7e28c4351f8eb6fc806ba28f4f4f1e04fd7004dd0f5e7::" providerId="AD" clId="Web-{4F2EAE81-C84F-484A-9CD3-5BD965639C2F}" dt="2022-03-07T13:16:37.979" v="1"/>
          <pc:sldLayoutMkLst>
            <pc:docMk/>
            <pc:sldMasterMk cId="4061255689" sldId="2147483700"/>
            <pc:sldLayoutMk cId="2147065567" sldId="2147483714"/>
          </pc:sldLayoutMkLst>
        </pc:sldLayoutChg>
      </pc:sldMasterChg>
      <pc:sldMasterChg chg="add addSldLayout modSldLayout">
        <pc:chgData name="Utilisateur invité" userId="S::urn:spo:anon#f7fcfc86907fa4a17df7e28c4351f8eb6fc806ba28f4f4f1e04fd7004dd0f5e7::" providerId="AD" clId="Web-{4F2EAE81-C84F-484A-9CD3-5BD965639C2F}" dt="2022-03-07T13:16:37.979" v="1"/>
        <pc:sldMasterMkLst>
          <pc:docMk/>
          <pc:sldMasterMk cId="3682978128" sldId="2147483715"/>
        </pc:sldMasterMkLst>
        <pc:sldLayoutChg chg="add mod replId">
          <pc:chgData name="Utilisateur invité" userId="S::urn:spo:anon#f7fcfc86907fa4a17df7e28c4351f8eb6fc806ba28f4f4f1e04fd7004dd0f5e7::" providerId="AD" clId="Web-{4F2EAE81-C84F-484A-9CD3-5BD965639C2F}" dt="2022-03-07T13:16:37.979" v="1"/>
          <pc:sldLayoutMkLst>
            <pc:docMk/>
            <pc:sldMasterMk cId="3682978128" sldId="2147483715"/>
            <pc:sldLayoutMk cId="4229537354" sldId="2147483716"/>
          </pc:sldLayoutMkLst>
        </pc:sldLayoutChg>
        <pc:sldLayoutChg chg="add mod replId">
          <pc:chgData name="Utilisateur invité" userId="S::urn:spo:anon#f7fcfc86907fa4a17df7e28c4351f8eb6fc806ba28f4f4f1e04fd7004dd0f5e7::" providerId="AD" clId="Web-{4F2EAE81-C84F-484A-9CD3-5BD965639C2F}" dt="2022-03-07T13:16:37.979" v="1"/>
          <pc:sldLayoutMkLst>
            <pc:docMk/>
            <pc:sldMasterMk cId="3682978128" sldId="2147483715"/>
            <pc:sldLayoutMk cId="2067608886" sldId="2147483717"/>
          </pc:sldLayoutMkLst>
        </pc:sldLayoutChg>
        <pc:sldLayoutChg chg="add mod replId">
          <pc:chgData name="Utilisateur invité" userId="S::urn:spo:anon#f7fcfc86907fa4a17df7e28c4351f8eb6fc806ba28f4f4f1e04fd7004dd0f5e7::" providerId="AD" clId="Web-{4F2EAE81-C84F-484A-9CD3-5BD965639C2F}" dt="2022-03-07T13:16:37.979" v="1"/>
          <pc:sldLayoutMkLst>
            <pc:docMk/>
            <pc:sldMasterMk cId="3682978128" sldId="2147483715"/>
            <pc:sldLayoutMk cId="1115450187" sldId="2147483718"/>
          </pc:sldLayoutMkLst>
        </pc:sldLayoutChg>
        <pc:sldLayoutChg chg="add mod replId">
          <pc:chgData name="Utilisateur invité" userId="S::urn:spo:anon#f7fcfc86907fa4a17df7e28c4351f8eb6fc806ba28f4f4f1e04fd7004dd0f5e7::" providerId="AD" clId="Web-{4F2EAE81-C84F-484A-9CD3-5BD965639C2F}" dt="2022-03-07T13:16:37.979" v="1"/>
          <pc:sldLayoutMkLst>
            <pc:docMk/>
            <pc:sldMasterMk cId="3682978128" sldId="2147483715"/>
            <pc:sldLayoutMk cId="984932276" sldId="2147483719"/>
          </pc:sldLayoutMkLst>
        </pc:sldLayoutChg>
        <pc:sldLayoutChg chg="add mod replId">
          <pc:chgData name="Utilisateur invité" userId="S::urn:spo:anon#f7fcfc86907fa4a17df7e28c4351f8eb6fc806ba28f4f4f1e04fd7004dd0f5e7::" providerId="AD" clId="Web-{4F2EAE81-C84F-484A-9CD3-5BD965639C2F}" dt="2022-03-07T13:16:37.979" v="1"/>
          <pc:sldLayoutMkLst>
            <pc:docMk/>
            <pc:sldMasterMk cId="3682978128" sldId="2147483715"/>
            <pc:sldLayoutMk cId="4081718563" sldId="2147483720"/>
          </pc:sldLayoutMkLst>
        </pc:sldLayoutChg>
        <pc:sldLayoutChg chg="add mod replId">
          <pc:chgData name="Utilisateur invité" userId="S::urn:spo:anon#f7fcfc86907fa4a17df7e28c4351f8eb6fc806ba28f4f4f1e04fd7004dd0f5e7::" providerId="AD" clId="Web-{4F2EAE81-C84F-484A-9CD3-5BD965639C2F}" dt="2022-03-07T13:16:37.979" v="1"/>
          <pc:sldLayoutMkLst>
            <pc:docMk/>
            <pc:sldMasterMk cId="3682978128" sldId="2147483715"/>
            <pc:sldLayoutMk cId="964992676" sldId="2147483721"/>
          </pc:sldLayoutMkLst>
        </pc:sldLayoutChg>
        <pc:sldLayoutChg chg="add mod replId">
          <pc:chgData name="Utilisateur invité" userId="S::urn:spo:anon#f7fcfc86907fa4a17df7e28c4351f8eb6fc806ba28f4f4f1e04fd7004dd0f5e7::" providerId="AD" clId="Web-{4F2EAE81-C84F-484A-9CD3-5BD965639C2F}" dt="2022-03-07T13:16:37.979" v="1"/>
          <pc:sldLayoutMkLst>
            <pc:docMk/>
            <pc:sldMasterMk cId="3682978128" sldId="2147483715"/>
            <pc:sldLayoutMk cId="2031307901" sldId="2147483722"/>
          </pc:sldLayoutMkLst>
        </pc:sldLayoutChg>
        <pc:sldLayoutChg chg="add mod replId">
          <pc:chgData name="Utilisateur invité" userId="S::urn:spo:anon#f7fcfc86907fa4a17df7e28c4351f8eb6fc806ba28f4f4f1e04fd7004dd0f5e7::" providerId="AD" clId="Web-{4F2EAE81-C84F-484A-9CD3-5BD965639C2F}" dt="2022-03-07T13:16:37.979" v="1"/>
          <pc:sldLayoutMkLst>
            <pc:docMk/>
            <pc:sldMasterMk cId="3682978128" sldId="2147483715"/>
            <pc:sldLayoutMk cId="4150287559" sldId="2147483723"/>
          </pc:sldLayoutMkLst>
        </pc:sldLayoutChg>
        <pc:sldLayoutChg chg="add mod replId">
          <pc:chgData name="Utilisateur invité" userId="S::urn:spo:anon#f7fcfc86907fa4a17df7e28c4351f8eb6fc806ba28f4f4f1e04fd7004dd0f5e7::" providerId="AD" clId="Web-{4F2EAE81-C84F-484A-9CD3-5BD965639C2F}" dt="2022-03-07T13:16:37.979" v="1"/>
          <pc:sldLayoutMkLst>
            <pc:docMk/>
            <pc:sldMasterMk cId="3682978128" sldId="2147483715"/>
            <pc:sldLayoutMk cId="3853948889" sldId="2147483724"/>
          </pc:sldLayoutMkLst>
        </pc:sldLayoutChg>
        <pc:sldLayoutChg chg="add mod replId">
          <pc:chgData name="Utilisateur invité" userId="S::urn:spo:anon#f7fcfc86907fa4a17df7e28c4351f8eb6fc806ba28f4f4f1e04fd7004dd0f5e7::" providerId="AD" clId="Web-{4F2EAE81-C84F-484A-9CD3-5BD965639C2F}" dt="2022-03-07T13:16:37.979" v="1"/>
          <pc:sldLayoutMkLst>
            <pc:docMk/>
            <pc:sldMasterMk cId="3682978128" sldId="2147483715"/>
            <pc:sldLayoutMk cId="1161760471" sldId="2147483725"/>
          </pc:sldLayoutMkLst>
        </pc:sldLayoutChg>
        <pc:sldLayoutChg chg="add mod replId">
          <pc:chgData name="Utilisateur invité" userId="S::urn:spo:anon#f7fcfc86907fa4a17df7e28c4351f8eb6fc806ba28f4f4f1e04fd7004dd0f5e7::" providerId="AD" clId="Web-{4F2EAE81-C84F-484A-9CD3-5BD965639C2F}" dt="2022-03-07T13:16:37.979" v="1"/>
          <pc:sldLayoutMkLst>
            <pc:docMk/>
            <pc:sldMasterMk cId="3682978128" sldId="2147483715"/>
            <pc:sldLayoutMk cId="4234555910" sldId="2147483726"/>
          </pc:sldLayoutMkLst>
        </pc:sldLayoutChg>
        <pc:sldLayoutChg chg="add mod replId">
          <pc:chgData name="Utilisateur invité" userId="S::urn:spo:anon#f7fcfc86907fa4a17df7e28c4351f8eb6fc806ba28f4f4f1e04fd7004dd0f5e7::" providerId="AD" clId="Web-{4F2EAE81-C84F-484A-9CD3-5BD965639C2F}" dt="2022-03-07T13:16:37.979" v="1"/>
          <pc:sldLayoutMkLst>
            <pc:docMk/>
            <pc:sldMasterMk cId="3682978128" sldId="2147483715"/>
            <pc:sldLayoutMk cId="4188320203" sldId="2147483727"/>
          </pc:sldLayoutMkLst>
        </pc:sldLayoutChg>
        <pc:sldLayoutChg chg="add mod replId">
          <pc:chgData name="Utilisateur invité" userId="S::urn:spo:anon#f7fcfc86907fa4a17df7e28c4351f8eb6fc806ba28f4f4f1e04fd7004dd0f5e7::" providerId="AD" clId="Web-{4F2EAE81-C84F-484A-9CD3-5BD965639C2F}" dt="2022-03-07T13:16:37.979" v="1"/>
          <pc:sldLayoutMkLst>
            <pc:docMk/>
            <pc:sldMasterMk cId="3682978128" sldId="2147483715"/>
            <pc:sldLayoutMk cId="737031427" sldId="2147483728"/>
          </pc:sldLayoutMkLst>
        </pc:sldLayoutChg>
        <pc:sldLayoutChg chg="add mod replId">
          <pc:chgData name="Utilisateur invité" userId="S::urn:spo:anon#f7fcfc86907fa4a17df7e28c4351f8eb6fc806ba28f4f4f1e04fd7004dd0f5e7::" providerId="AD" clId="Web-{4F2EAE81-C84F-484A-9CD3-5BD965639C2F}" dt="2022-03-07T13:16:37.979" v="1"/>
          <pc:sldLayoutMkLst>
            <pc:docMk/>
            <pc:sldMasterMk cId="3682978128" sldId="2147483715"/>
            <pc:sldLayoutMk cId="111561332" sldId="214748372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Cliquez pour déplacer la diapo</a:t>
            </a: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2000" b="0" strike="noStrike" spc="-1">
                <a:latin typeface="Arial"/>
              </a:rPr>
              <a:t>Cliquez pour modifier le format des notes</a:t>
            </a:r>
          </a:p>
        </p:txBody>
      </p:sp>
      <p:sp>
        <p:nvSpPr>
          <p:cNvPr id="19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1400" b="0" strike="noStrike" spc="-1">
                <a:latin typeface="Times New Roman"/>
              </a:rPr>
              <a:t>&lt;en-tête&gt;</a:t>
            </a:r>
          </a:p>
        </p:txBody>
      </p:sp>
      <p:sp>
        <p:nvSpPr>
          <p:cNvPr id="19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fr-FR" sz="1400" b="0" strike="noStrike" spc="-1">
                <a:latin typeface="Times New Roman"/>
              </a:rPr>
              <a:t>&lt;date/heure&gt;</a:t>
            </a:r>
          </a:p>
        </p:txBody>
      </p:sp>
      <p:sp>
        <p:nvSpPr>
          <p:cNvPr id="19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fr-FR" sz="1400" b="0" strike="noStrike" spc="-1">
                <a:latin typeface="Times New Roman"/>
              </a:rPr>
              <a:t>&lt;pied de page&gt;</a:t>
            </a:r>
          </a:p>
        </p:txBody>
      </p:sp>
      <p:sp>
        <p:nvSpPr>
          <p:cNvPr id="19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68ACD1B5-A99D-4429-A731-C9F9F4FA3055}" type="slidenum">
              <a:rPr lang="fr-FR" sz="1400" b="0" strike="noStrike" spc="-1">
                <a:latin typeface="Times New Roman"/>
              </a:rPr>
              <a:t>‹N°›</a:t>
            </a:fld>
            <a:endParaRPr lang="fr-F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fr-FR" sz="1100" b="0" strike="noStrike" spc="-1">
                <a:latin typeface="Arial"/>
              </a:rPr>
              <a:t>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247255" y="-44532"/>
            <a:ext cx="9386888" cy="5192849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251970" y="889863"/>
            <a:ext cx="6636259" cy="3358450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9428" y="1556628"/>
            <a:ext cx="6509936" cy="1311547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9600" spc="-267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9428" y="2929700"/>
            <a:ext cx="6505070" cy="991940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3200" b="0">
                <a:solidFill>
                  <a:srgbClr val="FFFEFF"/>
                </a:solidFill>
              </a:defRPr>
            </a:lvl1pPr>
            <a:lvl2pPr marL="812810" indent="0" algn="ctr">
              <a:buNone/>
              <a:defRPr sz="3200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537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2444"/>
            <a:ext cx="2625897" cy="184233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32488" y="596039"/>
            <a:ext cx="4706276" cy="394281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760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9438086" cy="5139929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5789211" y="1274692"/>
            <a:ext cx="2755857" cy="2602816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55578" y="1762444"/>
            <a:ext cx="2625896" cy="184233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2060" y="598834"/>
            <a:ext cx="4701467" cy="3942977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5559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819000" y="1990800"/>
            <a:ext cx="7505280" cy="244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8320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3662280" cy="2447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64880" y="1990800"/>
            <a:ext cx="3662280" cy="2447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7031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7505280" cy="2447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561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2444"/>
            <a:ext cx="2624234" cy="184233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8836" y="602389"/>
            <a:ext cx="4711405" cy="3936467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608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247255" y="-44532"/>
            <a:ext cx="9386888" cy="5192849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2444659" y="889863"/>
            <a:ext cx="4249609" cy="3358450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162" y="1556047"/>
            <a:ext cx="4117668" cy="1267043"/>
          </a:xfrm>
        </p:spPr>
        <p:txBody>
          <a:bodyPr bIns="0" anchor="b">
            <a:normAutofit/>
          </a:bodyPr>
          <a:lstStyle>
            <a:lvl1pPr algn="ctr">
              <a:defRPr sz="7822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162" y="2885138"/>
            <a:ext cx="4117667" cy="1037828"/>
          </a:xfrm>
        </p:spPr>
        <p:txBody>
          <a:bodyPr tIns="0">
            <a:normAutofit/>
          </a:bodyPr>
          <a:lstStyle>
            <a:lvl1pPr marL="0" indent="0" algn="ctr">
              <a:buNone/>
              <a:defRPr sz="3200">
                <a:solidFill>
                  <a:srgbClr val="FFFEFF"/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450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50" y="1754752"/>
            <a:ext cx="2625621" cy="1852549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40659" y="602391"/>
            <a:ext cx="4702193" cy="17869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38835" y="2754121"/>
            <a:ext cx="4704017" cy="178769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932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51" y="1772937"/>
            <a:ext cx="2625621" cy="1845373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43853" y="602389"/>
            <a:ext cx="4698816" cy="51435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3911" b="0" cap="all" baseline="0">
                <a:solidFill>
                  <a:schemeClr val="accent1"/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43979" y="1116739"/>
            <a:ext cx="4698263" cy="127264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38989" y="2749415"/>
            <a:ext cx="4698311" cy="51435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3911" b="0" cap="all" baseline="0">
                <a:solidFill>
                  <a:schemeClr val="accent1"/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38835" y="3263765"/>
            <a:ext cx="4699191" cy="127804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718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2444"/>
            <a:ext cx="2625897" cy="184233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992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307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4019"/>
            <a:ext cx="2625898" cy="917474"/>
          </a:xfrm>
        </p:spPr>
        <p:txBody>
          <a:bodyPr bIns="0" anchor="b">
            <a:noAutofit/>
          </a:bodyPr>
          <a:lstStyle>
            <a:lvl1pPr algn="ctr">
              <a:defRPr sz="5689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2488" y="602107"/>
            <a:ext cx="4706276" cy="3937455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6474" y="2685140"/>
            <a:ext cx="2625898" cy="915873"/>
          </a:xfrm>
        </p:spPr>
        <p:txBody>
          <a:bodyPr/>
          <a:lstStyle>
            <a:lvl1pPr marL="0" indent="0" algn="ctr">
              <a:buNone/>
              <a:defRPr sz="2844">
                <a:solidFill>
                  <a:srgbClr val="FFFEFF"/>
                </a:solidFill>
              </a:defRPr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287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247255" y="-44532"/>
            <a:ext cx="9386888" cy="5192849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604002" y="1273749"/>
            <a:ext cx="4456155" cy="2602816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7632" y="0"/>
            <a:ext cx="3486368" cy="51435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082" y="1770191"/>
            <a:ext cx="4332485" cy="883524"/>
          </a:xfrm>
        </p:spPr>
        <p:txBody>
          <a:bodyPr bIns="0" anchor="b">
            <a:normAutofit/>
          </a:bodyPr>
          <a:lstStyle>
            <a:lvl1pPr>
              <a:defRPr sz="64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4082" y="2658759"/>
            <a:ext cx="4332485" cy="955649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rgbClr val="FFFEFF"/>
                </a:solidFill>
              </a:defRPr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3505" y="4670298"/>
            <a:ext cx="4456652" cy="2400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71283" y="240030"/>
            <a:ext cx="685800" cy="240030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48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371" y="1768794"/>
            <a:ext cx="2624000" cy="1842364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6237" y="596039"/>
            <a:ext cx="4462527" cy="3942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3504" y="240030"/>
            <a:ext cx="2743200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3504" y="4670298"/>
            <a:ext cx="7941564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52410" y="240030"/>
            <a:ext cx="685800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978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1858680" y="1822680"/>
            <a:ext cx="5361120" cy="14479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fr-FR" sz="3800" b="0" strike="noStrike" spc="-1">
                <a:solidFill>
                  <a:srgbClr val="AF7B51"/>
                </a:solidFill>
                <a:latin typeface="Nunito"/>
                <a:ea typeface="Nunito"/>
              </a:rPr>
              <a:t>Travel projet </a:t>
            </a:r>
            <a:endParaRPr lang="fr-FR" sz="3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TextShape 2"/>
          <p:cNvSpPr txBox="1"/>
          <p:nvPr/>
        </p:nvSpPr>
        <p:spPr>
          <a:xfrm>
            <a:off x="1858680" y="3413160"/>
            <a:ext cx="5361120" cy="522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fr-FR" sz="1600" b="0" strike="noStrike" spc="-1">
                <a:solidFill>
                  <a:srgbClr val="AF7B51"/>
                </a:solidFill>
                <a:latin typeface="Calibri"/>
                <a:ea typeface="Calibri"/>
              </a:rPr>
              <a:t>Pierre Marie </a:t>
            </a:r>
            <a:endParaRPr lang="fr-FR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>
            <a:extLst>
              <a:ext uri="{FF2B5EF4-FFF2-40B4-BE49-F238E27FC236}">
                <a16:creationId xmlns:a16="http://schemas.microsoft.com/office/drawing/2014/main" id="{5D307D92-1B71-4BC9-9CC2-651007D6D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44532"/>
            <a:ext cx="9386886" cy="5192848"/>
            <a:chOff x="-329674" y="-51881"/>
            <a:chExt cx="12515851" cy="6923798"/>
          </a:xfrm>
        </p:grpSpPr>
        <p:sp>
          <p:nvSpPr>
            <p:cNvPr id="115" name="Freeform 5">
              <a:extLst>
                <a:ext uri="{FF2B5EF4-FFF2-40B4-BE49-F238E27FC236}">
                  <a16:creationId xmlns:a16="http://schemas.microsoft.com/office/drawing/2014/main" id="{48196BD5-3A8F-445C-A9AA-33D58149E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6" name="Freeform 6">
              <a:extLst>
                <a:ext uri="{FF2B5EF4-FFF2-40B4-BE49-F238E27FC236}">
                  <a16:creationId xmlns:a16="http://schemas.microsoft.com/office/drawing/2014/main" id="{1C2BF9A0-70E8-4B69-B595-6C41397CE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7" name="Freeform 7">
              <a:extLst>
                <a:ext uri="{FF2B5EF4-FFF2-40B4-BE49-F238E27FC236}">
                  <a16:creationId xmlns:a16="http://schemas.microsoft.com/office/drawing/2014/main" id="{D0AFFCFA-812A-4008-8BF5-127D5BB98C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8" name="Freeform 8">
              <a:extLst>
                <a:ext uri="{FF2B5EF4-FFF2-40B4-BE49-F238E27FC236}">
                  <a16:creationId xmlns:a16="http://schemas.microsoft.com/office/drawing/2014/main" id="{6ED7D059-83CD-4EB3-A772-258EB194F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9" name="Freeform 9">
              <a:extLst>
                <a:ext uri="{FF2B5EF4-FFF2-40B4-BE49-F238E27FC236}">
                  <a16:creationId xmlns:a16="http://schemas.microsoft.com/office/drawing/2014/main" id="{98E9E256-EEDD-487F-8632-7432586E4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0" name="Freeform 10">
              <a:extLst>
                <a:ext uri="{FF2B5EF4-FFF2-40B4-BE49-F238E27FC236}">
                  <a16:creationId xmlns:a16="http://schemas.microsoft.com/office/drawing/2014/main" id="{76D41A89-1E68-4BD6-9327-A391D7665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1" name="Freeform 11">
              <a:extLst>
                <a:ext uri="{FF2B5EF4-FFF2-40B4-BE49-F238E27FC236}">
                  <a16:creationId xmlns:a16="http://schemas.microsoft.com/office/drawing/2014/main" id="{0F11C82B-ADCC-489C-88F0-EE6588C70F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2" name="Freeform 12">
              <a:extLst>
                <a:ext uri="{FF2B5EF4-FFF2-40B4-BE49-F238E27FC236}">
                  <a16:creationId xmlns:a16="http://schemas.microsoft.com/office/drawing/2014/main" id="{807C586E-736E-422E-BC3F-ED6D7FA1FD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3" name="Freeform 13">
              <a:extLst>
                <a:ext uri="{FF2B5EF4-FFF2-40B4-BE49-F238E27FC236}">
                  <a16:creationId xmlns:a16="http://schemas.microsoft.com/office/drawing/2014/main" id="{5BCF04A8-F3B9-47D5-90A6-C8DA83C50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4" name="Freeform 14">
              <a:extLst>
                <a:ext uri="{FF2B5EF4-FFF2-40B4-BE49-F238E27FC236}">
                  <a16:creationId xmlns:a16="http://schemas.microsoft.com/office/drawing/2014/main" id="{702A10B2-AA9E-4570-89ED-37FAE4C9F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5" name="Freeform 15">
              <a:extLst>
                <a:ext uri="{FF2B5EF4-FFF2-40B4-BE49-F238E27FC236}">
                  <a16:creationId xmlns:a16="http://schemas.microsoft.com/office/drawing/2014/main" id="{F84C29AD-CE3F-457D-8238-121D253A3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6" name="Freeform 16">
              <a:extLst>
                <a:ext uri="{FF2B5EF4-FFF2-40B4-BE49-F238E27FC236}">
                  <a16:creationId xmlns:a16="http://schemas.microsoft.com/office/drawing/2014/main" id="{A1AADEF1-B8D9-4938-95AA-254872524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7" name="Freeform 17">
              <a:extLst>
                <a:ext uri="{FF2B5EF4-FFF2-40B4-BE49-F238E27FC236}">
                  <a16:creationId xmlns:a16="http://schemas.microsoft.com/office/drawing/2014/main" id="{400E0898-75B4-4F1D-B6D2-8476FD5EB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8" name="Freeform 18">
              <a:extLst>
                <a:ext uri="{FF2B5EF4-FFF2-40B4-BE49-F238E27FC236}">
                  <a16:creationId xmlns:a16="http://schemas.microsoft.com/office/drawing/2014/main" id="{82D9A2F9-88A3-4616-B7E5-A6F21C3F2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9" name="Freeform 19">
              <a:extLst>
                <a:ext uri="{FF2B5EF4-FFF2-40B4-BE49-F238E27FC236}">
                  <a16:creationId xmlns:a16="http://schemas.microsoft.com/office/drawing/2014/main" id="{8DD3B396-47ED-4E9F-83FA-9A87C0CB0D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0" name="Freeform 20">
              <a:extLst>
                <a:ext uri="{FF2B5EF4-FFF2-40B4-BE49-F238E27FC236}">
                  <a16:creationId xmlns:a16="http://schemas.microsoft.com/office/drawing/2014/main" id="{016E5F4B-2563-48BB-9F60-DE80D3A58F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1" name="Freeform 21">
              <a:extLst>
                <a:ext uri="{FF2B5EF4-FFF2-40B4-BE49-F238E27FC236}">
                  <a16:creationId xmlns:a16="http://schemas.microsoft.com/office/drawing/2014/main" id="{C9D6A696-56F1-4BFC-B69C-25447A36E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2" name="Freeform 22">
              <a:extLst>
                <a:ext uri="{FF2B5EF4-FFF2-40B4-BE49-F238E27FC236}">
                  <a16:creationId xmlns:a16="http://schemas.microsoft.com/office/drawing/2014/main" id="{BA5CF3E5-184E-4CD8-87F9-BB43775260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3" name="Freeform 23">
              <a:extLst>
                <a:ext uri="{FF2B5EF4-FFF2-40B4-BE49-F238E27FC236}">
                  <a16:creationId xmlns:a16="http://schemas.microsoft.com/office/drawing/2014/main" id="{FE1BA3B9-9135-4961-B757-431F0E4201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7A654156-2BF2-421C-9490-638BE71622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889862"/>
            <a:ext cx="6636259" cy="3358450"/>
            <a:chOff x="1669293" y="1186483"/>
            <a:chExt cx="8848345" cy="4477933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ED8293CB-81CE-4792-A100-92743F37F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7" name="Isosceles Triangle 136">
              <a:extLst>
                <a:ext uri="{FF2B5EF4-FFF2-40B4-BE49-F238E27FC236}">
                  <a16:creationId xmlns:a16="http://schemas.microsoft.com/office/drawing/2014/main" id="{A6044959-7644-4A92-935A-FDDBF623C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0BC61B04-3622-4BB4-A18A-59CEA86A6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299D8001-1DF2-410E-940B-87542826C3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9687F3AE-0C8B-4D6A-B71B-521AA5CDA1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44532"/>
            <a:ext cx="9386886" cy="5192848"/>
            <a:chOff x="-329674" y="-51881"/>
            <a:chExt cx="12515851" cy="6923798"/>
          </a:xfrm>
        </p:grpSpPr>
        <p:sp>
          <p:nvSpPr>
            <p:cNvPr id="143" name="Freeform 5">
              <a:extLst>
                <a:ext uri="{FF2B5EF4-FFF2-40B4-BE49-F238E27FC236}">
                  <a16:creationId xmlns:a16="http://schemas.microsoft.com/office/drawing/2014/main" id="{BF987036-FEE1-412B-8088-1FDE22ADCF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6">
              <a:extLst>
                <a:ext uri="{FF2B5EF4-FFF2-40B4-BE49-F238E27FC236}">
                  <a16:creationId xmlns:a16="http://schemas.microsoft.com/office/drawing/2014/main" id="{DFE7C6A9-8925-4707-BBD5-9A9E9BF66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7">
              <a:extLst>
                <a:ext uri="{FF2B5EF4-FFF2-40B4-BE49-F238E27FC236}">
                  <a16:creationId xmlns:a16="http://schemas.microsoft.com/office/drawing/2014/main" id="{B0994613-6D27-4537-915B-8EF0A683D4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8">
              <a:extLst>
                <a:ext uri="{FF2B5EF4-FFF2-40B4-BE49-F238E27FC236}">
                  <a16:creationId xmlns:a16="http://schemas.microsoft.com/office/drawing/2014/main" id="{08B5F773-9B06-4C57-9A9C-4F28CAA32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9">
              <a:extLst>
                <a:ext uri="{FF2B5EF4-FFF2-40B4-BE49-F238E27FC236}">
                  <a16:creationId xmlns:a16="http://schemas.microsoft.com/office/drawing/2014/main" id="{B99EA882-548E-4C42-8E82-AE5324A17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0">
              <a:extLst>
                <a:ext uri="{FF2B5EF4-FFF2-40B4-BE49-F238E27FC236}">
                  <a16:creationId xmlns:a16="http://schemas.microsoft.com/office/drawing/2014/main" id="{32D50704-3C3B-41EE-A908-9150FAF11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1">
              <a:extLst>
                <a:ext uri="{FF2B5EF4-FFF2-40B4-BE49-F238E27FC236}">
                  <a16:creationId xmlns:a16="http://schemas.microsoft.com/office/drawing/2014/main" id="{1D6A74E6-3E99-4C16-9F80-727FB1027E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2">
              <a:extLst>
                <a:ext uri="{FF2B5EF4-FFF2-40B4-BE49-F238E27FC236}">
                  <a16:creationId xmlns:a16="http://schemas.microsoft.com/office/drawing/2014/main" id="{E2F8E001-763B-421B-A8D7-03CDAFF3F8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3">
              <a:extLst>
                <a:ext uri="{FF2B5EF4-FFF2-40B4-BE49-F238E27FC236}">
                  <a16:creationId xmlns:a16="http://schemas.microsoft.com/office/drawing/2014/main" id="{5A57F34E-427C-4D9A-B478-CB22CB38A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4">
              <a:extLst>
                <a:ext uri="{FF2B5EF4-FFF2-40B4-BE49-F238E27FC236}">
                  <a16:creationId xmlns:a16="http://schemas.microsoft.com/office/drawing/2014/main" id="{F5C587AF-E3F7-448A-A70A-DC09DF27D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5">
              <a:extLst>
                <a:ext uri="{FF2B5EF4-FFF2-40B4-BE49-F238E27FC236}">
                  <a16:creationId xmlns:a16="http://schemas.microsoft.com/office/drawing/2014/main" id="{03F8839D-CE51-4DAD-8C03-8A3F1A61A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6">
              <a:extLst>
                <a:ext uri="{FF2B5EF4-FFF2-40B4-BE49-F238E27FC236}">
                  <a16:creationId xmlns:a16="http://schemas.microsoft.com/office/drawing/2014/main" id="{0C26BD64-470A-4ECC-8F4D-3A91FD817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7">
              <a:extLst>
                <a:ext uri="{FF2B5EF4-FFF2-40B4-BE49-F238E27FC236}">
                  <a16:creationId xmlns:a16="http://schemas.microsoft.com/office/drawing/2014/main" id="{1BC9E790-34B9-43A9-AF66-6CB4CE30E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8">
              <a:extLst>
                <a:ext uri="{FF2B5EF4-FFF2-40B4-BE49-F238E27FC236}">
                  <a16:creationId xmlns:a16="http://schemas.microsoft.com/office/drawing/2014/main" id="{D6E505B9-776B-49FA-B874-3D3038D4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9">
              <a:extLst>
                <a:ext uri="{FF2B5EF4-FFF2-40B4-BE49-F238E27FC236}">
                  <a16:creationId xmlns:a16="http://schemas.microsoft.com/office/drawing/2014/main" id="{D0496260-CB15-468F-9009-0857C6C64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0">
              <a:extLst>
                <a:ext uri="{FF2B5EF4-FFF2-40B4-BE49-F238E27FC236}">
                  <a16:creationId xmlns:a16="http://schemas.microsoft.com/office/drawing/2014/main" id="{5547696B-36E2-435C-8200-19DE10305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1">
              <a:extLst>
                <a:ext uri="{FF2B5EF4-FFF2-40B4-BE49-F238E27FC236}">
                  <a16:creationId xmlns:a16="http://schemas.microsoft.com/office/drawing/2014/main" id="{BADD80C3-E677-42D3-BFA7-A254251D3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2">
              <a:extLst>
                <a:ext uri="{FF2B5EF4-FFF2-40B4-BE49-F238E27FC236}">
                  <a16:creationId xmlns:a16="http://schemas.microsoft.com/office/drawing/2014/main" id="{BDA7FE47-DA03-4504-A8A2-DE3E786013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3">
              <a:extLst>
                <a:ext uri="{FF2B5EF4-FFF2-40B4-BE49-F238E27FC236}">
                  <a16:creationId xmlns:a16="http://schemas.microsoft.com/office/drawing/2014/main" id="{54BD6AD1-055B-4230-B73C-1E623F23C6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5BAF7FC6-8574-417E-89E7-445914AEF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010" y="-5029"/>
            <a:ext cx="5061786" cy="515334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7" name="Image 10"/>
          <p:cNvPicPr/>
          <p:nvPr/>
        </p:nvPicPr>
        <p:blipFill>
          <a:blip r:embed="rId2"/>
          <a:stretch/>
        </p:blipFill>
        <p:spPr>
          <a:xfrm>
            <a:off x="240430" y="315059"/>
            <a:ext cx="4580199" cy="4522946"/>
          </a:xfrm>
          <a:prstGeom prst="rect">
            <a:avLst/>
          </a:prstGeom>
          <a:ln w="9525">
            <a:noFill/>
          </a:ln>
        </p:spPr>
      </p:pic>
      <p:grpSp>
        <p:nvGrpSpPr>
          <p:cNvPr id="165" name="Group 164">
            <a:extLst>
              <a:ext uri="{FF2B5EF4-FFF2-40B4-BE49-F238E27FC236}">
                <a16:creationId xmlns:a16="http://schemas.microsoft.com/office/drawing/2014/main" id="{510BB152-AEA5-4E61-917D-CCFC5E4D8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71734" y="889862"/>
            <a:ext cx="2866947" cy="3358450"/>
            <a:chOff x="807084" y="1186483"/>
            <a:chExt cx="3822597" cy="4477933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3BEB86CA-0C97-48AC-9386-8866FE2689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531" y="1186483"/>
              <a:ext cx="3821702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Isosceles Triangle 39">
              <a:extLst>
                <a:ext uri="{FF2B5EF4-FFF2-40B4-BE49-F238E27FC236}">
                  <a16:creationId xmlns:a16="http://schemas.microsoft.com/office/drawing/2014/main" id="{AC5337CA-17A3-4FA0-81FD-259FE4B1B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514766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DFC146B3-F854-4B09-89BB-6DA9154F1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382259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5" name="TextShape 1"/>
          <p:cNvSpPr txBox="1"/>
          <p:nvPr/>
        </p:nvSpPr>
        <p:spPr>
          <a:xfrm>
            <a:off x="5737982" y="1556628"/>
            <a:ext cx="2740927" cy="1532043"/>
          </a:xfrm>
          <a:prstGeom prst="rect">
            <a:avLst/>
          </a:prstGeom>
        </p:spPr>
        <p:txBody>
          <a:bodyPr vert="horz" lIns="228600" tIns="228600" rIns="228600" bIns="0" rtlCol="0" anchor="b">
            <a:normAutofit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strike="noStrike" spc="-150">
                <a:solidFill>
                  <a:srgbClr val="FFFEFF"/>
                </a:solidFill>
                <a:latin typeface="+mj-lt"/>
                <a:ea typeface="+mj-ea"/>
                <a:cs typeface="+mj-cs"/>
              </a:rPr>
              <a:t>Data visualisation</a:t>
            </a:r>
          </a:p>
        </p:txBody>
      </p:sp>
      <p:sp>
        <p:nvSpPr>
          <p:cNvPr id="236" name="TextShape 2"/>
          <p:cNvSpPr txBox="1"/>
          <p:nvPr/>
        </p:nvSpPr>
        <p:spPr>
          <a:xfrm>
            <a:off x="885960" y="1615320"/>
            <a:ext cx="5032080" cy="2447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lstStyle/>
          <a:p>
            <a:pPr>
              <a:lnSpc>
                <a:spcPct val="100000"/>
              </a:lnSpc>
            </a:pPr>
            <a:r>
              <a:rPr lang="fr-FR" sz="3000" b="0" strike="noStrike" spc="-1">
                <a:solidFill>
                  <a:srgbClr val="AF7B51"/>
                </a:solidFill>
                <a:latin typeface="Nunito"/>
                <a:ea typeface="Nunito"/>
              </a:rPr>
              <a:t>Data visualisation</a:t>
            </a:r>
            <a:endParaRPr lang="fr-FR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TextShape 2"/>
          <p:cNvSpPr txBox="1"/>
          <p:nvPr/>
        </p:nvSpPr>
        <p:spPr>
          <a:xfrm>
            <a:off x="885960" y="1615320"/>
            <a:ext cx="3685680" cy="2447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310680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lang="fr-FR" sz="1300" b="0" strike="noStrike" spc="-1">
                <a:solidFill>
                  <a:srgbClr val="233A44"/>
                </a:solidFill>
                <a:latin typeface="Calibri"/>
                <a:ea typeface="Calibri"/>
              </a:rPr>
              <a:t>Pie chart distribution de la variable cible</a:t>
            </a:r>
            <a:endParaRPr lang="fr-FR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4125960" y="2873160"/>
            <a:ext cx="27831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46160"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  <a:ea typeface="Arial"/>
              </a:rPr>
              <a:t>« déséquilibre de classes »</a:t>
            </a:r>
            <a:endParaRPr lang="fr-FR" sz="1400" b="0" strike="noStrike" spc="-1">
              <a:latin typeface="Arial"/>
            </a:endParaRPr>
          </a:p>
        </p:txBody>
      </p:sp>
      <p:pic>
        <p:nvPicPr>
          <p:cNvPr id="241" name="Image 3"/>
          <p:cNvPicPr/>
          <p:nvPr/>
        </p:nvPicPr>
        <p:blipFill>
          <a:blip r:embed="rId2"/>
          <a:stretch/>
        </p:blipFill>
        <p:spPr>
          <a:xfrm>
            <a:off x="1055520" y="2090880"/>
            <a:ext cx="3123000" cy="2504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lstStyle/>
          <a:p>
            <a:pPr>
              <a:lnSpc>
                <a:spcPct val="100000"/>
              </a:lnSpc>
            </a:pPr>
            <a:r>
              <a:rPr lang="fr-FR" sz="3000" b="0" strike="noStrike" spc="-1">
                <a:solidFill>
                  <a:srgbClr val="AF7B51"/>
                </a:solidFill>
                <a:latin typeface="Nunito"/>
                <a:ea typeface="Nunito"/>
              </a:rPr>
              <a:t>Conclusion de la data visualisation</a:t>
            </a:r>
            <a:endParaRPr lang="fr-FR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TextShape 2"/>
          <p:cNvSpPr txBox="1"/>
          <p:nvPr/>
        </p:nvSpPr>
        <p:spPr>
          <a:xfrm>
            <a:off x="1615680" y="1559160"/>
            <a:ext cx="2560320" cy="2447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310680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lang="fr-FR" sz="1300" b="0" strike="noStrike" spc="-1">
                <a:solidFill>
                  <a:srgbClr val="233A44"/>
                </a:solidFill>
                <a:latin typeface="Calibri"/>
                <a:ea typeface="Calibri"/>
              </a:rPr>
              <a:t>Exemple type d’un client prenant l’assurance</a:t>
            </a:r>
            <a:endParaRPr lang="fr-FR" sz="1300" b="0" strike="noStrike" spc="-1">
              <a:solidFill>
                <a:srgbClr val="000000"/>
              </a:solidFill>
              <a:latin typeface="Arial"/>
            </a:endParaRPr>
          </a:p>
          <a:p>
            <a:pPr marL="146160">
              <a:lnSpc>
                <a:spcPct val="115000"/>
              </a:lnSpc>
            </a:pPr>
            <a:endParaRPr lang="fr-FR" sz="1300" b="0" strike="noStrike" spc="-1">
              <a:solidFill>
                <a:srgbClr val="000000"/>
              </a:solidFill>
              <a:latin typeface="Arial"/>
            </a:endParaRPr>
          </a:p>
          <a:p>
            <a:pPr marL="146160">
              <a:lnSpc>
                <a:spcPct val="115000"/>
              </a:lnSpc>
            </a:pPr>
            <a:r>
              <a:rPr lang="fr-FR" sz="1300" b="0" strike="noStrike" spc="-1">
                <a:solidFill>
                  <a:srgbClr val="233A44"/>
                </a:solidFill>
                <a:latin typeface="Calibri"/>
                <a:ea typeface="Calibri"/>
              </a:rPr>
              <a:t> Age 27-33ans</a:t>
            </a:r>
            <a:endParaRPr lang="fr-FR" sz="1300" b="0" strike="noStrike" spc="-1">
              <a:solidFill>
                <a:srgbClr val="000000"/>
              </a:solidFill>
              <a:latin typeface="Arial"/>
            </a:endParaRPr>
          </a:p>
          <a:p>
            <a:pPr marL="146160">
              <a:lnSpc>
                <a:spcPct val="115000"/>
              </a:lnSpc>
            </a:pPr>
            <a:r>
              <a:rPr lang="fr-FR" sz="1300" b="0" strike="noStrike" spc="-1">
                <a:solidFill>
                  <a:srgbClr val="233A44"/>
                </a:solidFill>
                <a:latin typeface="Calibri"/>
                <a:ea typeface="Calibri"/>
              </a:rPr>
              <a:t>Secteur  privé</a:t>
            </a:r>
            <a:endParaRPr lang="fr-FR" sz="1300" b="0" strike="noStrike" spc="-1">
              <a:solidFill>
                <a:srgbClr val="000000"/>
              </a:solidFill>
              <a:latin typeface="Arial"/>
            </a:endParaRPr>
          </a:p>
          <a:p>
            <a:pPr marL="146160">
              <a:lnSpc>
                <a:spcPct val="115000"/>
              </a:lnSpc>
            </a:pPr>
            <a:r>
              <a:rPr lang="fr-FR" sz="1300" b="0" strike="noStrike" spc="-1">
                <a:solidFill>
                  <a:srgbClr val="233A44"/>
                </a:solidFill>
                <a:latin typeface="Calibri"/>
                <a:ea typeface="Calibri"/>
              </a:rPr>
              <a:t>4 à 6 membres de la famille</a:t>
            </a:r>
            <a:endParaRPr lang="fr-FR" sz="1300" b="0" strike="noStrike" spc="-1">
              <a:solidFill>
                <a:srgbClr val="000000"/>
              </a:solidFill>
              <a:latin typeface="Arial"/>
            </a:endParaRPr>
          </a:p>
          <a:p>
            <a:pPr marL="146160">
              <a:lnSpc>
                <a:spcPct val="115000"/>
              </a:lnSpc>
            </a:pPr>
            <a:r>
              <a:rPr lang="fr-FR" sz="1300" b="0" strike="noStrike" spc="-1">
                <a:solidFill>
                  <a:srgbClr val="233A44"/>
                </a:solidFill>
                <a:latin typeface="Calibri"/>
                <a:ea typeface="Calibri"/>
              </a:rPr>
              <a:t>problème chronique inexistant </a:t>
            </a:r>
            <a:endParaRPr lang="fr-FR" sz="1300" b="0" strike="noStrike" spc="-1">
              <a:solidFill>
                <a:srgbClr val="000000"/>
              </a:solidFill>
              <a:latin typeface="Arial"/>
            </a:endParaRPr>
          </a:p>
          <a:p>
            <a:pPr marL="146160">
              <a:lnSpc>
                <a:spcPct val="115000"/>
              </a:lnSpc>
            </a:pPr>
            <a:r>
              <a:rPr lang="fr-FR" sz="1300" b="0" strike="noStrike" spc="-1">
                <a:solidFill>
                  <a:srgbClr val="233A44"/>
                </a:solidFill>
                <a:latin typeface="Calibri"/>
                <a:ea typeface="Calibri"/>
              </a:rPr>
              <a:t>Jamais pris l’avion</a:t>
            </a:r>
            <a:endParaRPr lang="fr-FR" sz="1300" b="0" strike="noStrike" spc="-1">
              <a:solidFill>
                <a:srgbClr val="000000"/>
              </a:solidFill>
              <a:latin typeface="Arial"/>
            </a:endParaRPr>
          </a:p>
          <a:p>
            <a:pPr marL="146160">
              <a:lnSpc>
                <a:spcPct val="115000"/>
              </a:lnSpc>
            </a:pPr>
            <a:endParaRPr lang="fr-FR" sz="13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44" name="Group 3"/>
          <p:cNvGrpSpPr/>
          <p:nvPr/>
        </p:nvGrpSpPr>
        <p:grpSpPr>
          <a:xfrm>
            <a:off x="752760" y="1599840"/>
            <a:ext cx="708120" cy="1652760"/>
            <a:chOff x="752760" y="1599840"/>
            <a:chExt cx="708120" cy="1652760"/>
          </a:xfrm>
        </p:grpSpPr>
        <p:sp>
          <p:nvSpPr>
            <p:cNvPr id="245" name="CustomShape 4"/>
            <p:cNvSpPr/>
            <p:nvPr/>
          </p:nvSpPr>
          <p:spPr>
            <a:xfrm>
              <a:off x="969840" y="1599840"/>
              <a:ext cx="268200" cy="273600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40000">
                  <a:schemeClr val="accent2"/>
                </a:gs>
                <a:gs pos="40000">
                  <a:schemeClr val="accent3"/>
                </a:gs>
              </a:gsLst>
              <a:lin ang="5400000"/>
            </a:gra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" name="CustomShape 5"/>
            <p:cNvSpPr/>
            <p:nvPr/>
          </p:nvSpPr>
          <p:spPr>
            <a:xfrm>
              <a:off x="752760" y="1932480"/>
              <a:ext cx="708120" cy="1320120"/>
            </a:xfrm>
            <a:custGeom>
              <a:avLst/>
              <a:gdLst/>
              <a:ahLst/>
              <a:cxnLst/>
              <a:rect l="l" t="t" r="r" b="b"/>
              <a:pathLst>
                <a:path w="926" h="1692">
                  <a:moveTo>
                    <a:pt x="520" y="9"/>
                  </a:moveTo>
                  <a:cubicBezTo>
                    <a:pt x="477" y="0"/>
                    <a:pt x="429" y="0"/>
                    <a:pt x="386" y="10"/>
                  </a:cubicBezTo>
                  <a:cubicBezTo>
                    <a:pt x="94" y="45"/>
                    <a:pt x="0" y="382"/>
                    <a:pt x="26" y="640"/>
                  </a:cubicBezTo>
                  <a:cubicBezTo>
                    <a:pt x="38" y="751"/>
                    <a:pt x="213" y="752"/>
                    <a:pt x="202" y="640"/>
                  </a:cubicBezTo>
                  <a:cubicBezTo>
                    <a:pt x="192" y="546"/>
                    <a:pt x="196" y="404"/>
                    <a:pt x="246" y="304"/>
                  </a:cubicBezTo>
                  <a:cubicBezTo>
                    <a:pt x="246" y="671"/>
                    <a:pt x="246" y="671"/>
                    <a:pt x="246" y="671"/>
                  </a:cubicBezTo>
                  <a:cubicBezTo>
                    <a:pt x="246" y="675"/>
                    <a:pt x="246" y="679"/>
                    <a:pt x="247" y="683"/>
                  </a:cubicBezTo>
                  <a:cubicBezTo>
                    <a:pt x="247" y="685"/>
                    <a:pt x="246" y="687"/>
                    <a:pt x="246" y="689"/>
                  </a:cubicBezTo>
                  <a:cubicBezTo>
                    <a:pt x="246" y="980"/>
                    <a:pt x="246" y="1271"/>
                    <a:pt x="233" y="1562"/>
                  </a:cubicBezTo>
                  <a:cubicBezTo>
                    <a:pt x="228" y="1692"/>
                    <a:pt x="429" y="1691"/>
                    <a:pt x="434" y="1562"/>
                  </a:cubicBezTo>
                  <a:cubicBezTo>
                    <a:pt x="444" y="1334"/>
                    <a:pt x="446" y="1106"/>
                    <a:pt x="446" y="878"/>
                  </a:cubicBezTo>
                  <a:cubicBezTo>
                    <a:pt x="456" y="878"/>
                    <a:pt x="465" y="878"/>
                    <a:pt x="475" y="878"/>
                  </a:cubicBezTo>
                  <a:cubicBezTo>
                    <a:pt x="475" y="1106"/>
                    <a:pt x="478" y="1334"/>
                    <a:pt x="487" y="1562"/>
                  </a:cubicBezTo>
                  <a:cubicBezTo>
                    <a:pt x="492" y="1691"/>
                    <a:pt x="693" y="1692"/>
                    <a:pt x="688" y="1562"/>
                  </a:cubicBezTo>
                  <a:cubicBezTo>
                    <a:pt x="676" y="1271"/>
                    <a:pt x="675" y="980"/>
                    <a:pt x="675" y="689"/>
                  </a:cubicBezTo>
                  <a:cubicBezTo>
                    <a:pt x="675" y="680"/>
                    <a:pt x="674" y="672"/>
                    <a:pt x="672" y="664"/>
                  </a:cubicBezTo>
                  <a:cubicBezTo>
                    <a:pt x="672" y="537"/>
                    <a:pt x="667" y="411"/>
                    <a:pt x="668" y="284"/>
                  </a:cubicBezTo>
                  <a:cubicBezTo>
                    <a:pt x="728" y="386"/>
                    <a:pt x="734" y="540"/>
                    <a:pt x="723" y="640"/>
                  </a:cubicBezTo>
                  <a:cubicBezTo>
                    <a:pt x="712" y="752"/>
                    <a:pt x="887" y="751"/>
                    <a:pt x="899" y="640"/>
                  </a:cubicBezTo>
                  <a:cubicBezTo>
                    <a:pt x="926" y="377"/>
                    <a:pt x="827" y="30"/>
                    <a:pt x="520" y="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40000">
                  <a:schemeClr val="accent2"/>
                </a:gs>
                <a:gs pos="40000">
                  <a:schemeClr val="accent3"/>
                </a:gs>
              </a:gsLst>
              <a:lin ang="5400000"/>
            </a:gra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47" name="Group 6"/>
          <p:cNvGrpSpPr/>
          <p:nvPr/>
        </p:nvGrpSpPr>
        <p:grpSpPr>
          <a:xfrm>
            <a:off x="4496400" y="1495800"/>
            <a:ext cx="676080" cy="1479600"/>
            <a:chOff x="4496400" y="1495800"/>
            <a:chExt cx="676080" cy="1479600"/>
          </a:xfrm>
        </p:grpSpPr>
        <p:sp>
          <p:nvSpPr>
            <p:cNvPr id="248" name="CustomShape 7"/>
            <p:cNvSpPr/>
            <p:nvPr/>
          </p:nvSpPr>
          <p:spPr>
            <a:xfrm>
              <a:off x="4703760" y="1495800"/>
              <a:ext cx="255960" cy="244800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40000">
                  <a:schemeClr val="accent2"/>
                </a:gs>
                <a:gs pos="40000">
                  <a:schemeClr val="accent3"/>
                </a:gs>
              </a:gsLst>
              <a:lin ang="5400000"/>
            </a:gra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9" name="CustomShape 8"/>
            <p:cNvSpPr/>
            <p:nvPr/>
          </p:nvSpPr>
          <p:spPr>
            <a:xfrm>
              <a:off x="4496400" y="1793520"/>
              <a:ext cx="676080" cy="1181880"/>
            </a:xfrm>
            <a:custGeom>
              <a:avLst/>
              <a:gdLst/>
              <a:ahLst/>
              <a:cxnLst/>
              <a:rect l="l" t="t" r="r" b="b"/>
              <a:pathLst>
                <a:path w="926" h="1692">
                  <a:moveTo>
                    <a:pt x="520" y="9"/>
                  </a:moveTo>
                  <a:cubicBezTo>
                    <a:pt x="477" y="0"/>
                    <a:pt x="429" y="0"/>
                    <a:pt x="386" y="10"/>
                  </a:cubicBezTo>
                  <a:cubicBezTo>
                    <a:pt x="94" y="45"/>
                    <a:pt x="0" y="382"/>
                    <a:pt x="26" y="640"/>
                  </a:cubicBezTo>
                  <a:cubicBezTo>
                    <a:pt x="38" y="751"/>
                    <a:pt x="213" y="752"/>
                    <a:pt x="202" y="640"/>
                  </a:cubicBezTo>
                  <a:cubicBezTo>
                    <a:pt x="192" y="546"/>
                    <a:pt x="196" y="404"/>
                    <a:pt x="246" y="304"/>
                  </a:cubicBezTo>
                  <a:cubicBezTo>
                    <a:pt x="246" y="671"/>
                    <a:pt x="246" y="671"/>
                    <a:pt x="246" y="671"/>
                  </a:cubicBezTo>
                  <a:cubicBezTo>
                    <a:pt x="246" y="675"/>
                    <a:pt x="246" y="679"/>
                    <a:pt x="247" y="683"/>
                  </a:cubicBezTo>
                  <a:cubicBezTo>
                    <a:pt x="247" y="685"/>
                    <a:pt x="246" y="687"/>
                    <a:pt x="246" y="689"/>
                  </a:cubicBezTo>
                  <a:cubicBezTo>
                    <a:pt x="246" y="980"/>
                    <a:pt x="246" y="1271"/>
                    <a:pt x="233" y="1562"/>
                  </a:cubicBezTo>
                  <a:cubicBezTo>
                    <a:pt x="228" y="1692"/>
                    <a:pt x="429" y="1691"/>
                    <a:pt x="434" y="1562"/>
                  </a:cubicBezTo>
                  <a:cubicBezTo>
                    <a:pt x="444" y="1334"/>
                    <a:pt x="446" y="1106"/>
                    <a:pt x="446" y="878"/>
                  </a:cubicBezTo>
                  <a:cubicBezTo>
                    <a:pt x="456" y="878"/>
                    <a:pt x="465" y="878"/>
                    <a:pt x="475" y="878"/>
                  </a:cubicBezTo>
                  <a:cubicBezTo>
                    <a:pt x="475" y="1106"/>
                    <a:pt x="478" y="1334"/>
                    <a:pt x="487" y="1562"/>
                  </a:cubicBezTo>
                  <a:cubicBezTo>
                    <a:pt x="492" y="1691"/>
                    <a:pt x="693" y="1692"/>
                    <a:pt x="688" y="1562"/>
                  </a:cubicBezTo>
                  <a:cubicBezTo>
                    <a:pt x="676" y="1271"/>
                    <a:pt x="675" y="980"/>
                    <a:pt x="675" y="689"/>
                  </a:cubicBezTo>
                  <a:cubicBezTo>
                    <a:pt x="675" y="680"/>
                    <a:pt x="674" y="672"/>
                    <a:pt x="672" y="664"/>
                  </a:cubicBezTo>
                  <a:cubicBezTo>
                    <a:pt x="672" y="537"/>
                    <a:pt x="667" y="411"/>
                    <a:pt x="668" y="284"/>
                  </a:cubicBezTo>
                  <a:cubicBezTo>
                    <a:pt x="728" y="386"/>
                    <a:pt x="734" y="540"/>
                    <a:pt x="723" y="640"/>
                  </a:cubicBezTo>
                  <a:cubicBezTo>
                    <a:pt x="712" y="752"/>
                    <a:pt x="887" y="751"/>
                    <a:pt x="899" y="640"/>
                  </a:cubicBezTo>
                  <a:cubicBezTo>
                    <a:pt x="926" y="377"/>
                    <a:pt x="827" y="30"/>
                    <a:pt x="520" y="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40000">
                  <a:schemeClr val="accent2"/>
                </a:gs>
                <a:gs pos="40000">
                  <a:schemeClr val="accent3"/>
                </a:gs>
              </a:gsLst>
              <a:lin ang="5400000"/>
            </a:gra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50" name="CustomShape 9"/>
          <p:cNvSpPr/>
          <p:nvPr/>
        </p:nvSpPr>
        <p:spPr>
          <a:xfrm>
            <a:off x="5230440" y="1468800"/>
            <a:ext cx="2084040" cy="24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rmAutofit/>
          </a:bodyPr>
          <a:lstStyle/>
          <a:p>
            <a:pPr marL="457200" indent="-310680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lang="fr-FR" sz="1300" b="0" strike="noStrike" spc="-1">
                <a:solidFill>
                  <a:srgbClr val="233A44"/>
                </a:solidFill>
                <a:latin typeface="Calibri"/>
                <a:ea typeface="Calibri"/>
              </a:rPr>
              <a:t>Exemple type d’un client ne prenant pas l’assurance</a:t>
            </a:r>
            <a:endParaRPr lang="fr-FR" sz="13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fr-FR" sz="1300" b="0" strike="noStrike" spc="-1">
              <a:latin typeface="Arial"/>
            </a:endParaRPr>
          </a:p>
          <a:p>
            <a:pPr marL="146160">
              <a:lnSpc>
                <a:spcPct val="115000"/>
              </a:lnSpc>
            </a:pPr>
            <a:r>
              <a:rPr lang="fr-FR" sz="1300" b="0" strike="noStrike" spc="-1">
                <a:solidFill>
                  <a:srgbClr val="233A44"/>
                </a:solidFill>
                <a:latin typeface="Calibri"/>
                <a:ea typeface="Calibri"/>
              </a:rPr>
              <a:t>Age 28-31 ans</a:t>
            </a:r>
            <a:endParaRPr lang="fr-FR" sz="1300" b="0" strike="noStrike" spc="-1">
              <a:latin typeface="Arial"/>
            </a:endParaRPr>
          </a:p>
          <a:p>
            <a:pPr marL="146160">
              <a:lnSpc>
                <a:spcPct val="115000"/>
              </a:lnSpc>
            </a:pPr>
            <a:r>
              <a:rPr lang="fr-FR" sz="1300" b="0" strike="noStrike" spc="-1">
                <a:solidFill>
                  <a:srgbClr val="233A44"/>
                </a:solidFill>
                <a:latin typeface="Calibri"/>
                <a:ea typeface="Calibri"/>
              </a:rPr>
              <a:t>Secteur PUBLIQUE</a:t>
            </a:r>
            <a:endParaRPr lang="fr-FR" sz="1300" b="0" strike="noStrike" spc="-1">
              <a:latin typeface="Arial"/>
            </a:endParaRPr>
          </a:p>
          <a:p>
            <a:pPr marL="146160">
              <a:lnSpc>
                <a:spcPct val="115000"/>
              </a:lnSpc>
            </a:pPr>
            <a:r>
              <a:rPr lang="fr-FR" sz="1300" b="0" strike="noStrike" spc="-1">
                <a:solidFill>
                  <a:srgbClr val="233A44"/>
                </a:solidFill>
                <a:latin typeface="Calibri"/>
                <a:ea typeface="Calibri"/>
              </a:rPr>
              <a:t>3 à 6 membres de la famille</a:t>
            </a:r>
            <a:endParaRPr lang="fr-FR" sz="1300" b="0" strike="noStrike" spc="-1">
              <a:latin typeface="Arial"/>
            </a:endParaRPr>
          </a:p>
          <a:p>
            <a:pPr marL="146160">
              <a:lnSpc>
                <a:spcPct val="115000"/>
              </a:lnSpc>
            </a:pPr>
            <a:r>
              <a:rPr lang="fr-FR" sz="1300" b="0" strike="noStrike" spc="-1">
                <a:solidFill>
                  <a:srgbClr val="233A44"/>
                </a:solidFill>
                <a:latin typeface="Calibri"/>
                <a:ea typeface="Calibri"/>
              </a:rPr>
              <a:t>Pas de problème chronique</a:t>
            </a:r>
            <a:endParaRPr lang="fr-FR" sz="1300" b="0" strike="noStrike" spc="-1">
              <a:latin typeface="Arial"/>
            </a:endParaRPr>
          </a:p>
          <a:p>
            <a:pPr marL="146160">
              <a:lnSpc>
                <a:spcPct val="115000"/>
              </a:lnSpc>
            </a:pPr>
            <a:r>
              <a:rPr lang="fr-FR" sz="1300" b="0" strike="noStrike" spc="-1">
                <a:solidFill>
                  <a:srgbClr val="233A44"/>
                </a:solidFill>
                <a:latin typeface="Calibri"/>
                <a:ea typeface="Calibri"/>
              </a:rPr>
              <a:t>Pris l’avion</a:t>
            </a:r>
            <a:endParaRPr lang="fr-FR" sz="13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fr-FR" sz="13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roup 128">
            <a:extLst>
              <a:ext uri="{FF2B5EF4-FFF2-40B4-BE49-F238E27FC236}">
                <a16:creationId xmlns:a16="http://schemas.microsoft.com/office/drawing/2014/main" id="{58D5444C-D133-4651-98D6-333230F79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278" name="Freeform 5">
              <a:extLst>
                <a:ext uri="{FF2B5EF4-FFF2-40B4-BE49-F238E27FC236}">
                  <a16:creationId xmlns:a16="http://schemas.microsoft.com/office/drawing/2014/main" id="{72218A13-2C90-436D-A943-A342F28A6B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1" name="Freeform 6">
              <a:extLst>
                <a:ext uri="{FF2B5EF4-FFF2-40B4-BE49-F238E27FC236}">
                  <a16:creationId xmlns:a16="http://schemas.microsoft.com/office/drawing/2014/main" id="{E7DB83A0-C9B7-49B9-A563-90F402C6F9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2" name="Freeform 7">
              <a:extLst>
                <a:ext uri="{FF2B5EF4-FFF2-40B4-BE49-F238E27FC236}">
                  <a16:creationId xmlns:a16="http://schemas.microsoft.com/office/drawing/2014/main" id="{A5D345F5-B938-4F8F-BB27-4E1CFBB96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3" name="Freeform 8">
              <a:extLst>
                <a:ext uri="{FF2B5EF4-FFF2-40B4-BE49-F238E27FC236}">
                  <a16:creationId xmlns:a16="http://schemas.microsoft.com/office/drawing/2014/main" id="{F2BF8527-EF01-4079-8DAB-EC5E49881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4" name="Freeform 9">
              <a:extLst>
                <a:ext uri="{FF2B5EF4-FFF2-40B4-BE49-F238E27FC236}">
                  <a16:creationId xmlns:a16="http://schemas.microsoft.com/office/drawing/2014/main" id="{3F052BD7-7365-456B-B3C1-80BC126E0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5" name="Freeform 10">
              <a:extLst>
                <a:ext uri="{FF2B5EF4-FFF2-40B4-BE49-F238E27FC236}">
                  <a16:creationId xmlns:a16="http://schemas.microsoft.com/office/drawing/2014/main" id="{B982CA2F-1391-4712-98A4-E983A361E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6" name="Freeform 11">
              <a:extLst>
                <a:ext uri="{FF2B5EF4-FFF2-40B4-BE49-F238E27FC236}">
                  <a16:creationId xmlns:a16="http://schemas.microsoft.com/office/drawing/2014/main" id="{4477E574-E148-4D2F-97DA-0AA49EC1FF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7" name="Freeform 12">
              <a:extLst>
                <a:ext uri="{FF2B5EF4-FFF2-40B4-BE49-F238E27FC236}">
                  <a16:creationId xmlns:a16="http://schemas.microsoft.com/office/drawing/2014/main" id="{60F1C064-4529-4FD8-86C0-726679794A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8" name="Freeform 13">
              <a:extLst>
                <a:ext uri="{FF2B5EF4-FFF2-40B4-BE49-F238E27FC236}">
                  <a16:creationId xmlns:a16="http://schemas.microsoft.com/office/drawing/2014/main" id="{E2E1938D-00EE-4971-9429-830B27ADFB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9" name="Freeform 14">
              <a:extLst>
                <a:ext uri="{FF2B5EF4-FFF2-40B4-BE49-F238E27FC236}">
                  <a16:creationId xmlns:a16="http://schemas.microsoft.com/office/drawing/2014/main" id="{B43B3A28-F060-45FD-87B1-6A43B4069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0" name="Freeform 15">
              <a:extLst>
                <a:ext uri="{FF2B5EF4-FFF2-40B4-BE49-F238E27FC236}">
                  <a16:creationId xmlns:a16="http://schemas.microsoft.com/office/drawing/2014/main" id="{D91642D8-3345-45A1-89BD-451ADD302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1" name="Freeform 16">
              <a:extLst>
                <a:ext uri="{FF2B5EF4-FFF2-40B4-BE49-F238E27FC236}">
                  <a16:creationId xmlns:a16="http://schemas.microsoft.com/office/drawing/2014/main" id="{75594D98-1CF5-47D2-A177-B65467C4B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2" name="Freeform 17">
              <a:extLst>
                <a:ext uri="{FF2B5EF4-FFF2-40B4-BE49-F238E27FC236}">
                  <a16:creationId xmlns:a16="http://schemas.microsoft.com/office/drawing/2014/main" id="{0EA4907B-3553-4F71-97CF-0FE7A69582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3" name="Freeform 18">
              <a:extLst>
                <a:ext uri="{FF2B5EF4-FFF2-40B4-BE49-F238E27FC236}">
                  <a16:creationId xmlns:a16="http://schemas.microsoft.com/office/drawing/2014/main" id="{4CF13238-4B59-452F-BE72-BCCAF4644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4" name="Freeform 19">
              <a:extLst>
                <a:ext uri="{FF2B5EF4-FFF2-40B4-BE49-F238E27FC236}">
                  <a16:creationId xmlns:a16="http://schemas.microsoft.com/office/drawing/2014/main" id="{79F95C9A-FC88-48E1-9955-123F6A783F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5" name="Freeform 20">
              <a:extLst>
                <a:ext uri="{FF2B5EF4-FFF2-40B4-BE49-F238E27FC236}">
                  <a16:creationId xmlns:a16="http://schemas.microsoft.com/office/drawing/2014/main" id="{AEB0962C-F99F-4657-B6C2-301272B0E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6" name="Freeform 21">
              <a:extLst>
                <a:ext uri="{FF2B5EF4-FFF2-40B4-BE49-F238E27FC236}">
                  <a16:creationId xmlns:a16="http://schemas.microsoft.com/office/drawing/2014/main" id="{079D45E0-1A69-496F-BEB1-8E21D2E1EF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7" name="Freeform 22">
              <a:extLst>
                <a:ext uri="{FF2B5EF4-FFF2-40B4-BE49-F238E27FC236}">
                  <a16:creationId xmlns:a16="http://schemas.microsoft.com/office/drawing/2014/main" id="{B43827B3-A19F-4FE6-A9AA-6CAF3DCB0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8" name="Freeform 23">
              <a:extLst>
                <a:ext uri="{FF2B5EF4-FFF2-40B4-BE49-F238E27FC236}">
                  <a16:creationId xmlns:a16="http://schemas.microsoft.com/office/drawing/2014/main" id="{6EFED02B-2D8E-47E8-960B-13B2F35C7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9" name="Freeform 24">
              <a:extLst>
                <a:ext uri="{FF2B5EF4-FFF2-40B4-BE49-F238E27FC236}">
                  <a16:creationId xmlns:a16="http://schemas.microsoft.com/office/drawing/2014/main" id="{1F0F8CEB-54BC-4463-84EF-CC61A7804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0" name="Freeform 25">
              <a:extLst>
                <a:ext uri="{FF2B5EF4-FFF2-40B4-BE49-F238E27FC236}">
                  <a16:creationId xmlns:a16="http://schemas.microsoft.com/office/drawing/2014/main" id="{135C0EC7-0E3E-484F-A91C-527106CE2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9" name="Group 151">
            <a:extLst>
              <a:ext uri="{FF2B5EF4-FFF2-40B4-BE49-F238E27FC236}">
                <a16:creationId xmlns:a16="http://schemas.microsoft.com/office/drawing/2014/main" id="{D8AAC9D3-71E6-4892-8399-6C18E6CA8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274691"/>
            <a:ext cx="2755857" cy="2602816"/>
            <a:chOff x="697883" y="1816768"/>
            <a:chExt cx="3674476" cy="3470421"/>
          </a:xfrm>
        </p:grpSpPr>
        <p:sp>
          <p:nvSpPr>
            <p:cNvPr id="280" name="Rectangle 152">
              <a:extLst>
                <a:ext uri="{FF2B5EF4-FFF2-40B4-BE49-F238E27FC236}">
                  <a16:creationId xmlns:a16="http://schemas.microsoft.com/office/drawing/2014/main" id="{2B51003B-DDDF-4049-A133-F2DF60A1F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4" name="Isosceles Triangle 22">
              <a:extLst>
                <a:ext uri="{FF2B5EF4-FFF2-40B4-BE49-F238E27FC236}">
                  <a16:creationId xmlns:a16="http://schemas.microsoft.com/office/drawing/2014/main" id="{9DD690BE-E030-41B4-8917-02B7748D3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964D1382-F0F2-43D2-91C7-5196974EA3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81" name="Rectangle 156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2" name="Group 158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283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4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2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3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4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5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6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7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8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9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0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1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2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3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4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5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6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7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8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9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0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82" name="Rectangle 181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3412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TextShape 1"/>
          <p:cNvSpPr txBox="1"/>
          <p:nvPr/>
        </p:nvSpPr>
        <p:spPr>
          <a:xfrm>
            <a:off x="484094" y="720090"/>
            <a:ext cx="2899271" cy="3128458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pPr algn="r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strike="noStrike" spc="-150">
                <a:latin typeface="+mj-lt"/>
                <a:ea typeface="+mj-ea"/>
                <a:cs typeface="+mj-cs"/>
              </a:rPr>
              <a:t>Data Processing</a:t>
            </a:r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64197" y="900112"/>
            <a:ext cx="0" cy="265797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TextShape 2"/>
          <p:cNvSpPr txBox="1"/>
          <p:nvPr/>
        </p:nvSpPr>
        <p:spPr>
          <a:xfrm>
            <a:off x="3737373" y="720090"/>
            <a:ext cx="4133850" cy="31284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46160" indent="-228600">
              <a:lnSpc>
                <a:spcPct val="12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b="1" strike="noStrike" spc="-1"/>
              <a:t>Différentes étapes : </a:t>
            </a:r>
            <a:endParaRPr lang="en-US" b="0" strike="noStrike" spc="-1"/>
          </a:p>
          <a:p>
            <a:pPr marL="146160" indent="-228600">
              <a:lnSpc>
                <a:spcPct val="12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b="1" strike="noStrike" spc="-1"/>
              <a:t>Savoir s'il y a des valeurs manquantes</a:t>
            </a:r>
            <a:endParaRPr lang="en-US" b="0" strike="noStrike" spc="-1"/>
          </a:p>
          <a:p>
            <a:pPr marL="457200" indent="-228600">
              <a:lnSpc>
                <a:spcPct val="12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b="0" strike="noStrike" spc="-1"/>
              <a:t>Transformation des variables string en int</a:t>
            </a:r>
          </a:p>
          <a:p>
            <a:pPr marL="146160" indent="-228600">
              <a:lnSpc>
                <a:spcPct val="12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b="0" i="1" strike="noStrike" spc="-1"/>
              <a:t>Exemple : Oui / Non =&gt; 1 / 0</a:t>
            </a:r>
            <a:endParaRPr lang="en-US" b="0" strike="noStrike" spc="-1"/>
          </a:p>
          <a:p>
            <a:pPr marL="457200" indent="-228600">
              <a:lnSpc>
                <a:spcPct val="12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b="0" strike="noStrike" spc="-1"/>
              <a:t>Rendre le dataset homogène</a:t>
            </a:r>
          </a:p>
          <a:p>
            <a:pPr indent="-228600">
              <a:lnSpc>
                <a:spcPct val="12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endParaRPr lang="en-US" b="0" strike="noStrike" spc="-1"/>
          </a:p>
          <a:p>
            <a:pPr indent="-228600">
              <a:lnSpc>
                <a:spcPct val="12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endParaRPr lang="en-US" b="0" strike="noStrike" spc="-1"/>
          </a:p>
          <a:p>
            <a:pPr indent="-228600">
              <a:lnSpc>
                <a:spcPct val="120000"/>
              </a:lnSpc>
              <a:spcBef>
                <a:spcPts val="1199"/>
              </a:spcBef>
              <a:spcAft>
                <a:spcPts val="1199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endParaRPr lang="en-US" b="0" strike="noStrike" spc="-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Shape 1"/>
          <p:cNvSpPr txBox="1"/>
          <p:nvPr/>
        </p:nvSpPr>
        <p:spPr>
          <a:xfrm>
            <a:off x="514440" y="320760"/>
            <a:ext cx="7505280" cy="954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lstStyle/>
          <a:p>
            <a:pPr>
              <a:lnSpc>
                <a:spcPct val="100000"/>
              </a:lnSpc>
            </a:pPr>
            <a:r>
              <a:rPr lang="fr-FR" sz="3000" b="0" strike="noStrike" spc="-1">
                <a:solidFill>
                  <a:srgbClr val="AF7B51"/>
                </a:solidFill>
                <a:latin typeface="Nunito"/>
                <a:ea typeface="Nunito"/>
              </a:rPr>
              <a:t>Data Splitting</a:t>
            </a:r>
            <a:endParaRPr lang="fr-FR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514440" y="1492560"/>
            <a:ext cx="384156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46160">
              <a:lnSpc>
                <a:spcPct val="100000"/>
              </a:lnSpc>
            </a:pPr>
            <a:r>
              <a:rPr lang="fr-FR" sz="1400" b="1" u="sng" strike="noStrike" spc="-1">
                <a:solidFill>
                  <a:srgbClr val="000000"/>
                </a:solidFill>
                <a:uFillTx/>
                <a:latin typeface="Arial"/>
                <a:ea typeface="Arial"/>
              </a:rPr>
              <a:t>Dataset homogène (équilibrage en supprimant les  zéros) :</a:t>
            </a:r>
            <a:endParaRPr lang="fr-FR" sz="1400" b="1" u="sng" strike="noStrike" spc="-1">
              <a:uFillTx/>
              <a:latin typeface="Arial"/>
            </a:endParaRPr>
          </a:p>
        </p:txBody>
      </p:sp>
      <p:sp>
        <p:nvSpPr>
          <p:cNvPr id="255" name="CustomShape 3"/>
          <p:cNvSpPr/>
          <p:nvPr/>
        </p:nvSpPr>
        <p:spPr>
          <a:xfrm>
            <a:off x="4891680" y="1450080"/>
            <a:ext cx="38034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46160">
              <a:lnSpc>
                <a:spcPct val="100000"/>
              </a:lnSpc>
            </a:pPr>
            <a:r>
              <a:rPr lang="fr-FR" sz="1400" b="1" u="sng" strike="noStrike" spc="-1">
                <a:solidFill>
                  <a:srgbClr val="000000"/>
                </a:solidFill>
                <a:uFillTx/>
                <a:latin typeface="Arial"/>
                <a:ea typeface="Arial"/>
              </a:rPr>
              <a:t>Dataset original :</a:t>
            </a:r>
            <a:endParaRPr lang="fr-FR" sz="1400" b="1" u="sng" strike="noStrike" spc="-1">
              <a:uFillTx/>
              <a:latin typeface="Arial"/>
            </a:endParaRPr>
          </a:p>
        </p:txBody>
      </p:sp>
      <p:sp>
        <p:nvSpPr>
          <p:cNvPr id="256" name="CustomShape 4"/>
          <p:cNvSpPr/>
          <p:nvPr/>
        </p:nvSpPr>
        <p:spPr>
          <a:xfrm>
            <a:off x="969120" y="2126880"/>
            <a:ext cx="3132360" cy="73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  <a:ea typeface="Arial"/>
              </a:rPr>
              <a:t>0 : 720</a:t>
            </a:r>
            <a:endParaRPr lang="fr-FR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  <a:ea typeface="Arial"/>
              </a:rPr>
              <a:t>1 : 720</a:t>
            </a:r>
            <a:endParaRPr lang="fr-FR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  <a:ea typeface="Arial"/>
              </a:rPr>
              <a:t>1440 lignes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57" name="CustomShape 5"/>
          <p:cNvSpPr/>
          <p:nvPr/>
        </p:nvSpPr>
        <p:spPr>
          <a:xfrm>
            <a:off x="5094720" y="1973160"/>
            <a:ext cx="3132360" cy="73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  <a:ea typeface="Arial"/>
              </a:rPr>
              <a:t>0 : 1 200</a:t>
            </a:r>
            <a:endParaRPr lang="fr-FR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  <a:ea typeface="Arial"/>
              </a:rPr>
              <a:t>1 : 787</a:t>
            </a:r>
            <a:endParaRPr lang="fr-FR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  <a:ea typeface="Arial"/>
              </a:rPr>
              <a:t>1987 lignes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58" name="CustomShape 6"/>
          <p:cNvSpPr/>
          <p:nvPr/>
        </p:nvSpPr>
        <p:spPr>
          <a:xfrm>
            <a:off x="784800" y="3543480"/>
            <a:ext cx="3661560" cy="7383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AF7B51"/>
                </a:solidFill>
                <a:latin typeface="Arial"/>
                <a:ea typeface="Arial"/>
              </a:rPr>
              <a:t>Total  des données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59" name="CustomShape 7"/>
          <p:cNvSpPr/>
          <p:nvPr/>
        </p:nvSpPr>
        <p:spPr>
          <a:xfrm>
            <a:off x="4721760" y="3543480"/>
            <a:ext cx="1979640" cy="7383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AF7B51"/>
                </a:solidFill>
                <a:latin typeface="Arial"/>
                <a:ea typeface="Arial"/>
              </a:rPr>
              <a:t>Train=80%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60" name="CustomShape 8"/>
          <p:cNvSpPr/>
          <p:nvPr/>
        </p:nvSpPr>
        <p:spPr>
          <a:xfrm>
            <a:off x="6837840" y="3543480"/>
            <a:ext cx="1002240" cy="7383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AF7B51"/>
                </a:solidFill>
                <a:latin typeface="Arial"/>
                <a:ea typeface="Arial"/>
              </a:rPr>
              <a:t>test= 20%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61" name="CustomShape 9"/>
          <p:cNvSpPr/>
          <p:nvPr/>
        </p:nvSpPr>
        <p:spPr>
          <a:xfrm>
            <a:off x="1080000" y="3070440"/>
            <a:ext cx="857088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100" b="0" strike="noStrike" spc="-1">
                <a:solidFill>
                  <a:srgbClr val="000000"/>
                </a:solidFill>
                <a:latin typeface="Consolas"/>
                <a:ea typeface="Arial"/>
              </a:rPr>
              <a:t>test_size=</a:t>
            </a:r>
            <a:r>
              <a:rPr lang="fr-FR" sz="1100" b="0" strike="noStrike" spc="-1">
                <a:solidFill>
                  <a:srgbClr val="098658"/>
                </a:solidFill>
                <a:latin typeface="Consolas"/>
                <a:ea typeface="Arial"/>
              </a:rPr>
              <a:t>0.2</a:t>
            </a:r>
            <a:r>
              <a:rPr lang="fr-FR" sz="1100" b="0" strike="noStrike" spc="-1">
                <a:solidFill>
                  <a:srgbClr val="000000"/>
                </a:solidFill>
                <a:latin typeface="Consolas"/>
                <a:ea typeface="Arial"/>
              </a:rPr>
              <a:t>, random_state=</a:t>
            </a:r>
            <a:r>
              <a:rPr lang="fr-FR" sz="1100" b="0" strike="noStrike" spc="-1">
                <a:solidFill>
                  <a:srgbClr val="098658"/>
                </a:solidFill>
                <a:latin typeface="Consolas"/>
                <a:ea typeface="Arial"/>
              </a:rPr>
              <a:t>0</a:t>
            </a:r>
            <a:endParaRPr lang="fr-FR" sz="11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345600" y="272520"/>
            <a:ext cx="7505280" cy="954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lstStyle/>
          <a:p>
            <a:pPr>
              <a:lnSpc>
                <a:spcPct val="100000"/>
              </a:lnSpc>
            </a:pPr>
            <a:r>
              <a:rPr lang="fr-FR" sz="3000" b="0" strike="noStrike" spc="-1">
                <a:solidFill>
                  <a:srgbClr val="AF7B51"/>
                </a:solidFill>
                <a:latin typeface="Nunito"/>
                <a:ea typeface="Nunito"/>
              </a:rPr>
              <a:t>Présentation théorique des modèles</a:t>
            </a:r>
            <a:endParaRPr lang="fr-FR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730080" y="1152360"/>
            <a:ext cx="3685680" cy="24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rmAutofit/>
          </a:bodyPr>
          <a:lstStyle/>
          <a:p>
            <a:pPr>
              <a:lnSpc>
                <a:spcPct val="115000"/>
              </a:lnSpc>
            </a:pPr>
            <a:r>
              <a:rPr lang="fr-FR" sz="1400" b="1" u="sng" strike="noStrike" spc="-1">
                <a:solidFill>
                  <a:srgbClr val="333333"/>
                </a:solidFill>
                <a:uFillTx/>
                <a:latin typeface="Calibri"/>
                <a:ea typeface="Arial"/>
              </a:rPr>
              <a:t>SVM :</a:t>
            </a:r>
            <a:r>
              <a:rPr lang="fr-FR" sz="1400" b="0" strike="noStrike" spc="-1">
                <a:solidFill>
                  <a:srgbClr val="333333"/>
                </a:solidFill>
                <a:latin typeface="Calibri"/>
                <a:ea typeface="Arial"/>
              </a:rPr>
              <a:t> - Généralisation des classificateurs linéaires.</a:t>
            </a:r>
            <a:endParaRPr lang="fr-FR" sz="1400" b="0" strike="noStrike" spc="-1">
              <a:latin typeface="Calibri"/>
            </a:endParaRPr>
          </a:p>
          <a:p>
            <a:pPr>
              <a:lnSpc>
                <a:spcPct val="114000"/>
              </a:lnSpc>
            </a:pPr>
            <a:r>
              <a:rPr lang="fr-FR" sz="1400" b="0" strike="noStrike" spc="-1">
                <a:solidFill>
                  <a:srgbClr val="333333"/>
                </a:solidFill>
                <a:latin typeface="Calibri"/>
                <a:ea typeface="Arial"/>
              </a:rPr>
              <a:t>- Séparation des données en classe à l’aide d’une frontière, de telle façon que la distance (appelée marge) entre les différents groupes de données et la frontière séparatrice soit maximale.</a:t>
            </a:r>
            <a:endParaRPr lang="fr-FR" sz="1400" b="0" strike="noStrike" spc="-1">
              <a:latin typeface="Calibri"/>
            </a:endParaRPr>
          </a:p>
        </p:txBody>
      </p:sp>
      <p:pic>
        <p:nvPicPr>
          <p:cNvPr id="264" name="Google Shape;329;p37"/>
          <p:cNvPicPr/>
          <p:nvPr/>
        </p:nvPicPr>
        <p:blipFill>
          <a:blip r:embed="rId2"/>
          <a:stretch/>
        </p:blipFill>
        <p:spPr>
          <a:xfrm>
            <a:off x="979920" y="2912040"/>
            <a:ext cx="2868120" cy="146340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4797360" y="2668680"/>
            <a:ext cx="3224160" cy="141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4597560" y="1227240"/>
            <a:ext cx="3920400" cy="73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fr-FR" sz="1400" b="1" u="sng" strike="noStrike" spc="-1">
                <a:solidFill>
                  <a:srgbClr val="000000"/>
                </a:solidFill>
                <a:uFillTx/>
                <a:latin typeface="Calibri"/>
                <a:ea typeface="Arial"/>
              </a:rPr>
              <a:t>Naives bayes:</a:t>
            </a:r>
            <a:r>
              <a:rPr lang="fr-FR" sz="1400" b="0" strike="noStrike" spc="-1">
                <a:solidFill>
                  <a:srgbClr val="000000"/>
                </a:solidFill>
                <a:latin typeface="Calibri"/>
                <a:ea typeface="Arial"/>
              </a:rPr>
              <a:t> Modèle se basant sur le théorème de Bayes qui indique la formule suivante :  P(A|B)=P(B|A)*P(A)/P(B).   </a:t>
            </a:r>
            <a:endParaRPr lang="fr-FR" sz="1400" b="0" strike="noStrike" spc="-1">
              <a:latin typeface="Calibri"/>
            </a:endParaRPr>
          </a:p>
        </p:txBody>
      </p:sp>
      <p:pic>
        <p:nvPicPr>
          <p:cNvPr id="267" name="Image 2"/>
          <p:cNvPicPr/>
          <p:nvPr/>
        </p:nvPicPr>
        <p:blipFill>
          <a:blip r:embed="rId3"/>
          <a:stretch/>
        </p:blipFill>
        <p:spPr>
          <a:xfrm>
            <a:off x="4642200" y="2027880"/>
            <a:ext cx="4117320" cy="2058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extShape 1"/>
          <p:cNvSpPr txBox="1"/>
          <p:nvPr/>
        </p:nvSpPr>
        <p:spPr>
          <a:xfrm>
            <a:off x="655162" y="173302"/>
            <a:ext cx="7505280" cy="954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lstStyle/>
          <a:p>
            <a:pPr>
              <a:lnSpc>
                <a:spcPct val="100000"/>
              </a:lnSpc>
            </a:pPr>
            <a:r>
              <a:rPr lang="fr-FR" sz="3000" b="0" strike="noStrike" spc="-1">
                <a:solidFill>
                  <a:srgbClr val="AF7B51"/>
                </a:solidFill>
                <a:latin typeface="Nunito"/>
                <a:ea typeface="Nunito"/>
              </a:rPr>
              <a:t>Présentation théorique des modèles</a:t>
            </a:r>
            <a:endParaRPr lang="fr-FR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1152720" y="800280"/>
            <a:ext cx="138384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400" b="1" u="sng" strike="noStrike" spc="-1">
                <a:solidFill>
                  <a:srgbClr val="000000"/>
                </a:solidFill>
                <a:uFillTx/>
                <a:latin typeface="Calibri"/>
                <a:ea typeface="Arial"/>
              </a:rPr>
              <a:t>Adaboost :</a:t>
            </a:r>
            <a:endParaRPr lang="fr-FR" sz="1400" b="1" u="sng" strike="noStrike" spc="-1">
              <a:uFillTx/>
              <a:latin typeface="Calibri"/>
            </a:endParaRPr>
          </a:p>
        </p:txBody>
      </p:sp>
      <p:sp>
        <p:nvSpPr>
          <p:cNvPr id="270" name="CustomShape 3"/>
          <p:cNvSpPr/>
          <p:nvPr/>
        </p:nvSpPr>
        <p:spPr>
          <a:xfrm>
            <a:off x="534600" y="1151280"/>
            <a:ext cx="3665160" cy="63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Calibri"/>
                <a:ea typeface="Arial"/>
              </a:rPr>
              <a:t>Modèle de classification ensembliste combinant une série de classificateurs peu performants dans le but de créer un classificateur amélioré.</a:t>
            </a:r>
            <a:endParaRPr lang="fr-FR" sz="1200" b="0" strike="noStrike" spc="-1">
              <a:latin typeface="Calibri"/>
            </a:endParaRPr>
          </a:p>
        </p:txBody>
      </p:sp>
      <p:sp>
        <p:nvSpPr>
          <p:cNvPr id="271" name="CustomShape 4"/>
          <p:cNvSpPr/>
          <p:nvPr/>
        </p:nvSpPr>
        <p:spPr>
          <a:xfrm>
            <a:off x="374040" y="2124360"/>
            <a:ext cx="3822120" cy="27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2" name="CustomShape 5"/>
          <p:cNvSpPr/>
          <p:nvPr/>
        </p:nvSpPr>
        <p:spPr>
          <a:xfrm>
            <a:off x="5390280" y="1888920"/>
            <a:ext cx="184320" cy="30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3" name="CustomShape 6"/>
          <p:cNvSpPr/>
          <p:nvPr/>
        </p:nvSpPr>
        <p:spPr>
          <a:xfrm>
            <a:off x="5345280" y="846360"/>
            <a:ext cx="195660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400" b="1" u="sng" strike="noStrike" spc="-1">
                <a:solidFill>
                  <a:srgbClr val="000000"/>
                </a:solidFill>
                <a:uFillTx/>
                <a:latin typeface="Calibri"/>
                <a:ea typeface="Arial"/>
              </a:rPr>
              <a:t>DecissionTreeClassifier :</a:t>
            </a:r>
            <a:endParaRPr lang="fr-FR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400" b="0" strike="noStrike" spc="-1">
              <a:latin typeface="Arial"/>
            </a:endParaRPr>
          </a:p>
        </p:txBody>
      </p:sp>
      <p:sp>
        <p:nvSpPr>
          <p:cNvPr id="274" name="CustomShape 7"/>
          <p:cNvSpPr/>
          <p:nvPr/>
        </p:nvSpPr>
        <p:spPr>
          <a:xfrm>
            <a:off x="4611960" y="1222920"/>
            <a:ext cx="4218840" cy="100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Calibri"/>
                <a:ea typeface="Arial"/>
              </a:rPr>
              <a:t>Outil d’aide à la décision qui utilise un modèle arborescent de décisions et de leurs conséquences possibles. 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Calibri"/>
                <a:ea typeface="Arial"/>
              </a:rPr>
              <a:t>Affiche un algorithme qui ne contient que des instructions de contrôle conditionnel.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latin typeface="Arial"/>
            </a:endParaRPr>
          </a:p>
        </p:txBody>
      </p:sp>
      <p:pic>
        <p:nvPicPr>
          <p:cNvPr id="275" name="Image 6"/>
          <p:cNvPicPr/>
          <p:nvPr/>
        </p:nvPicPr>
        <p:blipFill>
          <a:blip r:embed="rId2"/>
          <a:stretch/>
        </p:blipFill>
        <p:spPr>
          <a:xfrm>
            <a:off x="4568040" y="2647440"/>
            <a:ext cx="3979440" cy="1718280"/>
          </a:xfrm>
          <a:prstGeom prst="rect">
            <a:avLst/>
          </a:prstGeom>
          <a:ln>
            <a:noFill/>
          </a:ln>
        </p:spPr>
      </p:pic>
      <p:pic>
        <p:nvPicPr>
          <p:cNvPr id="276" name="Picture 2"/>
          <p:cNvPicPr/>
          <p:nvPr/>
        </p:nvPicPr>
        <p:blipFill>
          <a:blip r:embed="rId3"/>
          <a:stretch/>
        </p:blipFill>
        <p:spPr>
          <a:xfrm>
            <a:off x="524880" y="1986120"/>
            <a:ext cx="3679200" cy="2784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Shape 1"/>
          <p:cNvSpPr txBox="1"/>
          <p:nvPr/>
        </p:nvSpPr>
        <p:spPr>
          <a:xfrm>
            <a:off x="373680" y="269640"/>
            <a:ext cx="7505280" cy="954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lstStyle/>
          <a:p>
            <a:pPr>
              <a:lnSpc>
                <a:spcPct val="100000"/>
              </a:lnSpc>
            </a:pPr>
            <a:r>
              <a:rPr lang="fr-FR" sz="3000" b="0" strike="noStrike" spc="-1">
                <a:solidFill>
                  <a:srgbClr val="AF7B51"/>
                </a:solidFill>
                <a:latin typeface="Nunito"/>
                <a:ea typeface="Nunito"/>
              </a:rPr>
              <a:t>Présentation théorique des modèles</a:t>
            </a:r>
            <a:endParaRPr lang="fr-FR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909720" y="837720"/>
            <a:ext cx="2841480" cy="30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fr-FR" sz="1400" b="1" u="sng" strike="noStrike" spc="-1">
                <a:solidFill>
                  <a:srgbClr val="000000"/>
                </a:solidFill>
                <a:uFillTx/>
                <a:latin typeface="Calibri"/>
                <a:ea typeface="Arial"/>
              </a:rPr>
              <a:t>RandomForestClassifier :</a:t>
            </a:r>
            <a:endParaRPr lang="fr-FR" sz="1400" b="1" u="sng" strike="noStrike" spc="-1">
              <a:uFillTx/>
              <a:latin typeface="Calibri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423720" y="1141920"/>
            <a:ext cx="4252680" cy="228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3D4251"/>
                </a:solidFill>
                <a:latin typeface="Calibri"/>
                <a:ea typeface="Arial"/>
              </a:rPr>
              <a:t>- Algorithme d’apprentissage supervisé le plus flexible et le plus facile à utiliser. 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3D4251"/>
                </a:solidFill>
                <a:latin typeface="Calibri"/>
                <a:ea typeface="Arial"/>
              </a:rPr>
              <a:t>- Une forêt est composée d’arbres. Plus elle a d’arbres, plus une forêt est robuste.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3D4251"/>
                </a:solidFill>
                <a:latin typeface="Calibri"/>
                <a:ea typeface="Arial"/>
              </a:rPr>
              <a:t>- Création d’arbres de décision sur des échantillons de données sélectionnés au hasard, obtenant des prédictions de chaque arbre et sélectionnant la meilleure solution au moyen du vote.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3D4251"/>
                </a:solidFill>
                <a:latin typeface="Calibri"/>
                <a:ea typeface="Arial"/>
              </a:rPr>
              <a:t>- Fourniture d’un assez bon indicateur de l’importance de la fonctionnalité.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80" name="CustomShape 4"/>
          <p:cNvSpPr/>
          <p:nvPr/>
        </p:nvSpPr>
        <p:spPr>
          <a:xfrm>
            <a:off x="4717800" y="1258560"/>
            <a:ext cx="40269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146160"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  <a:p>
            <a:pPr marL="146160"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  <a:p>
            <a:pPr marL="146160"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  <a:p>
            <a:pPr marL="146160"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</p:txBody>
      </p:sp>
      <p:sp>
        <p:nvSpPr>
          <p:cNvPr id="281" name="CustomShape 5"/>
          <p:cNvSpPr/>
          <p:nvPr/>
        </p:nvSpPr>
        <p:spPr>
          <a:xfrm>
            <a:off x="5093640" y="1004040"/>
            <a:ext cx="3272400" cy="27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82" name="Image 5"/>
          <p:cNvPicPr/>
          <p:nvPr/>
        </p:nvPicPr>
        <p:blipFill>
          <a:blip r:embed="rId2"/>
          <a:stretch/>
        </p:blipFill>
        <p:spPr>
          <a:xfrm>
            <a:off x="5008680" y="1110960"/>
            <a:ext cx="3079080" cy="2303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extShape 1"/>
          <p:cNvSpPr txBox="1"/>
          <p:nvPr/>
        </p:nvSpPr>
        <p:spPr>
          <a:xfrm>
            <a:off x="5821560" y="565920"/>
            <a:ext cx="7505280" cy="954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AF7B51"/>
                </a:solidFill>
                <a:latin typeface="Nunito"/>
                <a:ea typeface="Nunito"/>
              </a:rPr>
              <a:t>Avantage et inconvénient</a:t>
            </a:r>
            <a:br/>
            <a:r>
              <a:rPr lang="fr-FR" sz="2000" b="0" strike="noStrike" spc="-1">
                <a:solidFill>
                  <a:srgbClr val="AF7B51"/>
                </a:solidFill>
                <a:latin typeface="Nunito"/>
                <a:ea typeface="Nunito"/>
              </a:rPr>
              <a:t> des modèles </a:t>
            </a:r>
            <a:endParaRPr lang="fr-FR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TextShape 2"/>
          <p:cNvSpPr txBox="1"/>
          <p:nvPr/>
        </p:nvSpPr>
        <p:spPr>
          <a:xfrm>
            <a:off x="819000" y="1990800"/>
            <a:ext cx="3685680" cy="2447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TextShape 3"/>
          <p:cNvSpPr txBox="1"/>
          <p:nvPr/>
        </p:nvSpPr>
        <p:spPr>
          <a:xfrm>
            <a:off x="5654520" y="2170080"/>
            <a:ext cx="3685680" cy="2447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86" name="Table 4"/>
          <p:cNvGraphicFramePr/>
          <p:nvPr/>
        </p:nvGraphicFramePr>
        <p:xfrm>
          <a:off x="372240" y="645840"/>
          <a:ext cx="5316480" cy="3668880"/>
        </p:xfrm>
        <a:graphic>
          <a:graphicData uri="http://schemas.openxmlformats.org/drawingml/2006/table">
            <a:tbl>
              <a:tblPr/>
              <a:tblGrid>
                <a:gridCol w="2235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1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3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400" b="1" strike="noStrike" spc="-1">
                          <a:solidFill>
                            <a:srgbClr val="AF7B51"/>
                          </a:solidFill>
                          <a:latin typeface="Arial"/>
                          <a:ea typeface="Arial"/>
                        </a:rPr>
                        <a:t>Avantage</a:t>
                      </a:r>
                      <a:endParaRPr lang="fr-FR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AF7B51"/>
                      </a:solidFill>
                    </a:lnL>
                    <a:lnR w="12240">
                      <a:solidFill>
                        <a:srgbClr val="AF7B51"/>
                      </a:solidFill>
                    </a:lnR>
                    <a:lnT w="12240">
                      <a:solidFill>
                        <a:srgbClr val="AF7B51"/>
                      </a:solidFill>
                    </a:lnT>
                    <a:lnB w="38160">
                      <a:solidFill>
                        <a:srgbClr val="AF7B51"/>
                      </a:solidFill>
                    </a:lnB>
                    <a:solidFill>
                      <a:srgbClr val="00796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400" b="1" strike="noStrike" spc="-1">
                          <a:solidFill>
                            <a:srgbClr val="AF7B51"/>
                          </a:solidFill>
                          <a:latin typeface="Arial"/>
                          <a:ea typeface="Arial"/>
                        </a:rPr>
                        <a:t>inconvénient</a:t>
                      </a:r>
                      <a:endParaRPr lang="fr-FR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AF7B51"/>
                      </a:solidFill>
                    </a:lnL>
                    <a:lnR w="12240">
                      <a:solidFill>
                        <a:srgbClr val="AF7B51"/>
                      </a:solidFill>
                    </a:lnR>
                    <a:lnT w="12240">
                      <a:solidFill>
                        <a:srgbClr val="AF7B51"/>
                      </a:solidFill>
                    </a:lnT>
                    <a:lnB w="38160">
                      <a:solidFill>
                        <a:srgbClr val="AF7B51"/>
                      </a:solidFill>
                    </a:lnB>
                    <a:solidFill>
                      <a:srgbClr val="007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0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 b="0" strike="noStrike" spc="-1">
                          <a:solidFill>
                            <a:srgbClr val="3D4251"/>
                          </a:solidFill>
                          <a:latin typeface="Calibri"/>
                          <a:ea typeface="Arial"/>
                        </a:rPr>
                        <a:t>AdaBoost : </a:t>
                      </a:r>
                      <a:endParaRPr lang="fr-FR" sz="12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 b="0" strike="noStrike" spc="-1">
                          <a:solidFill>
                            <a:srgbClr val="3D4251"/>
                          </a:solidFill>
                          <a:latin typeface="Calibri"/>
                          <a:ea typeface="Arial"/>
                        </a:rPr>
                        <a:t>- Facile à mettre en œuvre. </a:t>
                      </a:r>
                      <a:endParaRPr lang="fr-FR" sz="1200" b="0" strike="noStrike" spc="-1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fr-FR" sz="1200" b="0" strike="noStrike" spc="-1">
                          <a:solidFill>
                            <a:srgbClr val="3D4251"/>
                          </a:solidFill>
                          <a:latin typeface="Calibri"/>
                          <a:ea typeface="Arial"/>
                        </a:rPr>
                        <a:t>Correction de manière  itératif  </a:t>
                      </a:r>
                      <a:endParaRPr lang="fr-FR" sz="12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 b="0" strike="noStrike" spc="-1">
                          <a:solidFill>
                            <a:srgbClr val="3D4251"/>
                          </a:solidFill>
                          <a:latin typeface="Calibri"/>
                          <a:ea typeface="Arial"/>
                        </a:rPr>
                        <a:t>- Faible et améliore la précision en les combinant. </a:t>
                      </a:r>
                      <a:endParaRPr lang="fr-FR" sz="12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fr-FR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AF7B51"/>
                      </a:solidFill>
                    </a:lnL>
                    <a:lnR w="12240">
                      <a:solidFill>
                        <a:srgbClr val="AF7B51"/>
                      </a:solidFill>
                    </a:lnR>
                    <a:lnT w="38160" cap="flat" cmpd="sng" algn="ctr">
                      <a:solidFill>
                        <a:srgbClr val="AF7B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AF7B51"/>
                      </a:solidFill>
                    </a:lnB>
                    <a:solidFill>
                      <a:srgbClr val="CCD6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>
                          <a:solidFill>
                            <a:srgbClr val="3D4251"/>
                          </a:solidFill>
                          <a:latin typeface="Calibri"/>
                          <a:ea typeface="Arial"/>
                        </a:rPr>
                        <a:t>AdaBoost :</a:t>
                      </a:r>
                      <a:endParaRPr lang="fr-FR" sz="11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fr-FR" sz="11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>
                          <a:solidFill>
                            <a:srgbClr val="3D4251"/>
                          </a:solidFill>
                          <a:latin typeface="Calibri"/>
                          <a:ea typeface="Arial"/>
                        </a:rPr>
                        <a:t>- Sensible aux données de bruit. </a:t>
                      </a:r>
                      <a:endParaRPr lang="fr-FR" sz="11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fr-FR" sz="11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>
                          <a:solidFill>
                            <a:srgbClr val="3D4251"/>
                          </a:solidFill>
                          <a:latin typeface="Calibri"/>
                          <a:ea typeface="Arial"/>
                        </a:rPr>
                        <a:t>- Fortement affecté par les valeurs aberrantes car il essaie de s’adapter parfaitement à chaque point. </a:t>
                      </a:r>
                      <a:endParaRPr lang="fr-FR" sz="11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fr-FR" sz="11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AF7B51"/>
                      </a:solidFill>
                    </a:lnL>
                    <a:lnR w="12240">
                      <a:solidFill>
                        <a:srgbClr val="AF7B51"/>
                      </a:solidFill>
                    </a:lnR>
                    <a:lnT w="38160" cap="flat" cmpd="sng" algn="ctr">
                      <a:solidFill>
                        <a:srgbClr val="AF7B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AF7B51"/>
                      </a:solidFill>
                    </a:lnB>
                    <a:solidFill>
                      <a:srgbClr val="CCD6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0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>
                          <a:solidFill>
                            <a:srgbClr val="3D4251"/>
                          </a:solidFill>
                          <a:latin typeface="Calibri"/>
                          <a:ea typeface="Arial"/>
                        </a:rPr>
                        <a:t>Random Forest : </a:t>
                      </a:r>
                      <a:endParaRPr lang="fr-FR" sz="11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fr-FR" sz="11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>
                          <a:solidFill>
                            <a:srgbClr val="3D4251"/>
                          </a:solidFill>
                          <a:latin typeface="Calibri"/>
                          <a:ea typeface="Arial"/>
                        </a:rPr>
                        <a:t>- Peut être utilisé à la fois dans les problèmes de classification et de régression</a:t>
                      </a:r>
                      <a:r>
                        <a:rPr lang="fr-FR" sz="1100" b="0" strike="noStrike" spc="-1">
                          <a:solidFill>
                            <a:srgbClr val="3D4251"/>
                          </a:solidFill>
                          <a:latin typeface="Arial"/>
                          <a:ea typeface="Arial"/>
                        </a:rPr>
                        <a:t>.</a:t>
                      </a:r>
                      <a:endParaRPr lang="fr-FR" sz="11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fr-FR" sz="11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AF7B51"/>
                      </a:solidFill>
                    </a:lnL>
                    <a:lnR w="12240">
                      <a:solidFill>
                        <a:srgbClr val="AF7B51"/>
                      </a:solidFill>
                    </a:lnR>
                    <a:lnT w="12240">
                      <a:solidFill>
                        <a:srgbClr val="AF7B51"/>
                      </a:solidFill>
                    </a:lnT>
                    <a:lnB w="12240">
                      <a:solidFill>
                        <a:srgbClr val="AF7B51"/>
                      </a:solidFill>
                    </a:lnB>
                    <a:solidFill>
                      <a:srgbClr val="E7EB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fr-FR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>
                          <a:solidFill>
                            <a:srgbClr val="3D4251"/>
                          </a:solidFill>
                          <a:latin typeface="Calibri"/>
                        </a:rPr>
                        <a:t>Vitesse lente 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AF7B51"/>
                      </a:solidFill>
                    </a:lnL>
                    <a:lnR w="12240">
                      <a:solidFill>
                        <a:srgbClr val="AF7B51"/>
                      </a:solidFill>
                    </a:lnR>
                    <a:lnT w="12240">
                      <a:solidFill>
                        <a:srgbClr val="AF7B51"/>
                      </a:solidFill>
                    </a:lnT>
                    <a:lnB w="12240">
                      <a:solidFill>
                        <a:srgbClr val="AF7B51"/>
                      </a:solidFill>
                    </a:lnB>
                    <a:solidFill>
                      <a:srgbClr val="E7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>
                          <a:solidFill>
                            <a:srgbClr val="3D4251"/>
                          </a:solidFill>
                          <a:latin typeface="Calibri"/>
                          <a:ea typeface="Arial"/>
                        </a:rPr>
                        <a:t>Naives bayes: </a:t>
                      </a:r>
                      <a:endParaRPr lang="fr-FR" sz="11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fr-FR" sz="11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>
                          <a:solidFill>
                            <a:srgbClr val="3D4251"/>
                          </a:solidFill>
                          <a:latin typeface="Calibri"/>
                          <a:ea typeface="Arial"/>
                        </a:rPr>
                        <a:t>- Simple à comprendre</a:t>
                      </a:r>
                      <a:endParaRPr lang="fr-FR" sz="11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>
                          <a:solidFill>
                            <a:srgbClr val="3D4251"/>
                          </a:solidFill>
                          <a:latin typeface="Calibri"/>
                          <a:ea typeface="Arial"/>
                        </a:rPr>
                        <a:t>- Assez rapide en exécution 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AF7B51"/>
                      </a:solidFill>
                    </a:lnL>
                    <a:lnR w="12240">
                      <a:solidFill>
                        <a:srgbClr val="AF7B51"/>
                      </a:solidFill>
                    </a:lnR>
                    <a:lnT w="12240">
                      <a:solidFill>
                        <a:srgbClr val="AF7B51"/>
                      </a:solidFill>
                    </a:lnT>
                    <a:lnB w="12240">
                      <a:solidFill>
                        <a:srgbClr val="AF7B51"/>
                      </a:solidFill>
                    </a:lnB>
                    <a:solidFill>
                      <a:srgbClr val="CCD6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>
                          <a:solidFill>
                            <a:srgbClr val="3D4251"/>
                          </a:solidFill>
                          <a:latin typeface="Calibri"/>
                        </a:rPr>
                        <a:t>Moins précis 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AF7B51"/>
                      </a:solidFill>
                    </a:lnL>
                    <a:lnR w="12240">
                      <a:solidFill>
                        <a:srgbClr val="AF7B51"/>
                      </a:solidFill>
                    </a:lnR>
                    <a:lnT w="12240">
                      <a:solidFill>
                        <a:srgbClr val="AF7B51"/>
                      </a:solidFill>
                    </a:lnT>
                    <a:lnB w="12240">
                      <a:solidFill>
                        <a:srgbClr val="AF7B51"/>
                      </a:solidFill>
                    </a:lnB>
                    <a:solidFill>
                      <a:srgbClr val="CCD6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Shape 1"/>
          <p:cNvSpPr txBox="1"/>
          <p:nvPr/>
        </p:nvSpPr>
        <p:spPr>
          <a:xfrm>
            <a:off x="5518080" y="778320"/>
            <a:ext cx="7505280" cy="954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AF7B51"/>
                </a:solidFill>
                <a:latin typeface="Nunito"/>
                <a:ea typeface="Nunito"/>
              </a:rPr>
              <a:t>Avan</a:t>
            </a:r>
            <a:endParaRPr lang="fr-FR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TextShape 2"/>
          <p:cNvSpPr txBox="1"/>
          <p:nvPr/>
        </p:nvSpPr>
        <p:spPr>
          <a:xfrm>
            <a:off x="819000" y="1990800"/>
            <a:ext cx="3685680" cy="2447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TextShape 3"/>
          <p:cNvSpPr txBox="1"/>
          <p:nvPr/>
        </p:nvSpPr>
        <p:spPr>
          <a:xfrm>
            <a:off x="5654520" y="2170080"/>
            <a:ext cx="3685680" cy="2447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90" name="Table 4"/>
          <p:cNvGraphicFramePr/>
          <p:nvPr/>
        </p:nvGraphicFramePr>
        <p:xfrm>
          <a:off x="392040" y="284040"/>
          <a:ext cx="7096680" cy="4841880"/>
        </p:xfrm>
        <a:graphic>
          <a:graphicData uri="http://schemas.openxmlformats.org/drawingml/2006/table">
            <a:tbl>
              <a:tblPr/>
              <a:tblGrid>
                <a:gridCol w="270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2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70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400" b="1" strike="noStrike" spc="-1">
                          <a:solidFill>
                            <a:srgbClr val="AF7B51"/>
                          </a:solidFill>
                          <a:latin typeface="Arial"/>
                          <a:ea typeface="Arial"/>
                        </a:rPr>
                        <a:t>Avantage</a:t>
                      </a:r>
                      <a:endParaRPr lang="fr-FR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AF7B51"/>
                      </a:solidFill>
                    </a:lnL>
                    <a:lnR w="12240">
                      <a:solidFill>
                        <a:srgbClr val="AF7B51"/>
                      </a:solidFill>
                    </a:lnR>
                    <a:lnT w="12240">
                      <a:solidFill>
                        <a:srgbClr val="AF7B51"/>
                      </a:solidFill>
                    </a:lnT>
                    <a:lnB w="38160">
                      <a:solidFill>
                        <a:srgbClr val="AF7B51"/>
                      </a:solidFill>
                    </a:lnB>
                    <a:solidFill>
                      <a:srgbClr val="00796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400" b="1" strike="noStrike" spc="-1">
                          <a:solidFill>
                            <a:srgbClr val="AF7B51"/>
                          </a:solidFill>
                          <a:latin typeface="Arial"/>
                          <a:ea typeface="Arial"/>
                        </a:rPr>
                        <a:t>inconvenient</a:t>
                      </a:r>
                      <a:endParaRPr lang="fr-FR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AF7B51"/>
                      </a:solidFill>
                    </a:lnL>
                    <a:lnR w="12240">
                      <a:solidFill>
                        <a:srgbClr val="AF7B51"/>
                      </a:solidFill>
                    </a:lnR>
                    <a:lnT w="12240">
                      <a:solidFill>
                        <a:srgbClr val="AF7B51"/>
                      </a:solidFill>
                    </a:lnT>
                    <a:lnB w="38160">
                      <a:solidFill>
                        <a:srgbClr val="AF7B51"/>
                      </a:solidFill>
                    </a:lnB>
                    <a:solidFill>
                      <a:srgbClr val="007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4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>
                          <a:solidFill>
                            <a:srgbClr val="3D4251"/>
                          </a:solidFill>
                          <a:latin typeface="Calibri"/>
                        </a:rPr>
                        <a:t>SVM : </a:t>
                      </a:r>
                      <a:endParaRPr lang="fr-FR" sz="11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fr-FR" sz="11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>
                          <a:solidFill>
                            <a:srgbClr val="3D4251"/>
                          </a:solidFill>
                          <a:latin typeface="Calibri"/>
                        </a:rPr>
                        <a:t>- Fonctionne relativement bien lorsqu’il existe une marge claire de séparation entre les classes</a:t>
                      </a:r>
                      <a:endParaRPr lang="fr-FR" sz="11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fr-FR" sz="11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>
                          <a:solidFill>
                            <a:srgbClr val="3D4251"/>
                          </a:solidFill>
                          <a:latin typeface="Calibri"/>
                        </a:rPr>
                        <a:t>- Plus efficace dans les espaces de grande dimension</a:t>
                      </a:r>
                      <a:endParaRPr lang="fr-FR" sz="11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fr-FR" sz="11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>
                          <a:solidFill>
                            <a:srgbClr val="3D4251"/>
                          </a:solidFill>
                          <a:latin typeface="Calibri"/>
                        </a:rPr>
                        <a:t>- Efficace dans les cas où le nombre de dimensions est supérieur au nombre d’échantillons.</a:t>
                      </a:r>
                      <a:endParaRPr lang="fr-FR" sz="11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fr-FR" sz="11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>
                          <a:solidFill>
                            <a:srgbClr val="3D4251"/>
                          </a:solidFill>
                          <a:latin typeface="Calibri"/>
                        </a:rPr>
                        <a:t>- Relativement efficace en mémoire </a:t>
                      </a:r>
                      <a:endParaRPr lang="fr-FR" sz="11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fr-FR" sz="11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AF7B51"/>
                      </a:solidFill>
                    </a:lnL>
                    <a:lnR w="12240">
                      <a:solidFill>
                        <a:srgbClr val="AF7B51"/>
                      </a:solidFill>
                    </a:lnR>
                    <a:lnT w="38160" cap="flat" cmpd="sng" algn="ctr">
                      <a:solidFill>
                        <a:srgbClr val="AF7B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AF7B51"/>
                      </a:solidFill>
                    </a:lnB>
                    <a:solidFill>
                      <a:srgbClr val="CCD6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>
                          <a:solidFill>
                            <a:srgbClr val="3D4251"/>
                          </a:solidFill>
                          <a:latin typeface="Calibri"/>
                        </a:rPr>
                        <a:t>SVM :</a:t>
                      </a:r>
                      <a:endParaRPr lang="fr-FR" sz="11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fr-FR" sz="11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>
                          <a:solidFill>
                            <a:srgbClr val="3D4251"/>
                          </a:solidFill>
                          <a:latin typeface="Calibri"/>
                        </a:rPr>
                        <a:t>- Ne convient pas aux grands ensembles de données.</a:t>
                      </a:r>
                      <a:endParaRPr lang="fr-FR" sz="11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fr-FR" sz="11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>
                          <a:solidFill>
                            <a:srgbClr val="3D4251"/>
                          </a:solidFill>
                          <a:latin typeface="Calibri"/>
                        </a:rPr>
                        <a:t>- Ne fonctionne pas très bien lorsque l’ensemble de données a plus de bruit, c’est-à-dire que les classes cibles se chevauchent.</a:t>
                      </a:r>
                      <a:endParaRPr lang="fr-FR" sz="11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fr-FR" sz="11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>
                          <a:solidFill>
                            <a:srgbClr val="3D4251"/>
                          </a:solidFill>
                          <a:latin typeface="Calibri"/>
                        </a:rPr>
                        <a:t>- Sous-performant dans les cas où le nombre d’entités pour chaque point de données dépasse le nombre d’échantillons de données d’apprentissage.</a:t>
                      </a:r>
                      <a:endParaRPr lang="fr-FR" sz="11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fr-FR" sz="11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fr-FR" sz="11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AF7B51"/>
                      </a:solidFill>
                    </a:lnL>
                    <a:lnR w="12240">
                      <a:solidFill>
                        <a:srgbClr val="AF7B51"/>
                      </a:solidFill>
                    </a:lnR>
                    <a:lnT w="38160" cap="flat" cmpd="sng" algn="ctr">
                      <a:solidFill>
                        <a:srgbClr val="AF7B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AF7B51"/>
                      </a:solidFill>
                    </a:lnB>
                    <a:solidFill>
                      <a:srgbClr val="CCD6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6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>
                          <a:solidFill>
                            <a:srgbClr val="3D4251"/>
                          </a:solidFill>
                          <a:latin typeface="Calibri"/>
                          <a:ea typeface="Arial"/>
                        </a:rPr>
                        <a:t>Decision Tree :</a:t>
                      </a:r>
                      <a:endParaRPr lang="fr-FR" sz="11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fr-FR" sz="11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>
                          <a:solidFill>
                            <a:srgbClr val="3D4251"/>
                          </a:solidFill>
                          <a:latin typeface="Calibri"/>
                          <a:ea typeface="Arial"/>
                        </a:rPr>
                        <a:t>- Compréhension simple</a:t>
                      </a:r>
                      <a:endParaRPr lang="fr-FR" sz="11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fr-FR" sz="11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>
                          <a:solidFill>
                            <a:srgbClr val="3D4251"/>
                          </a:solidFill>
                          <a:latin typeface="Calibri"/>
                          <a:ea typeface="Arial"/>
                        </a:rPr>
                        <a:t>- Facilite l’association à d'autres outils de prise de décision</a:t>
                      </a:r>
                      <a:endParaRPr lang="fr-FR" sz="11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fr-FR" sz="11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AF7B51"/>
                      </a:solidFill>
                    </a:lnL>
                    <a:lnR w="12240">
                      <a:solidFill>
                        <a:srgbClr val="AF7B51"/>
                      </a:solidFill>
                    </a:lnR>
                    <a:lnT w="12240">
                      <a:solidFill>
                        <a:srgbClr val="AF7B51"/>
                      </a:solidFill>
                    </a:lnT>
                    <a:lnB w="12240">
                      <a:solidFill>
                        <a:srgbClr val="AF7B51"/>
                      </a:solidFill>
                    </a:lnB>
                    <a:solidFill>
                      <a:srgbClr val="E7EB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>
                          <a:solidFill>
                            <a:srgbClr val="3D4251"/>
                          </a:solidFill>
                          <a:latin typeface="Calibri"/>
                        </a:rPr>
                        <a:t>Decision Tree :</a:t>
                      </a:r>
                      <a:endParaRPr lang="fr-FR" sz="11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fr-FR" sz="11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>
                          <a:solidFill>
                            <a:srgbClr val="3D4251"/>
                          </a:solidFill>
                          <a:latin typeface="Calibri"/>
                        </a:rPr>
                        <a:t>Peut devenir complexe s'il y a de nombreuses branches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AF7B51"/>
                      </a:solidFill>
                    </a:lnL>
                    <a:lnR w="12240">
                      <a:solidFill>
                        <a:srgbClr val="AF7B51"/>
                      </a:solidFill>
                    </a:lnR>
                    <a:lnT w="12240">
                      <a:solidFill>
                        <a:srgbClr val="AF7B51"/>
                      </a:solidFill>
                    </a:lnT>
                    <a:lnB w="12240">
                      <a:solidFill>
                        <a:srgbClr val="AF7B51"/>
                      </a:solidFill>
                    </a:lnB>
                    <a:solidFill>
                      <a:srgbClr val="E7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>
            <a:extLst>
              <a:ext uri="{FF2B5EF4-FFF2-40B4-BE49-F238E27FC236}">
                <a16:creationId xmlns:a16="http://schemas.microsoft.com/office/drawing/2014/main" id="{58D5444C-D133-4651-98D6-333230F79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78" name="Freeform 5">
              <a:extLst>
                <a:ext uri="{FF2B5EF4-FFF2-40B4-BE49-F238E27FC236}">
                  <a16:creationId xmlns:a16="http://schemas.microsoft.com/office/drawing/2014/main" id="{72218A13-2C90-436D-A943-A342F28A6B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>
              <a:extLst>
                <a:ext uri="{FF2B5EF4-FFF2-40B4-BE49-F238E27FC236}">
                  <a16:creationId xmlns:a16="http://schemas.microsoft.com/office/drawing/2014/main" id="{E7DB83A0-C9B7-49B9-A563-90F402C6F9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>
              <a:extLst>
                <a:ext uri="{FF2B5EF4-FFF2-40B4-BE49-F238E27FC236}">
                  <a16:creationId xmlns:a16="http://schemas.microsoft.com/office/drawing/2014/main" id="{A5D345F5-B938-4F8F-BB27-4E1CFBB96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>
              <a:extLst>
                <a:ext uri="{FF2B5EF4-FFF2-40B4-BE49-F238E27FC236}">
                  <a16:creationId xmlns:a16="http://schemas.microsoft.com/office/drawing/2014/main" id="{F2BF8527-EF01-4079-8DAB-EC5E49881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>
              <a:extLst>
                <a:ext uri="{FF2B5EF4-FFF2-40B4-BE49-F238E27FC236}">
                  <a16:creationId xmlns:a16="http://schemas.microsoft.com/office/drawing/2014/main" id="{3F052BD7-7365-456B-B3C1-80BC126E0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>
              <a:extLst>
                <a:ext uri="{FF2B5EF4-FFF2-40B4-BE49-F238E27FC236}">
                  <a16:creationId xmlns:a16="http://schemas.microsoft.com/office/drawing/2014/main" id="{B982CA2F-1391-4712-98A4-E983A361E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>
              <a:extLst>
                <a:ext uri="{FF2B5EF4-FFF2-40B4-BE49-F238E27FC236}">
                  <a16:creationId xmlns:a16="http://schemas.microsoft.com/office/drawing/2014/main" id="{4477E574-E148-4D2F-97DA-0AA49EC1FF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>
              <a:extLst>
                <a:ext uri="{FF2B5EF4-FFF2-40B4-BE49-F238E27FC236}">
                  <a16:creationId xmlns:a16="http://schemas.microsoft.com/office/drawing/2014/main" id="{60F1C064-4529-4FD8-86C0-726679794A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>
              <a:extLst>
                <a:ext uri="{FF2B5EF4-FFF2-40B4-BE49-F238E27FC236}">
                  <a16:creationId xmlns:a16="http://schemas.microsoft.com/office/drawing/2014/main" id="{E2E1938D-00EE-4971-9429-830B27ADFB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>
              <a:extLst>
                <a:ext uri="{FF2B5EF4-FFF2-40B4-BE49-F238E27FC236}">
                  <a16:creationId xmlns:a16="http://schemas.microsoft.com/office/drawing/2014/main" id="{B43B3A28-F060-45FD-87B1-6A43B4069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>
              <a:extLst>
                <a:ext uri="{FF2B5EF4-FFF2-40B4-BE49-F238E27FC236}">
                  <a16:creationId xmlns:a16="http://schemas.microsoft.com/office/drawing/2014/main" id="{D91642D8-3345-45A1-89BD-451ADD302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>
              <a:extLst>
                <a:ext uri="{FF2B5EF4-FFF2-40B4-BE49-F238E27FC236}">
                  <a16:creationId xmlns:a16="http://schemas.microsoft.com/office/drawing/2014/main" id="{75594D98-1CF5-47D2-A177-B65467C4B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>
              <a:extLst>
                <a:ext uri="{FF2B5EF4-FFF2-40B4-BE49-F238E27FC236}">
                  <a16:creationId xmlns:a16="http://schemas.microsoft.com/office/drawing/2014/main" id="{0EA4907B-3553-4F71-97CF-0FE7A69582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>
              <a:extLst>
                <a:ext uri="{FF2B5EF4-FFF2-40B4-BE49-F238E27FC236}">
                  <a16:creationId xmlns:a16="http://schemas.microsoft.com/office/drawing/2014/main" id="{4CF13238-4B59-452F-BE72-BCCAF4644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>
              <a:extLst>
                <a:ext uri="{FF2B5EF4-FFF2-40B4-BE49-F238E27FC236}">
                  <a16:creationId xmlns:a16="http://schemas.microsoft.com/office/drawing/2014/main" id="{79F95C9A-FC88-48E1-9955-123F6A783F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>
              <a:extLst>
                <a:ext uri="{FF2B5EF4-FFF2-40B4-BE49-F238E27FC236}">
                  <a16:creationId xmlns:a16="http://schemas.microsoft.com/office/drawing/2014/main" id="{AEB0962C-F99F-4657-B6C2-301272B0E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>
              <a:extLst>
                <a:ext uri="{FF2B5EF4-FFF2-40B4-BE49-F238E27FC236}">
                  <a16:creationId xmlns:a16="http://schemas.microsoft.com/office/drawing/2014/main" id="{079D45E0-1A69-496F-BEB1-8E21D2E1EF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>
              <a:extLst>
                <a:ext uri="{FF2B5EF4-FFF2-40B4-BE49-F238E27FC236}">
                  <a16:creationId xmlns:a16="http://schemas.microsoft.com/office/drawing/2014/main" id="{B43827B3-A19F-4FE6-A9AA-6CAF3DCB0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>
              <a:extLst>
                <a:ext uri="{FF2B5EF4-FFF2-40B4-BE49-F238E27FC236}">
                  <a16:creationId xmlns:a16="http://schemas.microsoft.com/office/drawing/2014/main" id="{6EFED02B-2D8E-47E8-960B-13B2F35C7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>
              <a:extLst>
                <a:ext uri="{FF2B5EF4-FFF2-40B4-BE49-F238E27FC236}">
                  <a16:creationId xmlns:a16="http://schemas.microsoft.com/office/drawing/2014/main" id="{1F0F8CEB-54BC-4463-84EF-CC61A7804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>
              <a:extLst>
                <a:ext uri="{FF2B5EF4-FFF2-40B4-BE49-F238E27FC236}">
                  <a16:creationId xmlns:a16="http://schemas.microsoft.com/office/drawing/2014/main" id="{135C0EC7-0E3E-484F-A91C-527106CE2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D8AAC9D3-71E6-4892-8399-6C18E6CA8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274691"/>
            <a:ext cx="2755857" cy="2602816"/>
            <a:chOff x="697883" y="1816768"/>
            <a:chExt cx="3674476" cy="3470421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B51003B-DDDF-4049-A133-F2DF60A1F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2" name="Isosceles Triangle 22">
              <a:extLst>
                <a:ext uri="{FF2B5EF4-FFF2-40B4-BE49-F238E27FC236}">
                  <a16:creationId xmlns:a16="http://schemas.microsoft.com/office/drawing/2014/main" id="{9DD690BE-E030-41B4-8917-02B7748D3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964D1382-F0F2-43D2-91C7-5196974EA3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05" name="Rectangle 104">
            <a:extLst>
              <a:ext uri="{FF2B5EF4-FFF2-40B4-BE49-F238E27FC236}">
                <a16:creationId xmlns:a16="http://schemas.microsoft.com/office/drawing/2014/main" id="{F3C5918A-1DC5-4CF3-AA27-00AA3088A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B786683A-6FD6-4BF7-B3B0-DC3976773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206091" y="-11847"/>
            <a:ext cx="5933937" cy="5167194"/>
          </a:xfrm>
          <a:custGeom>
            <a:avLst/>
            <a:gdLst>
              <a:gd name="connsiteX0" fmla="*/ 1144064 w 7911916"/>
              <a:gd name="connsiteY0" fmla="*/ 0 h 6889592"/>
              <a:gd name="connsiteX1" fmla="*/ 7911916 w 7911916"/>
              <a:gd name="connsiteY1" fmla="*/ 0 h 6889592"/>
              <a:gd name="connsiteX2" fmla="*/ 7911916 w 7911916"/>
              <a:gd name="connsiteY2" fmla="*/ 6889592 h 6889592"/>
              <a:gd name="connsiteX3" fmla="*/ 1282780 w 7911916"/>
              <a:gd name="connsiteY3" fmla="*/ 6889592 h 6889592"/>
              <a:gd name="connsiteX4" fmla="*/ 1021588 w 7911916"/>
              <a:gd name="connsiteY4" fmla="*/ 6461391 h 6889592"/>
              <a:gd name="connsiteX5" fmla="*/ 841264 w 7911916"/>
              <a:gd name="connsiteY5" fmla="*/ 370936 h 6889592"/>
              <a:gd name="connsiteX6" fmla="*/ 1119707 w 7911916"/>
              <a:gd name="connsiteY6" fmla="*/ 26053 h 688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11916" h="6889592">
                <a:moveTo>
                  <a:pt x="1144064" y="0"/>
                </a:moveTo>
                <a:lnTo>
                  <a:pt x="7911916" y="0"/>
                </a:lnTo>
                <a:lnTo>
                  <a:pt x="7911916" y="6889592"/>
                </a:lnTo>
                <a:lnTo>
                  <a:pt x="1282780" y="6889592"/>
                </a:lnTo>
                <a:lnTo>
                  <a:pt x="1021588" y="6461391"/>
                </a:lnTo>
                <a:cubicBezTo>
                  <a:pt x="-73086" y="4533675"/>
                  <a:pt x="-509682" y="2192905"/>
                  <a:pt x="841264" y="370936"/>
                </a:cubicBezTo>
                <a:cubicBezTo>
                  <a:pt x="928899" y="253509"/>
                  <a:pt x="1021859" y="138477"/>
                  <a:pt x="1119707" y="26053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05169E50-59FB-4AEE-B61D-44A882A4C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687312" y="-5044"/>
            <a:ext cx="4448744" cy="5153588"/>
          </a:xfrm>
          <a:custGeom>
            <a:avLst/>
            <a:gdLst>
              <a:gd name="connsiteX0" fmla="*/ 2429503 w 5931659"/>
              <a:gd name="connsiteY0" fmla="*/ 0 h 6871452"/>
              <a:gd name="connsiteX1" fmla="*/ 5931659 w 5931659"/>
              <a:gd name="connsiteY1" fmla="*/ 0 h 6871452"/>
              <a:gd name="connsiteX2" fmla="*/ 5931659 w 5931659"/>
              <a:gd name="connsiteY2" fmla="*/ 6871452 h 6871452"/>
              <a:gd name="connsiteX3" fmla="*/ 1302090 w 5931659"/>
              <a:gd name="connsiteY3" fmla="*/ 6871452 h 6871452"/>
              <a:gd name="connsiteX4" fmla="*/ 1257860 w 5931659"/>
              <a:gd name="connsiteY4" fmla="*/ 6820098 h 6871452"/>
              <a:gd name="connsiteX5" fmla="*/ 456609 w 5931659"/>
              <a:gd name="connsiteY5" fmla="*/ 1965059 h 6871452"/>
              <a:gd name="connsiteX6" fmla="*/ 2356353 w 5931659"/>
              <a:gd name="connsiteY6" fmla="*/ 42030 h 687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1659" h="6871452">
                <a:moveTo>
                  <a:pt x="2429503" y="0"/>
                </a:moveTo>
                <a:lnTo>
                  <a:pt x="5931659" y="0"/>
                </a:lnTo>
                <a:lnTo>
                  <a:pt x="5931659" y="6871452"/>
                </a:lnTo>
                <a:lnTo>
                  <a:pt x="1302090" y="6871452"/>
                </a:lnTo>
                <a:lnTo>
                  <a:pt x="1257860" y="6820098"/>
                </a:lnTo>
                <a:cubicBezTo>
                  <a:pt x="121068" y="5395213"/>
                  <a:pt x="-469022" y="3541076"/>
                  <a:pt x="456609" y="1965059"/>
                </a:cubicBezTo>
                <a:cubicBezTo>
                  <a:pt x="919425" y="1178905"/>
                  <a:pt x="1583566" y="524859"/>
                  <a:pt x="2356353" y="42030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117C30F0-5A38-4B60-B632-3AF7C2780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75146" y="-2337"/>
            <a:ext cx="5075230" cy="5148174"/>
          </a:xfrm>
          <a:custGeom>
            <a:avLst/>
            <a:gdLst>
              <a:gd name="connsiteX0" fmla="*/ 2135088 w 6766974"/>
              <a:gd name="connsiteY0" fmla="*/ 0 h 6864232"/>
              <a:gd name="connsiteX1" fmla="*/ 6766974 w 6766974"/>
              <a:gd name="connsiteY1" fmla="*/ 0 h 6864232"/>
              <a:gd name="connsiteX2" fmla="*/ 6766974 w 6766974"/>
              <a:gd name="connsiteY2" fmla="*/ 6864232 h 6864232"/>
              <a:gd name="connsiteX3" fmla="*/ 1128977 w 6766974"/>
              <a:gd name="connsiteY3" fmla="*/ 6864232 h 6864232"/>
              <a:gd name="connsiteX4" fmla="*/ 1004776 w 6766974"/>
              <a:gd name="connsiteY4" fmla="*/ 6687663 h 6864232"/>
              <a:gd name="connsiteX5" fmla="*/ 709736 w 6766974"/>
              <a:gd name="connsiteY5" fmla="*/ 1521351 h 6864232"/>
              <a:gd name="connsiteX6" fmla="*/ 1896284 w 6766974"/>
              <a:gd name="connsiteY6" fmla="*/ 197391 h 686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6974" h="6864232">
                <a:moveTo>
                  <a:pt x="2135088" y="0"/>
                </a:moveTo>
                <a:lnTo>
                  <a:pt x="6766974" y="0"/>
                </a:lnTo>
                <a:lnTo>
                  <a:pt x="6766974" y="6864232"/>
                </a:lnTo>
                <a:lnTo>
                  <a:pt x="1128977" y="6864232"/>
                </a:lnTo>
                <a:lnTo>
                  <a:pt x="1004776" y="6687663"/>
                </a:lnTo>
                <a:cubicBezTo>
                  <a:pt x="-54053" y="5122098"/>
                  <a:pt x="-463081" y="3202457"/>
                  <a:pt x="709736" y="1521351"/>
                </a:cubicBezTo>
                <a:cubicBezTo>
                  <a:pt x="1045443" y="1039181"/>
                  <a:pt x="1446565" y="592246"/>
                  <a:pt x="1896284" y="197391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A200CBA5-3F2B-4AAC-9F86-99AFECC19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4852" y="0"/>
            <a:ext cx="3929148" cy="5143500"/>
          </a:xfrm>
          <a:custGeom>
            <a:avLst/>
            <a:gdLst>
              <a:gd name="connsiteX0" fmla="*/ 2829115 w 5238864"/>
              <a:gd name="connsiteY0" fmla="*/ 0 h 6864726"/>
              <a:gd name="connsiteX1" fmla="*/ 5238864 w 5238864"/>
              <a:gd name="connsiteY1" fmla="*/ 0 h 6864726"/>
              <a:gd name="connsiteX2" fmla="*/ 5238864 w 5238864"/>
              <a:gd name="connsiteY2" fmla="*/ 6864726 h 6864726"/>
              <a:gd name="connsiteX3" fmla="*/ 1518091 w 5238864"/>
              <a:gd name="connsiteY3" fmla="*/ 6864726 h 6864726"/>
              <a:gd name="connsiteX4" fmla="*/ 1435414 w 5238864"/>
              <a:gd name="connsiteY4" fmla="*/ 6778879 h 6864726"/>
              <a:gd name="connsiteX5" fmla="*/ 406006 w 5238864"/>
              <a:gd name="connsiteY5" fmla="*/ 2093910 h 6864726"/>
              <a:gd name="connsiteX6" fmla="*/ 2559142 w 5238864"/>
              <a:gd name="connsiteY6" fmla="*/ 124487 h 6864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38864" h="6864726">
                <a:moveTo>
                  <a:pt x="2829115" y="0"/>
                </a:moveTo>
                <a:lnTo>
                  <a:pt x="5238864" y="0"/>
                </a:lnTo>
                <a:lnTo>
                  <a:pt x="5238864" y="6864726"/>
                </a:lnTo>
                <a:lnTo>
                  <a:pt x="1518091" y="6864726"/>
                </a:lnTo>
                <a:lnTo>
                  <a:pt x="1435414" y="6778879"/>
                </a:lnTo>
                <a:cubicBezTo>
                  <a:pt x="226066" y="5476104"/>
                  <a:pt x="-499346" y="3635393"/>
                  <a:pt x="406006" y="2093910"/>
                </a:cubicBezTo>
                <a:cubicBezTo>
                  <a:pt x="907547" y="1241972"/>
                  <a:pt x="1674986" y="564513"/>
                  <a:pt x="2559142" y="12448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8" name="TextShape 1"/>
          <p:cNvSpPr txBox="1"/>
          <p:nvPr/>
        </p:nvSpPr>
        <p:spPr>
          <a:xfrm>
            <a:off x="5906196" y="850606"/>
            <a:ext cx="2592091" cy="3442288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strike="noStrike" spc="-150">
                <a:solidFill>
                  <a:srgbClr val="FFFEFF"/>
                </a:solidFill>
                <a:latin typeface="+mj-lt"/>
                <a:ea typeface="+mj-ea"/>
                <a:cs typeface="+mj-cs"/>
              </a:rPr>
              <a:t>Sommaire</a:t>
            </a:r>
          </a:p>
        </p:txBody>
      </p:sp>
      <p:sp>
        <p:nvSpPr>
          <p:cNvPr id="199" name="CustomShape 2"/>
          <p:cNvSpPr/>
          <p:nvPr/>
        </p:nvSpPr>
        <p:spPr>
          <a:xfrm>
            <a:off x="598932" y="602389"/>
            <a:ext cx="4070353" cy="393646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marL="457200" indent="-228600">
              <a:lnSpc>
                <a:spcPct val="120000"/>
              </a:lnSpc>
              <a:spcAft>
                <a:spcPts val="601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200" b="0" strike="noStrike" spc="-1"/>
              <a:t>0 Présentation du projet </a:t>
            </a:r>
          </a:p>
          <a:p>
            <a:pPr marL="457200" indent="-228600">
              <a:lnSpc>
                <a:spcPct val="120000"/>
              </a:lnSpc>
              <a:spcAft>
                <a:spcPts val="601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200" b="0" strike="noStrike" spc="-1"/>
              <a:t>1 Base de données </a:t>
            </a:r>
          </a:p>
          <a:p>
            <a:pPr marL="457200" indent="-228600">
              <a:lnSpc>
                <a:spcPct val="120000"/>
              </a:lnSpc>
              <a:spcAft>
                <a:spcPts val="601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200" b="0" strike="noStrike" spc="-1"/>
              <a:t>2. Présentation des données </a:t>
            </a:r>
          </a:p>
          <a:p>
            <a:pPr marL="457200" indent="-228600">
              <a:lnSpc>
                <a:spcPct val="120000"/>
              </a:lnSpc>
              <a:spcAft>
                <a:spcPts val="601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200" b="0" strike="noStrike" spc="-1"/>
              <a:t>3 Data Visualization</a:t>
            </a:r>
          </a:p>
          <a:p>
            <a:pPr marL="457200" indent="-228600">
              <a:lnSpc>
                <a:spcPct val="120000"/>
              </a:lnSpc>
              <a:spcAft>
                <a:spcPts val="601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200" b="0" strike="noStrike" spc="-1"/>
              <a:t>4. Data Processing</a:t>
            </a:r>
          </a:p>
          <a:p>
            <a:pPr marL="457200" indent="-228600">
              <a:lnSpc>
                <a:spcPct val="120000"/>
              </a:lnSpc>
              <a:spcAft>
                <a:spcPts val="601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200" b="0" strike="noStrike" spc="-1"/>
              <a:t>5. Explication modèle théorique</a:t>
            </a:r>
          </a:p>
          <a:p>
            <a:pPr marL="457200" indent="-228600">
              <a:lnSpc>
                <a:spcPct val="120000"/>
              </a:lnSpc>
              <a:spcAft>
                <a:spcPts val="601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200" b="0" strike="noStrike" spc="-1"/>
              <a:t>6. Comparaison des modèles</a:t>
            </a:r>
          </a:p>
          <a:p>
            <a:pPr marL="457200" indent="-228600">
              <a:lnSpc>
                <a:spcPct val="120000"/>
              </a:lnSpc>
              <a:spcAft>
                <a:spcPts val="601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200" b="0" strike="noStrike" spc="-1"/>
              <a:t>7. Sélection du meilleur modèle</a:t>
            </a:r>
          </a:p>
          <a:p>
            <a:pPr marL="457200" indent="-228600">
              <a:lnSpc>
                <a:spcPct val="120000"/>
              </a:lnSpc>
              <a:spcAft>
                <a:spcPts val="601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200" b="0" strike="noStrike" spc="-1"/>
              <a:t>8. Application du projet </a:t>
            </a:r>
          </a:p>
          <a:p>
            <a:pPr marL="457200" indent="-228600">
              <a:lnSpc>
                <a:spcPct val="120000"/>
              </a:lnSpc>
              <a:spcAft>
                <a:spcPts val="601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200" b="0" strike="noStrike" spc="-1"/>
              <a:t>9. Management de projet </a:t>
            </a:r>
          </a:p>
          <a:p>
            <a:pPr marL="457200" indent="-228600">
              <a:lnSpc>
                <a:spcPct val="120000"/>
              </a:lnSpc>
              <a:spcAft>
                <a:spcPts val="601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200" b="0" strike="noStrike" spc="-1"/>
              <a:t>Conclusion</a:t>
            </a:r>
          </a:p>
        </p:txBody>
      </p:sp>
      <p:sp>
        <p:nvSpPr>
          <p:cNvPr id="200" name="TextShape 3"/>
          <p:cNvSpPr txBox="1"/>
          <p:nvPr/>
        </p:nvSpPr>
        <p:spPr>
          <a:xfrm>
            <a:off x="4638600" y="1990800"/>
            <a:ext cx="3685680" cy="2447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Shape 1"/>
          <p:cNvSpPr txBox="1"/>
          <p:nvPr/>
        </p:nvSpPr>
        <p:spPr>
          <a:xfrm>
            <a:off x="141840" y="914040"/>
            <a:ext cx="7505280" cy="954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lstStyle/>
          <a:p>
            <a:pPr>
              <a:lnSpc>
                <a:spcPct val="100000"/>
              </a:lnSpc>
            </a:pPr>
            <a:r>
              <a:rPr lang="fr-FR" sz="3000" b="0" strike="noStrike" spc="-1">
                <a:solidFill>
                  <a:srgbClr val="AF7B51"/>
                </a:solidFill>
                <a:latin typeface="Nunito"/>
                <a:ea typeface="Nunito"/>
              </a:rPr>
              <a:t>Le principe d’évaluation </a:t>
            </a:r>
            <a:endParaRPr lang="fr-FR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TextShape 2"/>
          <p:cNvSpPr txBox="1"/>
          <p:nvPr/>
        </p:nvSpPr>
        <p:spPr>
          <a:xfrm>
            <a:off x="625320" y="1500480"/>
            <a:ext cx="3685680" cy="2447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lstStyle/>
          <a:p>
            <a:pPr>
              <a:lnSpc>
                <a:spcPct val="115000"/>
              </a:lnSpc>
            </a:pPr>
            <a:r>
              <a:rPr lang="fr-FR" sz="1800" b="1" strike="noStrike" spc="-1">
                <a:solidFill>
                  <a:srgbClr val="AF7B51"/>
                </a:solidFill>
                <a:latin typeface="Calibri"/>
                <a:ea typeface="Calibri"/>
              </a:rPr>
              <a:t>Matrice de confusion</a:t>
            </a: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</a:pP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3" name="Google Shape;163;p18"/>
          <p:cNvPicPr/>
          <p:nvPr/>
        </p:nvPicPr>
        <p:blipFill>
          <a:blip r:embed="rId2"/>
          <a:stretch/>
        </p:blipFill>
        <p:spPr>
          <a:xfrm>
            <a:off x="280800" y="2031120"/>
            <a:ext cx="3975120" cy="2338200"/>
          </a:xfrm>
          <a:prstGeom prst="rect">
            <a:avLst/>
          </a:prstGeom>
          <a:ln>
            <a:noFill/>
          </a:ln>
        </p:spPr>
      </p:pic>
      <p:sp>
        <p:nvSpPr>
          <p:cNvPr id="294" name="CustomShape 3"/>
          <p:cNvSpPr/>
          <p:nvPr/>
        </p:nvSpPr>
        <p:spPr>
          <a:xfrm>
            <a:off x="5955480" y="1542960"/>
            <a:ext cx="2819160" cy="263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749160" indent="-287280">
              <a:lnSpc>
                <a:spcPct val="115000"/>
              </a:lnSpc>
              <a:buClr>
                <a:srgbClr val="575757"/>
              </a:buClr>
              <a:buFont typeface="Georgia"/>
              <a:buChar char="●"/>
            </a:pPr>
            <a:r>
              <a:rPr lang="fr-FR" sz="930" b="1" strike="noStrike" spc="-1">
                <a:solidFill>
                  <a:srgbClr val="575757"/>
                </a:solidFill>
                <a:latin typeface="Georgia"/>
                <a:ea typeface="Georgia"/>
              </a:rPr>
              <a:t>Vrai  positif (TP) </a:t>
            </a:r>
            <a:r>
              <a:rPr lang="fr-FR" sz="930" b="0" strike="noStrike" spc="-1">
                <a:solidFill>
                  <a:srgbClr val="575757"/>
                </a:solidFill>
                <a:latin typeface="Georgia"/>
                <a:ea typeface="Georgia"/>
              </a:rPr>
              <a:t>P</a:t>
            </a:r>
            <a:r>
              <a:rPr lang="fr-FR" sz="1000" b="0" strike="noStrike" spc="-1">
                <a:solidFill>
                  <a:srgbClr val="575757"/>
                </a:solidFill>
                <a:latin typeface="Georgia"/>
                <a:ea typeface="Georgia"/>
              </a:rPr>
              <a:t>ersonne intéressée prédite comme intéressée</a:t>
            </a:r>
            <a:endParaRPr lang="fr-FR" sz="10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fr-FR" sz="1000" b="0" strike="noStrike" spc="-1">
              <a:latin typeface="Arial"/>
            </a:endParaRPr>
          </a:p>
          <a:p>
            <a:pPr marL="749160" indent="-287280">
              <a:lnSpc>
                <a:spcPct val="115000"/>
              </a:lnSpc>
              <a:spcBef>
                <a:spcPts val="2999"/>
              </a:spcBef>
              <a:buClr>
                <a:srgbClr val="575757"/>
              </a:buClr>
              <a:buFont typeface="Georgia"/>
              <a:buChar char="●"/>
            </a:pPr>
            <a:r>
              <a:rPr lang="fr-FR" sz="930" b="1" strike="noStrike" spc="-1">
                <a:solidFill>
                  <a:srgbClr val="575757"/>
                </a:solidFill>
                <a:latin typeface="Georgia"/>
                <a:ea typeface="Georgia"/>
              </a:rPr>
              <a:t>Faux  positif (FP)</a:t>
            </a:r>
            <a:r>
              <a:rPr lang="fr-FR" sz="930" b="0" strike="noStrike" spc="-1">
                <a:solidFill>
                  <a:srgbClr val="575757"/>
                </a:solidFill>
                <a:latin typeface="Georgia"/>
                <a:ea typeface="Georgia"/>
              </a:rPr>
              <a:t>: Représente la valeur des prédictions positives incorrectes. Personne prédite comme intéressée alors qu’elle ne l’est pas. </a:t>
            </a:r>
            <a:endParaRPr lang="fr-FR" sz="93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2999"/>
              </a:spcBef>
              <a:spcAft>
                <a:spcPts val="1199"/>
              </a:spcAft>
            </a:pPr>
            <a:endParaRPr lang="fr-FR" sz="930" b="0" strike="noStrike" spc="-1">
              <a:latin typeface="Arial"/>
            </a:endParaRPr>
          </a:p>
        </p:txBody>
      </p:sp>
      <p:sp>
        <p:nvSpPr>
          <p:cNvPr id="295" name="TextShape 4"/>
          <p:cNvSpPr txBox="1"/>
          <p:nvPr/>
        </p:nvSpPr>
        <p:spPr>
          <a:xfrm>
            <a:off x="3655080" y="1692000"/>
            <a:ext cx="3078720" cy="2635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749160" indent="-278280">
              <a:lnSpc>
                <a:spcPct val="115000"/>
              </a:lnSpc>
              <a:buClr>
                <a:srgbClr val="575757"/>
              </a:buClr>
              <a:buFont typeface="Georgia"/>
              <a:buChar char="●"/>
            </a:pPr>
            <a:r>
              <a:rPr lang="fr-FR" sz="1100" b="1" strike="noStrike" spc="-1">
                <a:solidFill>
                  <a:srgbClr val="575757"/>
                </a:solidFill>
                <a:latin typeface="Georgia"/>
                <a:ea typeface="Georgia"/>
              </a:rPr>
              <a:t>Vrai négatif</a:t>
            </a:r>
            <a:r>
              <a:rPr lang="fr-FR" sz="1100" b="0" strike="noStrike" spc="-1">
                <a:solidFill>
                  <a:srgbClr val="575757"/>
                </a:solidFill>
                <a:latin typeface="Georgia"/>
                <a:ea typeface="Georgia"/>
              </a:rPr>
              <a:t> </a:t>
            </a:r>
            <a:r>
              <a:rPr lang="fr-FR" sz="1100" b="1" strike="noStrike" spc="-1">
                <a:solidFill>
                  <a:srgbClr val="575757"/>
                </a:solidFill>
                <a:latin typeface="Georgia"/>
                <a:ea typeface="Georgia"/>
              </a:rPr>
              <a:t>(TN)</a:t>
            </a:r>
            <a:r>
              <a:rPr lang="fr-FR" sz="1100" b="0" strike="noStrike" spc="-1">
                <a:solidFill>
                  <a:srgbClr val="575757"/>
                </a:solidFill>
                <a:latin typeface="Georgia"/>
                <a:ea typeface="Georgia"/>
              </a:rPr>
              <a:t>:</a:t>
            </a:r>
            <a:endParaRPr lang="fr-FR" sz="1100" b="0" strike="noStrike" spc="-1">
              <a:solidFill>
                <a:srgbClr val="000000"/>
              </a:solidFill>
              <a:latin typeface="Arial"/>
            </a:endParaRPr>
          </a:p>
          <a:p>
            <a:pPr marL="749160" indent="-278280">
              <a:lnSpc>
                <a:spcPct val="115000"/>
              </a:lnSpc>
              <a:buClr>
                <a:srgbClr val="575757"/>
              </a:buClr>
              <a:buFont typeface="Georgia"/>
              <a:buChar char="●"/>
            </a:pPr>
            <a:r>
              <a:rPr lang="fr-FR" sz="1100" b="0" strike="noStrike" spc="-1">
                <a:solidFill>
                  <a:srgbClr val="575757"/>
                </a:solidFill>
                <a:latin typeface="Georgia"/>
                <a:ea typeface="Georgia"/>
              </a:rPr>
              <a:t>Personne non  intéressée et elle a était  prédit pas  intéressé</a:t>
            </a:r>
            <a:endParaRPr lang="fr-FR" sz="1100" b="0" strike="noStrike" spc="-1">
              <a:solidFill>
                <a:srgbClr val="000000"/>
              </a:solidFill>
              <a:latin typeface="Arial"/>
            </a:endParaRPr>
          </a:p>
          <a:p>
            <a:pPr marL="749160" indent="-277200">
              <a:lnSpc>
                <a:spcPct val="115000"/>
              </a:lnSpc>
              <a:spcBef>
                <a:spcPts val="2999"/>
              </a:spcBef>
              <a:buClr>
                <a:srgbClr val="575757"/>
              </a:buClr>
              <a:buFont typeface="Georgia"/>
              <a:buChar char="●"/>
            </a:pPr>
            <a:r>
              <a:rPr lang="fr-FR" sz="1100" b="1" strike="noStrike" spc="-1">
                <a:solidFill>
                  <a:srgbClr val="575757"/>
                </a:solidFill>
                <a:latin typeface="Georgia"/>
                <a:ea typeface="Georgia"/>
              </a:rPr>
              <a:t>Faux négatif</a:t>
            </a:r>
            <a:r>
              <a:rPr lang="fr-FR" sz="1100" b="0" strike="noStrike" spc="-1">
                <a:solidFill>
                  <a:srgbClr val="575757"/>
                </a:solidFill>
                <a:latin typeface="Georgia"/>
                <a:ea typeface="Georgia"/>
              </a:rPr>
              <a:t> </a:t>
            </a:r>
            <a:r>
              <a:rPr lang="fr-FR" sz="1100" b="1" strike="noStrike" spc="-1">
                <a:solidFill>
                  <a:srgbClr val="575757"/>
                </a:solidFill>
                <a:latin typeface="Georgia"/>
                <a:ea typeface="Georgia"/>
              </a:rPr>
              <a:t>(FN)</a:t>
            </a:r>
            <a:r>
              <a:rPr lang="fr-FR" sz="1100" b="0" strike="noStrike" spc="-1">
                <a:solidFill>
                  <a:srgbClr val="575757"/>
                </a:solidFill>
                <a:latin typeface="Georgia"/>
                <a:ea typeface="Georgia"/>
              </a:rPr>
              <a:t>: Personne non  intéressée et prédite comme non intéressée</a:t>
            </a:r>
            <a:endParaRPr lang="fr-FR" sz="11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2999"/>
              </a:spcBef>
              <a:spcAft>
                <a:spcPts val="1199"/>
              </a:spcAft>
            </a:pPr>
            <a:endParaRPr lang="fr-FR" sz="11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Shape 1"/>
          <p:cNvSpPr txBox="1"/>
          <p:nvPr/>
        </p:nvSpPr>
        <p:spPr>
          <a:xfrm>
            <a:off x="481320" y="290520"/>
            <a:ext cx="9303840" cy="954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AF7B51"/>
                </a:solidFill>
                <a:latin typeface="Nunito"/>
                <a:ea typeface="Nunito"/>
              </a:rPr>
              <a:t>Comparaison des modèle</a:t>
            </a: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97" name="Table 2"/>
          <p:cNvGraphicFramePr/>
          <p:nvPr/>
        </p:nvGraphicFramePr>
        <p:xfrm>
          <a:off x="684000" y="677160"/>
          <a:ext cx="7740000" cy="3903120"/>
        </p:xfrm>
        <a:graphic>
          <a:graphicData uri="http://schemas.openxmlformats.org/drawingml/2006/table">
            <a:tbl>
              <a:tblPr/>
              <a:tblGrid>
                <a:gridCol w="2252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1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5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5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400" b="1" strike="noStrike" spc="-1">
                          <a:solidFill>
                            <a:srgbClr val="AF7B51"/>
                          </a:solidFill>
                          <a:latin typeface="Arial"/>
                          <a:ea typeface="Arial"/>
                        </a:rPr>
                        <a:t>Best Modeles </a:t>
                      </a:r>
                      <a:endParaRPr lang="fr-FR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AF7B51"/>
                      </a:solidFill>
                    </a:lnL>
                    <a:lnR w="12240">
                      <a:solidFill>
                        <a:srgbClr val="AF7B51"/>
                      </a:solidFill>
                    </a:lnR>
                    <a:lnT w="12240">
                      <a:solidFill>
                        <a:srgbClr val="AF7B51"/>
                      </a:solidFill>
                    </a:lnT>
                    <a:lnB w="38160">
                      <a:solidFill>
                        <a:srgbClr val="AF7B51"/>
                      </a:solidFill>
                    </a:lnB>
                    <a:solidFill>
                      <a:srgbClr val="00796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400" b="1" strike="noStrike" spc="-1">
                          <a:solidFill>
                            <a:srgbClr val="AF7B51"/>
                          </a:solidFill>
                          <a:latin typeface="Arial"/>
                          <a:ea typeface="Arial"/>
                        </a:rPr>
                        <a:t>Primary metrics</a:t>
                      </a:r>
                      <a:endParaRPr lang="fr-FR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AF7B51"/>
                      </a:solidFill>
                    </a:lnL>
                    <a:lnR w="12240">
                      <a:solidFill>
                        <a:srgbClr val="AF7B51"/>
                      </a:solidFill>
                    </a:lnR>
                    <a:lnT w="12240">
                      <a:solidFill>
                        <a:srgbClr val="AF7B51"/>
                      </a:solidFill>
                    </a:lnT>
                    <a:lnB w="38160">
                      <a:solidFill>
                        <a:srgbClr val="AF7B51"/>
                      </a:solidFill>
                    </a:lnB>
                    <a:solidFill>
                      <a:srgbClr val="00796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400" b="1" strike="noStrike" spc="-1">
                          <a:solidFill>
                            <a:srgbClr val="AF7B51"/>
                          </a:solidFill>
                          <a:latin typeface="Arial"/>
                          <a:ea typeface="Arial"/>
                        </a:rPr>
                        <a:t>Best parameters</a:t>
                      </a:r>
                      <a:endParaRPr lang="fr-FR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AF7B51"/>
                      </a:solidFill>
                    </a:lnL>
                    <a:lnR w="12240">
                      <a:solidFill>
                        <a:srgbClr val="AF7B51"/>
                      </a:solidFill>
                    </a:lnR>
                    <a:lnT w="12240">
                      <a:solidFill>
                        <a:srgbClr val="AF7B51"/>
                      </a:solidFill>
                    </a:lnT>
                    <a:lnB w="38160">
                      <a:solidFill>
                        <a:srgbClr val="AF7B51"/>
                      </a:solidFill>
                    </a:lnB>
                    <a:solidFill>
                      <a:srgbClr val="007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8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 b="1" strike="noStrike" spc="-1">
                          <a:solidFill>
                            <a:srgbClr val="233A44"/>
                          </a:solidFill>
                          <a:latin typeface="Arial"/>
                          <a:ea typeface="Arial"/>
                        </a:rPr>
                        <a:t>Best GradientBoosting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AF7B51"/>
                      </a:solidFill>
                    </a:lnL>
                    <a:lnR w="12240">
                      <a:solidFill>
                        <a:srgbClr val="AF7B51"/>
                      </a:solidFill>
                    </a:lnR>
                    <a:lnT w="38160" cap="flat" cmpd="sng" algn="ctr">
                      <a:solidFill>
                        <a:srgbClr val="AF7B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AF7B51"/>
                      </a:solidFill>
                    </a:lnB>
                    <a:solidFill>
                      <a:srgbClr val="CCD6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000" b="0" strike="noStrike" spc="-1">
                          <a:solidFill>
                            <a:srgbClr val="233A44"/>
                          </a:solidFill>
                          <a:latin typeface="Arial"/>
                          <a:ea typeface="Arial"/>
                        </a:rPr>
                        <a:t>f</a:t>
                      </a:r>
                      <a:r>
                        <a:rPr lang="fr-FR" sz="900" b="1" strike="noStrike" spc="-1">
                          <a:solidFill>
                            <a:srgbClr val="233A44"/>
                          </a:solidFill>
                          <a:latin typeface="Arial"/>
                          <a:ea typeface="Arial"/>
                        </a:rPr>
                        <a:t>1_score=0.7518</a:t>
                      </a:r>
                      <a:endParaRPr lang="fr-FR" sz="9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900" b="1" strike="noStrike" spc="-1">
                          <a:solidFill>
                            <a:srgbClr val="233A44"/>
                          </a:solidFill>
                          <a:latin typeface="Arial"/>
                          <a:ea typeface="Arial"/>
                        </a:rPr>
                        <a:t>Acc=0.7558</a:t>
                      </a:r>
                      <a:endParaRPr lang="fr-FR" sz="9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900" b="1" strike="noStrike" spc="-1">
                          <a:solidFill>
                            <a:srgbClr val="233A44"/>
                          </a:solidFill>
                          <a:latin typeface="Arial"/>
                          <a:ea typeface="Arial"/>
                        </a:rPr>
                        <a:t>(accuracy_score(y_test,Ypred_gbc_test))=0.758</a:t>
                      </a:r>
                      <a:endParaRPr lang="fr-FR" sz="9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900" b="1" strike="noStrike" spc="-1">
                          <a:solidFill>
                            <a:srgbClr val="233A44"/>
                          </a:solidFill>
                          <a:latin typeface="Arial"/>
                          <a:ea typeface="Arial"/>
                        </a:rPr>
                        <a:t>(accuracy_score(y_train, Ypred_gbc_train))=0.75973</a:t>
                      </a:r>
                      <a:endParaRPr lang="fr-FR" sz="9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fr-FR" sz="9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fr-FR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AF7B51"/>
                      </a:solidFill>
                    </a:lnL>
                    <a:lnR w="12240">
                      <a:solidFill>
                        <a:srgbClr val="AF7B51"/>
                      </a:solidFill>
                    </a:lnR>
                    <a:lnT w="38160" cap="flat" cmpd="sng" algn="ctr">
                      <a:solidFill>
                        <a:srgbClr val="AF7B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AF7B51"/>
                      </a:solidFill>
                    </a:lnB>
                    <a:solidFill>
                      <a:srgbClr val="CCD6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050" b="0" strike="noStrike" spc="-1">
                          <a:solidFill>
                            <a:srgbClr val="111D22"/>
                          </a:solidFill>
                          <a:latin typeface="Arial"/>
                        </a:rPr>
                        <a:t>'n_estimators': [10], 'subsample': [0.5, 0.618, 0.8, 0.85, 0.9, 0.95, 1.0]}, pre_dispatch='2*n_jobs', refit=False, return_train_score=False, scoring={'accuracy': make_scorer(accuracy_score), 'precision': make_scorer(precision_score), 'recall': make_scorer(recall_score)}, verbose=0)</a:t>
                      </a:r>
                      <a:endParaRPr lang="fr-FR" sz="105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AF7B51"/>
                      </a:solidFill>
                    </a:lnL>
                    <a:lnR w="12240">
                      <a:solidFill>
                        <a:srgbClr val="AF7B51"/>
                      </a:solidFill>
                    </a:lnR>
                    <a:lnT w="38160" cap="flat" cmpd="sng" algn="ctr">
                      <a:solidFill>
                        <a:srgbClr val="AF7B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AF7B51"/>
                      </a:solidFill>
                    </a:lnB>
                    <a:solidFill>
                      <a:srgbClr val="CCD6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9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 b="0" strike="noStrike" spc="-1">
                          <a:solidFill>
                            <a:srgbClr val="233A44"/>
                          </a:solidFill>
                          <a:latin typeface="Arial"/>
                          <a:ea typeface="Arial"/>
                        </a:rPr>
                        <a:t>Best AdaBoostClassifier</a:t>
                      </a:r>
                      <a:endParaRPr lang="fr-FR" sz="12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fr-FR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AF7B51"/>
                      </a:solidFill>
                    </a:lnL>
                    <a:lnR w="12240">
                      <a:solidFill>
                        <a:srgbClr val="AF7B51"/>
                      </a:solidFill>
                    </a:lnR>
                    <a:lnT w="12240">
                      <a:solidFill>
                        <a:srgbClr val="AF7B51"/>
                      </a:solidFill>
                    </a:lnT>
                    <a:lnB w="12240">
                      <a:solidFill>
                        <a:srgbClr val="AF7B51"/>
                      </a:solidFill>
                    </a:lnB>
                    <a:solidFill>
                      <a:srgbClr val="E7EB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>
                          <a:solidFill>
                            <a:srgbClr val="233A44"/>
                          </a:solidFill>
                          <a:latin typeface="Arial"/>
                          <a:ea typeface="Arial"/>
                        </a:rPr>
                        <a:t>f1_score=</a:t>
                      </a:r>
                      <a:r>
                        <a:rPr lang="fr-FR" sz="1050" b="1" strike="noStrike" spc="-1">
                          <a:solidFill>
                            <a:srgbClr val="233A44"/>
                          </a:solidFill>
                          <a:latin typeface="Consolas"/>
                          <a:ea typeface="Arial"/>
                        </a:rPr>
                        <a:t>0.814779</a:t>
                      </a:r>
                      <a:endParaRPr lang="fr-FR" sz="105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900" b="1" strike="noStrike" spc="-1">
                          <a:solidFill>
                            <a:srgbClr val="233A44"/>
                          </a:solidFill>
                          <a:latin typeface="Arial"/>
                          <a:ea typeface="Arial"/>
                        </a:rPr>
                        <a:t>accuracy_score(y_train, y_pred_ABC_train))=0.8690140845070422 </a:t>
                      </a:r>
                      <a:endParaRPr lang="fr-FR" sz="9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900" b="1" strike="noStrike" spc="-1">
                          <a:solidFill>
                            <a:srgbClr val="233A44"/>
                          </a:solidFill>
                          <a:latin typeface="Arial"/>
                          <a:ea typeface="Arial"/>
                        </a:rPr>
                        <a:t>(accuracy_score(y_test, y_pred_ABC))</a:t>
                      </a:r>
                      <a:r>
                        <a:rPr lang="fr-FR" sz="1400" b="0" strike="noStrike" spc="-1">
                          <a:solidFill>
                            <a:srgbClr val="233A44"/>
                          </a:solidFill>
                          <a:latin typeface="Arial"/>
                          <a:ea typeface="Arial"/>
                        </a:rPr>
                        <a:t>=</a:t>
                      </a:r>
                      <a:r>
                        <a:rPr lang="fr-FR" sz="1000" b="1" strike="noStrike" spc="-1">
                          <a:solidFill>
                            <a:srgbClr val="233A44"/>
                          </a:solidFill>
                          <a:latin typeface="Arial"/>
                          <a:ea typeface="Arial"/>
                        </a:rPr>
                        <a:t>0.8169</a:t>
                      </a:r>
                      <a:endParaRPr lang="fr-FR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AF7B51"/>
                      </a:solidFill>
                    </a:lnL>
                    <a:lnR w="12240">
                      <a:solidFill>
                        <a:srgbClr val="AF7B51"/>
                      </a:solidFill>
                    </a:lnR>
                    <a:lnT w="12240">
                      <a:solidFill>
                        <a:srgbClr val="AF7B51"/>
                      </a:solidFill>
                    </a:lnT>
                    <a:lnB w="12240">
                      <a:solidFill>
                        <a:srgbClr val="AF7B51"/>
                      </a:solidFill>
                    </a:lnB>
                    <a:solidFill>
                      <a:srgbClr val="E7EB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b="0" strike="noStrike" spc="-1">
                          <a:solidFill>
                            <a:srgbClr val="111D22"/>
                          </a:solidFill>
                          <a:latin typeface="Arial"/>
                        </a:rPr>
                        <a:t>{'algorithm': 'SAMME.R',</a:t>
                      </a:r>
                      <a:endParaRPr lang="fr-FR" sz="1050" b="0" strike="noStrike" spc="-1">
                        <a:latin typeface="Arial"/>
                      </a:endParaRPr>
                    </a:p>
                    <a:p>
                      <a:r>
                        <a:rPr lang="fr-FR" sz="1050" b="0" strike="noStrike" spc="-1">
                          <a:solidFill>
                            <a:srgbClr val="111D22"/>
                          </a:solidFill>
                          <a:latin typeface="Arial"/>
                        </a:rPr>
                        <a:t> 'base_estimator': None,</a:t>
                      </a:r>
                      <a:endParaRPr lang="fr-FR" sz="1050" b="0" strike="noStrike" spc="-1">
                        <a:latin typeface="Arial"/>
                      </a:endParaRPr>
                    </a:p>
                    <a:p>
                      <a:r>
                        <a:rPr lang="fr-FR" sz="1050" b="0" strike="noStrike" spc="-1">
                          <a:solidFill>
                            <a:srgbClr val="111D22"/>
                          </a:solidFill>
                          <a:latin typeface="Arial"/>
                        </a:rPr>
                        <a:t> 'learning_rate': 1.0,</a:t>
                      </a:r>
                      <a:endParaRPr lang="fr-FR" sz="1050" b="0" strike="noStrike" spc="-1">
                        <a:latin typeface="Arial"/>
                      </a:endParaRPr>
                    </a:p>
                    <a:p>
                      <a:r>
                        <a:rPr lang="fr-FR" sz="1050" b="0" strike="noStrike" spc="-1">
                          <a:solidFill>
                            <a:srgbClr val="111D22"/>
                          </a:solidFill>
                          <a:latin typeface="Arial"/>
                        </a:rPr>
                        <a:t> 'n_estimators': 100,</a:t>
                      </a:r>
                      <a:endParaRPr lang="fr-FR" sz="105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050" b="0" strike="noStrike" spc="-1">
                          <a:solidFill>
                            <a:srgbClr val="111D22"/>
                          </a:solidFill>
                          <a:latin typeface="Arial"/>
                        </a:rPr>
                        <a:t> 'random_state': 0}</a:t>
                      </a:r>
                      <a:endParaRPr lang="fr-FR" sz="105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AF7B51"/>
                      </a:solidFill>
                    </a:lnL>
                    <a:lnR w="12240">
                      <a:solidFill>
                        <a:srgbClr val="AF7B51"/>
                      </a:solidFill>
                    </a:lnR>
                    <a:lnT w="12240">
                      <a:solidFill>
                        <a:srgbClr val="AF7B51"/>
                      </a:solidFill>
                    </a:lnT>
                    <a:lnB w="12240">
                      <a:solidFill>
                        <a:srgbClr val="AF7B51"/>
                      </a:solidFill>
                    </a:lnB>
                    <a:solidFill>
                      <a:srgbClr val="E7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1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>
                          <a:solidFill>
                            <a:srgbClr val="233A44"/>
                          </a:solidFill>
                          <a:latin typeface="Calibri"/>
                          <a:ea typeface="Arial"/>
                        </a:rPr>
                        <a:t> Best RandomForestClassifier</a:t>
                      </a:r>
                      <a:endParaRPr lang="fr-FR" sz="11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fr-FR" sz="11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AF7B51"/>
                      </a:solidFill>
                    </a:lnL>
                    <a:lnR w="12240">
                      <a:solidFill>
                        <a:srgbClr val="AF7B51"/>
                      </a:solidFill>
                    </a:lnR>
                    <a:lnT w="12240">
                      <a:solidFill>
                        <a:srgbClr val="AF7B51"/>
                      </a:solidFill>
                    </a:lnT>
                    <a:lnB w="12240">
                      <a:solidFill>
                        <a:srgbClr val="AF7B51"/>
                      </a:solidFill>
                    </a:lnB>
                    <a:solidFill>
                      <a:srgbClr val="CCD6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900" b="1" strike="noStrike" spc="-1">
                          <a:solidFill>
                            <a:srgbClr val="233A44"/>
                          </a:solidFill>
                          <a:latin typeface="Arial"/>
                        </a:rPr>
                        <a:t>f1_score=0.8329744816586923</a:t>
                      </a:r>
                      <a:endParaRPr lang="fr-FR" sz="9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900" b="1" strike="noStrike" spc="-1">
                          <a:solidFill>
                            <a:srgbClr val="233A44"/>
                          </a:solidFill>
                          <a:latin typeface="Arial"/>
                        </a:rPr>
                        <a:t>Acc=0.8338</a:t>
                      </a:r>
                      <a:endParaRPr lang="fr-FR" sz="9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fr-FR" sz="9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fr-FR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AF7B51"/>
                      </a:solidFill>
                    </a:lnL>
                    <a:lnR w="12240">
                      <a:solidFill>
                        <a:srgbClr val="AF7B51"/>
                      </a:solidFill>
                    </a:lnR>
                    <a:lnT w="12240">
                      <a:solidFill>
                        <a:srgbClr val="AF7B51"/>
                      </a:solidFill>
                    </a:lnT>
                    <a:lnB w="12240">
                      <a:solidFill>
                        <a:srgbClr val="AF7B51"/>
                      </a:solidFill>
                    </a:lnB>
                    <a:solidFill>
                      <a:srgbClr val="CCD6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000" b="0" strike="noStrike" spc="-1">
                          <a:solidFill>
                            <a:srgbClr val="233A44"/>
                          </a:solidFill>
                          <a:latin typeface="Arial"/>
                          <a:ea typeface="Arial"/>
                        </a:rPr>
                        <a:t>{'max_depth': 2, 'max_features': 'auto', 'n_estimators': 100}</a:t>
                      </a:r>
                      <a:endParaRPr lang="fr-FR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AF7B51"/>
                      </a:solidFill>
                    </a:lnL>
                    <a:lnR w="12240">
                      <a:solidFill>
                        <a:srgbClr val="AF7B51"/>
                      </a:solidFill>
                    </a:lnR>
                    <a:lnT w="12240">
                      <a:solidFill>
                        <a:srgbClr val="AF7B51"/>
                      </a:solidFill>
                    </a:lnT>
                    <a:lnB w="12240">
                      <a:solidFill>
                        <a:srgbClr val="AF7B51"/>
                      </a:solidFill>
                    </a:lnB>
                    <a:solidFill>
                      <a:srgbClr val="CCD6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roup 111">
            <a:extLst>
              <a:ext uri="{FF2B5EF4-FFF2-40B4-BE49-F238E27FC236}">
                <a16:creationId xmlns:a16="http://schemas.microsoft.com/office/drawing/2014/main" id="{5D307D92-1B71-4BC9-9CC2-651007D6D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44532"/>
            <a:ext cx="9386886" cy="5192848"/>
            <a:chOff x="-329674" y="-51881"/>
            <a:chExt cx="12515851" cy="6923798"/>
          </a:xfrm>
        </p:grpSpPr>
        <p:sp>
          <p:nvSpPr>
            <p:cNvPr id="113" name="Freeform 5">
              <a:extLst>
                <a:ext uri="{FF2B5EF4-FFF2-40B4-BE49-F238E27FC236}">
                  <a16:creationId xmlns:a16="http://schemas.microsoft.com/office/drawing/2014/main" id="{48196BD5-3A8F-445C-A9AA-33D58149E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4" name="Freeform 6">
              <a:extLst>
                <a:ext uri="{FF2B5EF4-FFF2-40B4-BE49-F238E27FC236}">
                  <a16:creationId xmlns:a16="http://schemas.microsoft.com/office/drawing/2014/main" id="{1C2BF9A0-70E8-4B69-B595-6C41397CE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5" name="Freeform 7">
              <a:extLst>
                <a:ext uri="{FF2B5EF4-FFF2-40B4-BE49-F238E27FC236}">
                  <a16:creationId xmlns:a16="http://schemas.microsoft.com/office/drawing/2014/main" id="{D0AFFCFA-812A-4008-8BF5-127D5BB98C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6" name="Freeform 8">
              <a:extLst>
                <a:ext uri="{FF2B5EF4-FFF2-40B4-BE49-F238E27FC236}">
                  <a16:creationId xmlns:a16="http://schemas.microsoft.com/office/drawing/2014/main" id="{6ED7D059-83CD-4EB3-A772-258EB194F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7" name="Freeform 9">
              <a:extLst>
                <a:ext uri="{FF2B5EF4-FFF2-40B4-BE49-F238E27FC236}">
                  <a16:creationId xmlns:a16="http://schemas.microsoft.com/office/drawing/2014/main" id="{98E9E256-EEDD-487F-8632-7432586E4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8" name="Freeform 10">
              <a:extLst>
                <a:ext uri="{FF2B5EF4-FFF2-40B4-BE49-F238E27FC236}">
                  <a16:creationId xmlns:a16="http://schemas.microsoft.com/office/drawing/2014/main" id="{76D41A89-1E68-4BD6-9327-A391D7665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9" name="Freeform 11">
              <a:extLst>
                <a:ext uri="{FF2B5EF4-FFF2-40B4-BE49-F238E27FC236}">
                  <a16:creationId xmlns:a16="http://schemas.microsoft.com/office/drawing/2014/main" id="{0F11C82B-ADCC-489C-88F0-EE6588C70F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0" name="Freeform 12">
              <a:extLst>
                <a:ext uri="{FF2B5EF4-FFF2-40B4-BE49-F238E27FC236}">
                  <a16:creationId xmlns:a16="http://schemas.microsoft.com/office/drawing/2014/main" id="{807C586E-736E-422E-BC3F-ED6D7FA1FD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1" name="Freeform 13">
              <a:extLst>
                <a:ext uri="{FF2B5EF4-FFF2-40B4-BE49-F238E27FC236}">
                  <a16:creationId xmlns:a16="http://schemas.microsoft.com/office/drawing/2014/main" id="{5BCF04A8-F3B9-47D5-90A6-C8DA83C50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2" name="Freeform 14">
              <a:extLst>
                <a:ext uri="{FF2B5EF4-FFF2-40B4-BE49-F238E27FC236}">
                  <a16:creationId xmlns:a16="http://schemas.microsoft.com/office/drawing/2014/main" id="{702A10B2-AA9E-4570-89ED-37FAE4C9F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3" name="Freeform 15">
              <a:extLst>
                <a:ext uri="{FF2B5EF4-FFF2-40B4-BE49-F238E27FC236}">
                  <a16:creationId xmlns:a16="http://schemas.microsoft.com/office/drawing/2014/main" id="{F84C29AD-CE3F-457D-8238-121D253A3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4" name="Freeform 16">
              <a:extLst>
                <a:ext uri="{FF2B5EF4-FFF2-40B4-BE49-F238E27FC236}">
                  <a16:creationId xmlns:a16="http://schemas.microsoft.com/office/drawing/2014/main" id="{A1AADEF1-B8D9-4938-95AA-254872524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5" name="Freeform 17">
              <a:extLst>
                <a:ext uri="{FF2B5EF4-FFF2-40B4-BE49-F238E27FC236}">
                  <a16:creationId xmlns:a16="http://schemas.microsoft.com/office/drawing/2014/main" id="{400E0898-75B4-4F1D-B6D2-8476FD5EB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6" name="Freeform 18">
              <a:extLst>
                <a:ext uri="{FF2B5EF4-FFF2-40B4-BE49-F238E27FC236}">
                  <a16:creationId xmlns:a16="http://schemas.microsoft.com/office/drawing/2014/main" id="{82D9A2F9-88A3-4616-B7E5-A6F21C3F2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7" name="Freeform 19">
              <a:extLst>
                <a:ext uri="{FF2B5EF4-FFF2-40B4-BE49-F238E27FC236}">
                  <a16:creationId xmlns:a16="http://schemas.microsoft.com/office/drawing/2014/main" id="{8DD3B396-47ED-4E9F-83FA-9A87C0CB0D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8" name="Freeform 20">
              <a:extLst>
                <a:ext uri="{FF2B5EF4-FFF2-40B4-BE49-F238E27FC236}">
                  <a16:creationId xmlns:a16="http://schemas.microsoft.com/office/drawing/2014/main" id="{016E5F4B-2563-48BB-9F60-DE80D3A58F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9" name="Freeform 21">
              <a:extLst>
                <a:ext uri="{FF2B5EF4-FFF2-40B4-BE49-F238E27FC236}">
                  <a16:creationId xmlns:a16="http://schemas.microsoft.com/office/drawing/2014/main" id="{C9D6A696-56F1-4BFC-B69C-25447A36E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0" name="Freeform 22">
              <a:extLst>
                <a:ext uri="{FF2B5EF4-FFF2-40B4-BE49-F238E27FC236}">
                  <a16:creationId xmlns:a16="http://schemas.microsoft.com/office/drawing/2014/main" id="{BA5CF3E5-184E-4CD8-87F9-BB43775260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1" name="Freeform 23">
              <a:extLst>
                <a:ext uri="{FF2B5EF4-FFF2-40B4-BE49-F238E27FC236}">
                  <a16:creationId xmlns:a16="http://schemas.microsoft.com/office/drawing/2014/main" id="{FE1BA3B9-9135-4961-B757-431F0E4201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5" name="Group 132">
            <a:extLst>
              <a:ext uri="{FF2B5EF4-FFF2-40B4-BE49-F238E27FC236}">
                <a16:creationId xmlns:a16="http://schemas.microsoft.com/office/drawing/2014/main" id="{7A654156-2BF2-421C-9490-638BE71622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889862"/>
            <a:ext cx="6636259" cy="3358450"/>
            <a:chOff x="1669293" y="1186483"/>
            <a:chExt cx="8848345" cy="4477933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ED8293CB-81CE-4792-A100-92743F37F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5" name="Isosceles Triangle 134">
              <a:extLst>
                <a:ext uri="{FF2B5EF4-FFF2-40B4-BE49-F238E27FC236}">
                  <a16:creationId xmlns:a16="http://schemas.microsoft.com/office/drawing/2014/main" id="{A6044959-7644-4A92-935A-FDDBF623C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0BC61B04-3622-4BB4-A18A-59CEA86A6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26" name="Rectangle 137">
            <a:extLst>
              <a:ext uri="{FF2B5EF4-FFF2-40B4-BE49-F238E27FC236}">
                <a16:creationId xmlns:a16="http://schemas.microsoft.com/office/drawing/2014/main" id="{99BF88A0-3445-4528-BCC6-F4EF7AF8E2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7" name="Group 139">
            <a:extLst>
              <a:ext uri="{FF2B5EF4-FFF2-40B4-BE49-F238E27FC236}">
                <a16:creationId xmlns:a16="http://schemas.microsoft.com/office/drawing/2014/main" id="{816DE0EA-8846-4656-88AE-5BE9CB251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44532"/>
            <a:ext cx="9386886" cy="5192848"/>
            <a:chOff x="-329674" y="-51881"/>
            <a:chExt cx="12515851" cy="6923798"/>
          </a:xfrm>
        </p:grpSpPr>
        <p:sp>
          <p:nvSpPr>
            <p:cNvPr id="141" name="Freeform 5">
              <a:extLst>
                <a:ext uri="{FF2B5EF4-FFF2-40B4-BE49-F238E27FC236}">
                  <a16:creationId xmlns:a16="http://schemas.microsoft.com/office/drawing/2014/main" id="{13E4249F-A450-4DBB-8A27-192B8DF97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6">
              <a:extLst>
                <a:ext uri="{FF2B5EF4-FFF2-40B4-BE49-F238E27FC236}">
                  <a16:creationId xmlns:a16="http://schemas.microsoft.com/office/drawing/2014/main" id="{7ABC2F07-FC6F-4DF6-9972-A52A75D59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7">
              <a:extLst>
                <a:ext uri="{FF2B5EF4-FFF2-40B4-BE49-F238E27FC236}">
                  <a16:creationId xmlns:a16="http://schemas.microsoft.com/office/drawing/2014/main" id="{2BB83490-4E38-49CD-B0A9-196A8999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8">
              <a:extLst>
                <a:ext uri="{FF2B5EF4-FFF2-40B4-BE49-F238E27FC236}">
                  <a16:creationId xmlns:a16="http://schemas.microsoft.com/office/drawing/2014/main" id="{650D5B6B-8D46-437A-A902-12A0A3B3F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9">
              <a:extLst>
                <a:ext uri="{FF2B5EF4-FFF2-40B4-BE49-F238E27FC236}">
                  <a16:creationId xmlns:a16="http://schemas.microsoft.com/office/drawing/2014/main" id="{EEA57ADA-025B-4A07-87A4-672AD4ED8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0">
              <a:extLst>
                <a:ext uri="{FF2B5EF4-FFF2-40B4-BE49-F238E27FC236}">
                  <a16:creationId xmlns:a16="http://schemas.microsoft.com/office/drawing/2014/main" id="{F868E415-787C-4A95-93B2-05030DCF5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1">
              <a:extLst>
                <a:ext uri="{FF2B5EF4-FFF2-40B4-BE49-F238E27FC236}">
                  <a16:creationId xmlns:a16="http://schemas.microsoft.com/office/drawing/2014/main" id="{E2CBFBD0-6AC9-4C5B-B8E1-E7C587E7D2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2">
              <a:extLst>
                <a:ext uri="{FF2B5EF4-FFF2-40B4-BE49-F238E27FC236}">
                  <a16:creationId xmlns:a16="http://schemas.microsoft.com/office/drawing/2014/main" id="{6B407806-367D-4E2B-A1F9-C342E95EE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3">
              <a:extLst>
                <a:ext uri="{FF2B5EF4-FFF2-40B4-BE49-F238E27FC236}">
                  <a16:creationId xmlns:a16="http://schemas.microsoft.com/office/drawing/2014/main" id="{3F88B286-8764-478A-BDEE-29FBCDF4A3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4">
              <a:extLst>
                <a:ext uri="{FF2B5EF4-FFF2-40B4-BE49-F238E27FC236}">
                  <a16:creationId xmlns:a16="http://schemas.microsoft.com/office/drawing/2014/main" id="{11F08B0B-AD8C-4449-8291-3C7B805A2C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5">
              <a:extLst>
                <a:ext uri="{FF2B5EF4-FFF2-40B4-BE49-F238E27FC236}">
                  <a16:creationId xmlns:a16="http://schemas.microsoft.com/office/drawing/2014/main" id="{3D00055E-1A41-4AC3-A1C4-15BF5D535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6">
              <a:extLst>
                <a:ext uri="{FF2B5EF4-FFF2-40B4-BE49-F238E27FC236}">
                  <a16:creationId xmlns:a16="http://schemas.microsoft.com/office/drawing/2014/main" id="{2A97CCA3-5389-4653-B72E-80AD7A60D2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7">
              <a:extLst>
                <a:ext uri="{FF2B5EF4-FFF2-40B4-BE49-F238E27FC236}">
                  <a16:creationId xmlns:a16="http://schemas.microsoft.com/office/drawing/2014/main" id="{16437AFA-F3EC-49D6-9319-CA6BC0BC70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8">
              <a:extLst>
                <a:ext uri="{FF2B5EF4-FFF2-40B4-BE49-F238E27FC236}">
                  <a16:creationId xmlns:a16="http://schemas.microsoft.com/office/drawing/2014/main" id="{FC858D28-FCD7-439E-8E1D-229B1AEB9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9">
              <a:extLst>
                <a:ext uri="{FF2B5EF4-FFF2-40B4-BE49-F238E27FC236}">
                  <a16:creationId xmlns:a16="http://schemas.microsoft.com/office/drawing/2014/main" id="{924F22BE-489D-4338-A4D2-778100921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0">
              <a:extLst>
                <a:ext uri="{FF2B5EF4-FFF2-40B4-BE49-F238E27FC236}">
                  <a16:creationId xmlns:a16="http://schemas.microsoft.com/office/drawing/2014/main" id="{22239767-4342-4CE8-9BC3-34A40A6294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1">
              <a:extLst>
                <a:ext uri="{FF2B5EF4-FFF2-40B4-BE49-F238E27FC236}">
                  <a16:creationId xmlns:a16="http://schemas.microsoft.com/office/drawing/2014/main" id="{02BFCB55-AE5F-49FE-B933-031AB38A2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2">
              <a:extLst>
                <a:ext uri="{FF2B5EF4-FFF2-40B4-BE49-F238E27FC236}">
                  <a16:creationId xmlns:a16="http://schemas.microsoft.com/office/drawing/2014/main" id="{C511C9AC-5A5F-4BD8-9BB6-D5A505A0E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3">
              <a:extLst>
                <a:ext uri="{FF2B5EF4-FFF2-40B4-BE49-F238E27FC236}">
                  <a16:creationId xmlns:a16="http://schemas.microsoft.com/office/drawing/2014/main" id="{68F1E5B7-C766-4762-AEE1-ECD7B54D2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28" name="Rectangle 160">
            <a:extLst>
              <a:ext uri="{FF2B5EF4-FFF2-40B4-BE49-F238E27FC236}">
                <a16:creationId xmlns:a16="http://schemas.microsoft.com/office/drawing/2014/main" id="{C5635272-5E34-44F4-B8BF-1B3918D59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029"/>
            <a:ext cx="4573024" cy="515334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9" name="Group 162">
            <a:extLst>
              <a:ext uri="{FF2B5EF4-FFF2-40B4-BE49-F238E27FC236}">
                <a16:creationId xmlns:a16="http://schemas.microsoft.com/office/drawing/2014/main" id="{639C61A2-4959-445F-A4C8-4DAA15964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84593" y="889862"/>
            <a:ext cx="3355328" cy="3358450"/>
            <a:chOff x="807084" y="1186483"/>
            <a:chExt cx="4473771" cy="4477933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8FCE249D-D5F1-4160-9425-5F995A6D90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607" y="1186483"/>
              <a:ext cx="4472724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Isosceles Triangle 39">
              <a:extLst>
                <a:ext uri="{FF2B5EF4-FFF2-40B4-BE49-F238E27FC236}">
                  <a16:creationId xmlns:a16="http://schemas.microsoft.com/office/drawing/2014/main" id="{A99472F7-E592-49B1-B31C-CDB3FCFFFF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840353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 165">
              <a:extLst>
                <a:ext uri="{FF2B5EF4-FFF2-40B4-BE49-F238E27FC236}">
                  <a16:creationId xmlns:a16="http://schemas.microsoft.com/office/drawing/2014/main" id="{8229324E-F60E-4DF0-B57D-5262CEEFE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4473771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8" name="TextShape 1"/>
          <p:cNvSpPr txBox="1"/>
          <p:nvPr/>
        </p:nvSpPr>
        <p:spPr>
          <a:xfrm>
            <a:off x="5250841" y="1556047"/>
            <a:ext cx="3224592" cy="1540441"/>
          </a:xfrm>
          <a:prstGeom prst="rect">
            <a:avLst/>
          </a:prstGeom>
        </p:spPr>
        <p:txBody>
          <a:bodyPr vert="horz" lIns="228600" tIns="228600" rIns="228600" bIns="0" rtlCol="0" anchor="b">
            <a:normAutofit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strike="noStrike" spc="-150">
                <a:solidFill>
                  <a:srgbClr val="FFFEFF"/>
                </a:solidFill>
                <a:latin typeface="+mj-lt"/>
                <a:ea typeface="+mj-ea"/>
                <a:cs typeface="+mj-cs"/>
              </a:rPr>
              <a:t>Comparaison des modèles</a:t>
            </a:r>
            <a:br>
              <a:rPr lang="en-US" sz="3400" spc="-150">
                <a:solidFill>
                  <a:srgbClr val="FFFEFF"/>
                </a:solidFill>
                <a:latin typeface="+mj-lt"/>
                <a:ea typeface="+mj-ea"/>
                <a:cs typeface="+mj-cs"/>
              </a:rPr>
            </a:br>
            <a:endParaRPr lang="en-US" sz="3400" strike="noStrike" spc="-150">
              <a:solidFill>
                <a:srgbClr val="FFFE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99" name="Table 2"/>
          <p:cNvGraphicFramePr/>
          <p:nvPr/>
        </p:nvGraphicFramePr>
        <p:xfrm>
          <a:off x="240030" y="1458777"/>
          <a:ext cx="4093245" cy="2307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0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8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4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0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900" b="1" strike="noStrike" spc="-1">
                          <a:solidFill>
                            <a:srgbClr val="AF7B51"/>
                          </a:solidFill>
                        </a:rPr>
                        <a:t>Best Modeles </a:t>
                      </a:r>
                      <a:endParaRPr lang="fr-FR" sz="900" b="0" strike="noStrike" spc="-1">
                        <a:latin typeface="Arial"/>
                      </a:endParaRPr>
                    </a:p>
                  </a:txBody>
                  <a:tcPr marL="59120" marR="59120" marT="29560" marB="295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900" b="1" strike="noStrike" spc="-1">
                          <a:solidFill>
                            <a:srgbClr val="AF7B51"/>
                          </a:solidFill>
                        </a:rPr>
                        <a:t>Primary metrics</a:t>
                      </a:r>
                      <a:endParaRPr lang="fr-FR" sz="900" b="0" strike="noStrike" spc="-1">
                        <a:latin typeface="Arial"/>
                      </a:endParaRPr>
                    </a:p>
                  </a:txBody>
                  <a:tcPr marL="59120" marR="59120" marT="29560" marB="295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900" b="1" strike="noStrike" spc="-1">
                          <a:solidFill>
                            <a:srgbClr val="AF7B51"/>
                          </a:solidFill>
                        </a:rPr>
                        <a:t>Best parameters</a:t>
                      </a:r>
                      <a:endParaRPr lang="fr-FR" sz="900" b="0" strike="noStrike" spc="-1">
                        <a:latin typeface="Arial"/>
                      </a:endParaRPr>
                    </a:p>
                  </a:txBody>
                  <a:tcPr marL="59120" marR="59120" marT="29560" marB="295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19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000" b="0" strike="noStrike" spc="-1">
                          <a:solidFill>
                            <a:srgbClr val="111D22"/>
                          </a:solidFill>
                        </a:rPr>
                        <a:t>DecisionTree</a:t>
                      </a:r>
                      <a:endParaRPr lang="fr-FR" sz="1000" b="0" strike="noStrike" spc="-1">
                        <a:latin typeface="Arial"/>
                      </a:endParaRPr>
                    </a:p>
                  </a:txBody>
                  <a:tcPr marL="59120" marR="59120" marT="29560" marB="295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700" b="0" strike="noStrike" spc="-1">
                          <a:solidFill>
                            <a:srgbClr val="233A44"/>
                          </a:solidFill>
                        </a:rPr>
                        <a:t>f1_score</a:t>
                      </a:r>
                      <a:r>
                        <a:rPr lang="fr-FR" sz="700" b="1" strike="noStrike" spc="-1">
                          <a:solidFill>
                            <a:srgbClr val="233A44"/>
                          </a:solidFill>
                        </a:rPr>
                        <a:t>=</a:t>
                      </a:r>
                      <a:r>
                        <a:rPr lang="fr-FR" sz="700" b="0" strike="noStrike" spc="-1">
                          <a:solidFill>
                            <a:srgbClr val="233A44"/>
                          </a:solidFill>
                        </a:rPr>
                        <a:t>0.7353</a:t>
                      </a:r>
                      <a:endParaRPr lang="fr-FR" sz="700" b="0" strike="noStrike" spc="-1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700" b="0" strike="noStrike" spc="-1">
                          <a:solidFill>
                            <a:srgbClr val="233A44"/>
                          </a:solidFill>
                        </a:rPr>
                        <a:t>roc_auc_score</a:t>
                      </a:r>
                      <a:r>
                        <a:rPr lang="fr-FR" sz="700" b="1" strike="noStrike" spc="-1">
                          <a:solidFill>
                            <a:srgbClr val="233A44"/>
                          </a:solidFill>
                        </a:rPr>
                        <a:t>=</a:t>
                      </a:r>
                      <a:r>
                        <a:rPr lang="fr-FR" sz="700" b="0" strike="noStrike" spc="-1">
                          <a:solidFill>
                            <a:srgbClr val="233A44"/>
                          </a:solidFill>
                        </a:rPr>
                        <a:t>0.81478</a:t>
                      </a:r>
                      <a:endParaRPr lang="fr-FR" sz="700" b="0" strike="noStrike" spc="-1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700" b="0" strike="noStrike" spc="-1">
                          <a:solidFill>
                            <a:srgbClr val="233A44"/>
                          </a:solidFill>
                        </a:rPr>
                        <a:t>Accuracy=0.847</a:t>
                      </a:r>
                      <a:endParaRPr lang="fr-FR" sz="700" b="0" strike="noStrike" spc="-1">
                        <a:latin typeface="Arial"/>
                      </a:endParaRPr>
                    </a:p>
                  </a:txBody>
                  <a:tcPr marL="59120" marR="59120" marT="29560" marB="295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7000"/>
                        </a:lnSpc>
                      </a:pPr>
                      <a:r>
                        <a:rPr lang="fr-FR" sz="600" b="0" strike="noStrike" spc="-1">
                          <a:solidFill>
                            <a:srgbClr val="323130"/>
                          </a:solidFill>
                        </a:rPr>
                        <a:t>{'criterion': 'gini',</a:t>
                      </a:r>
                      <a:endParaRPr lang="fr-FR" sz="600" b="0" strike="noStrike" spc="-1"/>
                    </a:p>
                    <a:p>
                      <a:pPr>
                        <a:lnSpc>
                          <a:spcPct val="127000"/>
                        </a:lnSpc>
                      </a:pPr>
                      <a:r>
                        <a:rPr lang="fr-FR" sz="600" b="0" strike="noStrike" spc="-1">
                          <a:solidFill>
                            <a:srgbClr val="323130"/>
                          </a:solidFill>
                        </a:rPr>
                        <a:t> 'max_depth': 6,</a:t>
                      </a:r>
                      <a:endParaRPr lang="fr-FR" sz="600" b="0" strike="noStrike" spc="-1"/>
                    </a:p>
                    <a:p>
                      <a:pPr>
                        <a:lnSpc>
                          <a:spcPct val="127000"/>
                        </a:lnSpc>
                      </a:pPr>
                      <a:r>
                        <a:rPr lang="fr-FR" sz="600" b="0" strike="noStrike" spc="-1">
                          <a:solidFill>
                            <a:srgbClr val="323130"/>
                          </a:solidFill>
                        </a:rPr>
                        <a:t> 'max_features': 'auto',</a:t>
                      </a:r>
                      <a:endParaRPr lang="fr-FR" sz="600" b="0" strike="noStrike" spc="-1"/>
                    </a:p>
                    <a:p>
                      <a:pPr>
                        <a:lnSpc>
                          <a:spcPct val="127000"/>
                        </a:lnSpc>
                      </a:pPr>
                      <a:r>
                        <a:rPr lang="fr-FR" sz="600" b="0" strike="noStrike" spc="-1">
                          <a:solidFill>
                            <a:srgbClr val="323130"/>
                          </a:solidFill>
                        </a:rPr>
                        <a:t> 'n_estimators': 200}</a:t>
                      </a:r>
                      <a:endParaRPr lang="fr-FR" sz="600" b="0" strike="noStrike" spc="-1"/>
                    </a:p>
                    <a:p>
                      <a:pPr>
                        <a:lnSpc>
                          <a:spcPct val="100000"/>
                        </a:lnSpc>
                      </a:pPr>
                      <a:endParaRPr lang="fr-FR" sz="600" b="0" strike="noStrike" spc="-1">
                        <a:latin typeface="Arial"/>
                      </a:endParaRPr>
                    </a:p>
                  </a:txBody>
                  <a:tcPr marL="59120" marR="59120" marT="29560" marB="295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9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900" b="0" strike="noStrike" spc="-1">
                          <a:solidFill>
                            <a:srgbClr val="111D22"/>
                          </a:solidFill>
                        </a:rPr>
                        <a:t>KNN </a:t>
                      </a:r>
                      <a:endParaRPr lang="fr-FR" sz="900" b="0" strike="noStrike" spc="-1">
                        <a:latin typeface="Arial"/>
                      </a:endParaRPr>
                    </a:p>
                  </a:txBody>
                  <a:tcPr marL="59120" marR="59120" marT="29560" marB="295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700" b="0" strike="noStrike" spc="-1">
                          <a:solidFill>
                            <a:srgbClr val="233A44"/>
                          </a:solidFill>
                        </a:rPr>
                        <a:t>f1_score</a:t>
                      </a:r>
                      <a:r>
                        <a:rPr lang="fr-FR" sz="700" b="1" strike="noStrike" spc="-1">
                          <a:solidFill>
                            <a:srgbClr val="233A44"/>
                          </a:solidFill>
                        </a:rPr>
                        <a:t>=</a:t>
                      </a:r>
                      <a:r>
                        <a:rPr lang="fr-FR" sz="800" b="0" strike="noStrike" spc="-1">
                          <a:solidFill>
                            <a:srgbClr val="233A44"/>
                          </a:solidFill>
                        </a:rPr>
                        <a:t>0.7353</a:t>
                      </a:r>
                      <a:endParaRPr lang="fr-FR" sz="800" b="0" strike="noStrike" spc="-1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700" b="0" strike="noStrike" spc="-1">
                          <a:solidFill>
                            <a:srgbClr val="233A44"/>
                          </a:solidFill>
                        </a:rPr>
                        <a:t>roc_auc_score</a:t>
                      </a:r>
                      <a:r>
                        <a:rPr lang="fr-FR" sz="700" b="1" strike="noStrike" spc="-1">
                          <a:solidFill>
                            <a:srgbClr val="233A44"/>
                          </a:solidFill>
                        </a:rPr>
                        <a:t>=</a:t>
                      </a:r>
                      <a:r>
                        <a:rPr lang="fr-FR" sz="700" b="0" strike="noStrike" spc="-1">
                          <a:solidFill>
                            <a:srgbClr val="233A44"/>
                          </a:solidFill>
                        </a:rPr>
                        <a:t>0.7605</a:t>
                      </a:r>
                      <a:endParaRPr lang="fr-FR" sz="700" b="0" strike="noStrike" spc="-1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700" b="0" strike="noStrike" spc="-1">
                          <a:solidFill>
                            <a:srgbClr val="233A44"/>
                          </a:solidFill>
                        </a:rPr>
                        <a:t>Accuracy=0.7359154929577465</a:t>
                      </a:r>
                      <a:endParaRPr lang="fr-FR" sz="700" b="0" strike="noStrike" spc="-1">
                        <a:latin typeface="Arial"/>
                      </a:endParaRPr>
                    </a:p>
                  </a:txBody>
                  <a:tcPr marL="59120" marR="59120" marT="29560" marB="295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600" b="0" strike="noStrike" spc="-1">
                          <a:solidFill>
                            <a:srgbClr val="111D22"/>
                          </a:solidFill>
                        </a:rPr>
                        <a:t>grid = GridSearchCV(knn, param_grid, cv=10, scoring='accuracy', return_train_score=False,verbose=1)</a:t>
                      </a:r>
                      <a:endParaRPr lang="fr-FR" sz="600" b="0" strike="noStrike" spc="-1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600" b="0" strike="noStrike" spc="-1">
                          <a:solidFill>
                            <a:srgbClr val="111D22"/>
                          </a:solidFill>
                        </a:rPr>
                        <a:t># fitting the model for grid search</a:t>
                      </a:r>
                      <a:endParaRPr lang="fr-FR" sz="600" b="0" strike="noStrike" spc="-1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600" b="0" strike="noStrike" spc="-1">
                          <a:solidFill>
                            <a:srgbClr val="111D22"/>
                          </a:solidFill>
                        </a:rPr>
                        <a:t>grid_search=grid.fit(X_train, y_train)</a:t>
                      </a:r>
                      <a:endParaRPr lang="fr-FR" sz="600" b="0" strike="noStrike" spc="-1"/>
                    </a:p>
                    <a:p>
                      <a:pPr>
                        <a:lnSpc>
                          <a:spcPct val="100000"/>
                        </a:lnSpc>
                      </a:pPr>
                      <a:endParaRPr lang="fr-FR" sz="600" b="0" strike="noStrike" spc="-1">
                        <a:latin typeface="Arial"/>
                      </a:endParaRPr>
                    </a:p>
                  </a:txBody>
                  <a:tcPr marL="59120" marR="59120" marT="29560" marB="295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35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900" b="0" strike="noStrike" spc="-1">
                          <a:solidFill>
                            <a:srgbClr val="111D22"/>
                          </a:solidFill>
                        </a:rPr>
                        <a:t>SVC</a:t>
                      </a:r>
                      <a:endParaRPr lang="fr-FR" sz="900" b="0" strike="noStrike" spc="-1">
                        <a:latin typeface="Arial"/>
                      </a:endParaRPr>
                    </a:p>
                  </a:txBody>
                  <a:tcPr marL="59120" marR="59120" marT="29560" marB="295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700" b="0" strike="noStrike" spc="-1">
                          <a:solidFill>
                            <a:srgbClr val="233A44"/>
                          </a:solidFill>
                        </a:rPr>
                        <a:t>f1_score</a:t>
                      </a:r>
                      <a:r>
                        <a:rPr lang="fr-FR" sz="700" b="1" strike="noStrike" spc="-1">
                          <a:solidFill>
                            <a:srgbClr val="233A44"/>
                          </a:solidFill>
                        </a:rPr>
                        <a:t>=</a:t>
                      </a:r>
                      <a:r>
                        <a:rPr lang="fr-FR" sz="700" b="0" strike="noStrike" spc="-1">
                          <a:solidFill>
                            <a:srgbClr val="233A44"/>
                          </a:solidFill>
                        </a:rPr>
                        <a:t>0.757</a:t>
                      </a:r>
                      <a:endParaRPr lang="fr-FR" sz="700" b="0" strike="noStrike" spc="-1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700" b="0" strike="noStrike" spc="-1">
                          <a:solidFill>
                            <a:srgbClr val="233A44"/>
                          </a:solidFill>
                        </a:rPr>
                        <a:t>roc_auc_score</a:t>
                      </a:r>
                      <a:r>
                        <a:rPr lang="fr-FR" sz="700" b="1" strike="noStrike" spc="-1">
                          <a:solidFill>
                            <a:srgbClr val="233A44"/>
                          </a:solidFill>
                        </a:rPr>
                        <a:t>=</a:t>
                      </a:r>
                      <a:r>
                        <a:rPr lang="fr-FR" sz="700" b="0" strike="noStrike" spc="-1">
                          <a:solidFill>
                            <a:srgbClr val="233A44"/>
                          </a:solidFill>
                        </a:rPr>
                        <a:t>0.9018</a:t>
                      </a:r>
                      <a:endParaRPr lang="fr-FR" sz="700" b="0" strike="noStrike" spc="-1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700" b="0" strike="noStrike" spc="-1">
                          <a:solidFill>
                            <a:srgbClr val="233A44"/>
                          </a:solidFill>
                        </a:rPr>
                        <a:t>Accuracy=0.70</a:t>
                      </a:r>
                      <a:endParaRPr lang="fr-FR" sz="700" b="0" strike="noStrike" spc="-1">
                        <a:latin typeface="Arial"/>
                      </a:endParaRPr>
                    </a:p>
                  </a:txBody>
                  <a:tcPr marL="59120" marR="59120" marT="29560" marB="295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600" b="0" strike="noStrike" spc="-1">
                          <a:solidFill>
                            <a:srgbClr val="111D22"/>
                          </a:solidFill>
                        </a:rPr>
                        <a:t>{'C': 1, 'gamma': 0.1, 'kernel': 'rbf'} SVC(C=1, break_ties=False, cache_size=200, class_weight=None, coef0=0.0, decision_function_shape='ovr', degree=3, gamma=0.1, kernel='rbf', max_iter=-1, probability=False, random_state=None, shrinking=True, tol=0.001, verbose=False)</a:t>
                      </a:r>
                      <a:endParaRPr lang="fr-FR" sz="600" b="0" strike="noStrike" spc="-1">
                        <a:latin typeface="Arial"/>
                      </a:endParaRPr>
                    </a:p>
                  </a:txBody>
                  <a:tcPr marL="59120" marR="59120" marT="29560" marB="295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>
            <a:extLst>
              <a:ext uri="{FF2B5EF4-FFF2-40B4-BE49-F238E27FC236}">
                <a16:creationId xmlns:a16="http://schemas.microsoft.com/office/drawing/2014/main" id="{5D307D92-1B71-4BC9-9CC2-651007D6D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44532"/>
            <a:ext cx="9386886" cy="5192848"/>
            <a:chOff x="-329674" y="-51881"/>
            <a:chExt cx="12515851" cy="6923798"/>
          </a:xfrm>
        </p:grpSpPr>
        <p:sp>
          <p:nvSpPr>
            <p:cNvPr id="117" name="Freeform 5">
              <a:extLst>
                <a:ext uri="{FF2B5EF4-FFF2-40B4-BE49-F238E27FC236}">
                  <a16:creationId xmlns:a16="http://schemas.microsoft.com/office/drawing/2014/main" id="{48196BD5-3A8F-445C-A9AA-33D58149E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8" name="Freeform 6">
              <a:extLst>
                <a:ext uri="{FF2B5EF4-FFF2-40B4-BE49-F238E27FC236}">
                  <a16:creationId xmlns:a16="http://schemas.microsoft.com/office/drawing/2014/main" id="{1C2BF9A0-70E8-4B69-B595-6C41397CE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9" name="Freeform 7">
              <a:extLst>
                <a:ext uri="{FF2B5EF4-FFF2-40B4-BE49-F238E27FC236}">
                  <a16:creationId xmlns:a16="http://schemas.microsoft.com/office/drawing/2014/main" id="{D0AFFCFA-812A-4008-8BF5-127D5BB98C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0" name="Freeform 8">
              <a:extLst>
                <a:ext uri="{FF2B5EF4-FFF2-40B4-BE49-F238E27FC236}">
                  <a16:creationId xmlns:a16="http://schemas.microsoft.com/office/drawing/2014/main" id="{6ED7D059-83CD-4EB3-A772-258EB194F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1" name="Freeform 9">
              <a:extLst>
                <a:ext uri="{FF2B5EF4-FFF2-40B4-BE49-F238E27FC236}">
                  <a16:creationId xmlns:a16="http://schemas.microsoft.com/office/drawing/2014/main" id="{98E9E256-EEDD-487F-8632-7432586E4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2" name="Freeform 10">
              <a:extLst>
                <a:ext uri="{FF2B5EF4-FFF2-40B4-BE49-F238E27FC236}">
                  <a16:creationId xmlns:a16="http://schemas.microsoft.com/office/drawing/2014/main" id="{76D41A89-1E68-4BD6-9327-A391D7665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3" name="Freeform 11">
              <a:extLst>
                <a:ext uri="{FF2B5EF4-FFF2-40B4-BE49-F238E27FC236}">
                  <a16:creationId xmlns:a16="http://schemas.microsoft.com/office/drawing/2014/main" id="{0F11C82B-ADCC-489C-88F0-EE6588C70F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4" name="Freeform 12">
              <a:extLst>
                <a:ext uri="{FF2B5EF4-FFF2-40B4-BE49-F238E27FC236}">
                  <a16:creationId xmlns:a16="http://schemas.microsoft.com/office/drawing/2014/main" id="{807C586E-736E-422E-BC3F-ED6D7FA1FD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5" name="Freeform 13">
              <a:extLst>
                <a:ext uri="{FF2B5EF4-FFF2-40B4-BE49-F238E27FC236}">
                  <a16:creationId xmlns:a16="http://schemas.microsoft.com/office/drawing/2014/main" id="{5BCF04A8-F3B9-47D5-90A6-C8DA83C50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6" name="Freeform 14">
              <a:extLst>
                <a:ext uri="{FF2B5EF4-FFF2-40B4-BE49-F238E27FC236}">
                  <a16:creationId xmlns:a16="http://schemas.microsoft.com/office/drawing/2014/main" id="{702A10B2-AA9E-4570-89ED-37FAE4C9F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7" name="Freeform 15">
              <a:extLst>
                <a:ext uri="{FF2B5EF4-FFF2-40B4-BE49-F238E27FC236}">
                  <a16:creationId xmlns:a16="http://schemas.microsoft.com/office/drawing/2014/main" id="{F84C29AD-CE3F-457D-8238-121D253A3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8" name="Freeform 16">
              <a:extLst>
                <a:ext uri="{FF2B5EF4-FFF2-40B4-BE49-F238E27FC236}">
                  <a16:creationId xmlns:a16="http://schemas.microsoft.com/office/drawing/2014/main" id="{A1AADEF1-B8D9-4938-95AA-254872524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9" name="Freeform 17">
              <a:extLst>
                <a:ext uri="{FF2B5EF4-FFF2-40B4-BE49-F238E27FC236}">
                  <a16:creationId xmlns:a16="http://schemas.microsoft.com/office/drawing/2014/main" id="{400E0898-75B4-4F1D-B6D2-8476FD5EB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0" name="Freeform 18">
              <a:extLst>
                <a:ext uri="{FF2B5EF4-FFF2-40B4-BE49-F238E27FC236}">
                  <a16:creationId xmlns:a16="http://schemas.microsoft.com/office/drawing/2014/main" id="{82D9A2F9-88A3-4616-B7E5-A6F21C3F2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1" name="Freeform 19">
              <a:extLst>
                <a:ext uri="{FF2B5EF4-FFF2-40B4-BE49-F238E27FC236}">
                  <a16:creationId xmlns:a16="http://schemas.microsoft.com/office/drawing/2014/main" id="{8DD3B396-47ED-4E9F-83FA-9A87C0CB0D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2" name="Freeform 20">
              <a:extLst>
                <a:ext uri="{FF2B5EF4-FFF2-40B4-BE49-F238E27FC236}">
                  <a16:creationId xmlns:a16="http://schemas.microsoft.com/office/drawing/2014/main" id="{016E5F4B-2563-48BB-9F60-DE80D3A58F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3" name="Freeform 21">
              <a:extLst>
                <a:ext uri="{FF2B5EF4-FFF2-40B4-BE49-F238E27FC236}">
                  <a16:creationId xmlns:a16="http://schemas.microsoft.com/office/drawing/2014/main" id="{C9D6A696-56F1-4BFC-B69C-25447A36E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4" name="Freeform 22">
              <a:extLst>
                <a:ext uri="{FF2B5EF4-FFF2-40B4-BE49-F238E27FC236}">
                  <a16:creationId xmlns:a16="http://schemas.microsoft.com/office/drawing/2014/main" id="{BA5CF3E5-184E-4CD8-87F9-BB43775260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5" name="Freeform 23">
              <a:extLst>
                <a:ext uri="{FF2B5EF4-FFF2-40B4-BE49-F238E27FC236}">
                  <a16:creationId xmlns:a16="http://schemas.microsoft.com/office/drawing/2014/main" id="{FE1BA3B9-9135-4961-B757-431F0E4201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7A654156-2BF2-421C-9490-638BE71622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889862"/>
            <a:ext cx="6636259" cy="3358450"/>
            <a:chOff x="1669293" y="1186483"/>
            <a:chExt cx="8848345" cy="4477933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ED8293CB-81CE-4792-A100-92743F37F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9" name="Isosceles Triangle 138">
              <a:extLst>
                <a:ext uri="{FF2B5EF4-FFF2-40B4-BE49-F238E27FC236}">
                  <a16:creationId xmlns:a16="http://schemas.microsoft.com/office/drawing/2014/main" id="{A6044959-7644-4A92-935A-FDDBF623C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0BC61B04-3622-4BB4-A18A-59CEA86A6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42" name="Rectangle 141">
            <a:extLst>
              <a:ext uri="{FF2B5EF4-FFF2-40B4-BE49-F238E27FC236}">
                <a16:creationId xmlns:a16="http://schemas.microsoft.com/office/drawing/2014/main" id="{D7861870-6A8E-4DDD-8DE2-909CFFBD3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0E655274-3DE0-4DF9-B537-2873BEFDF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44532"/>
            <a:ext cx="9386886" cy="5192848"/>
            <a:chOff x="-329674" y="-51881"/>
            <a:chExt cx="12515851" cy="6923798"/>
          </a:xfrm>
        </p:grpSpPr>
        <p:sp>
          <p:nvSpPr>
            <p:cNvPr id="145" name="Freeform 5">
              <a:extLst>
                <a:ext uri="{FF2B5EF4-FFF2-40B4-BE49-F238E27FC236}">
                  <a16:creationId xmlns:a16="http://schemas.microsoft.com/office/drawing/2014/main" id="{D4104E89-104E-4E65-A693-631F4C5CE3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6">
              <a:extLst>
                <a:ext uri="{FF2B5EF4-FFF2-40B4-BE49-F238E27FC236}">
                  <a16:creationId xmlns:a16="http://schemas.microsoft.com/office/drawing/2014/main" id="{316FE7D7-6A79-408F-B27B-D378EEE18B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7">
              <a:extLst>
                <a:ext uri="{FF2B5EF4-FFF2-40B4-BE49-F238E27FC236}">
                  <a16:creationId xmlns:a16="http://schemas.microsoft.com/office/drawing/2014/main" id="{EE9DAE2E-0289-4FB3-8A69-DAA0A0AA0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8">
              <a:extLst>
                <a:ext uri="{FF2B5EF4-FFF2-40B4-BE49-F238E27FC236}">
                  <a16:creationId xmlns:a16="http://schemas.microsoft.com/office/drawing/2014/main" id="{C36BB373-6326-44F1-9B44-4E55C4BC8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9">
              <a:extLst>
                <a:ext uri="{FF2B5EF4-FFF2-40B4-BE49-F238E27FC236}">
                  <a16:creationId xmlns:a16="http://schemas.microsoft.com/office/drawing/2014/main" id="{58135F52-5291-4CC9-AFD8-9AE4683D1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0">
              <a:extLst>
                <a:ext uri="{FF2B5EF4-FFF2-40B4-BE49-F238E27FC236}">
                  <a16:creationId xmlns:a16="http://schemas.microsoft.com/office/drawing/2014/main" id="{0495AD22-9F0C-4EED-B895-9227C795A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1">
              <a:extLst>
                <a:ext uri="{FF2B5EF4-FFF2-40B4-BE49-F238E27FC236}">
                  <a16:creationId xmlns:a16="http://schemas.microsoft.com/office/drawing/2014/main" id="{ACAD2097-745B-4FED-BBF3-D3BEF41D30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2">
              <a:extLst>
                <a:ext uri="{FF2B5EF4-FFF2-40B4-BE49-F238E27FC236}">
                  <a16:creationId xmlns:a16="http://schemas.microsoft.com/office/drawing/2014/main" id="{8B6FD381-B092-46F4-9195-DFCD2AE746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3">
              <a:extLst>
                <a:ext uri="{FF2B5EF4-FFF2-40B4-BE49-F238E27FC236}">
                  <a16:creationId xmlns:a16="http://schemas.microsoft.com/office/drawing/2014/main" id="{5F8C46B0-088A-4D98-B589-25426A323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4">
              <a:extLst>
                <a:ext uri="{FF2B5EF4-FFF2-40B4-BE49-F238E27FC236}">
                  <a16:creationId xmlns:a16="http://schemas.microsoft.com/office/drawing/2014/main" id="{6E553E74-B64A-44B3-9446-E346D53E1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5">
              <a:extLst>
                <a:ext uri="{FF2B5EF4-FFF2-40B4-BE49-F238E27FC236}">
                  <a16:creationId xmlns:a16="http://schemas.microsoft.com/office/drawing/2014/main" id="{CCD9A238-C92A-41FA-B4F6-8604FE5F2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6">
              <a:extLst>
                <a:ext uri="{FF2B5EF4-FFF2-40B4-BE49-F238E27FC236}">
                  <a16:creationId xmlns:a16="http://schemas.microsoft.com/office/drawing/2014/main" id="{D6E90D44-18A2-4216-BBD5-B3E059EA7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7">
              <a:extLst>
                <a:ext uri="{FF2B5EF4-FFF2-40B4-BE49-F238E27FC236}">
                  <a16:creationId xmlns:a16="http://schemas.microsoft.com/office/drawing/2014/main" id="{EC7138BA-DA37-4EB0-88F0-191344597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8">
              <a:extLst>
                <a:ext uri="{FF2B5EF4-FFF2-40B4-BE49-F238E27FC236}">
                  <a16:creationId xmlns:a16="http://schemas.microsoft.com/office/drawing/2014/main" id="{F05CB203-4AC6-46EE-9A10-6CFB1B443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9">
              <a:extLst>
                <a:ext uri="{FF2B5EF4-FFF2-40B4-BE49-F238E27FC236}">
                  <a16:creationId xmlns:a16="http://schemas.microsoft.com/office/drawing/2014/main" id="{A1045457-59FA-436A-8C16-79A07605DE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0">
              <a:extLst>
                <a:ext uri="{FF2B5EF4-FFF2-40B4-BE49-F238E27FC236}">
                  <a16:creationId xmlns:a16="http://schemas.microsoft.com/office/drawing/2014/main" id="{28EAE40C-5126-4E1A-BB3B-1834EC890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1">
              <a:extLst>
                <a:ext uri="{FF2B5EF4-FFF2-40B4-BE49-F238E27FC236}">
                  <a16:creationId xmlns:a16="http://schemas.microsoft.com/office/drawing/2014/main" id="{380F3822-ADB8-46D8-8528-B946CA227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2">
              <a:extLst>
                <a:ext uri="{FF2B5EF4-FFF2-40B4-BE49-F238E27FC236}">
                  <a16:creationId xmlns:a16="http://schemas.microsoft.com/office/drawing/2014/main" id="{C7F31617-527F-483F-95EA-DBA880C2A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23">
              <a:extLst>
                <a:ext uri="{FF2B5EF4-FFF2-40B4-BE49-F238E27FC236}">
                  <a16:creationId xmlns:a16="http://schemas.microsoft.com/office/drawing/2014/main" id="{B3359A7F-3190-4775-8064-02D289FA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5" name="Rectangle 164">
            <a:extLst>
              <a:ext uri="{FF2B5EF4-FFF2-40B4-BE49-F238E27FC236}">
                <a16:creationId xmlns:a16="http://schemas.microsoft.com/office/drawing/2014/main" id="{636734CA-7DEB-4ADB-B824-0E93650EAD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010" y="-5029"/>
            <a:ext cx="9146010" cy="30957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3" name="Image 5"/>
          <p:cNvPicPr/>
          <p:nvPr/>
        </p:nvPicPr>
        <p:blipFill>
          <a:blip r:embed="rId2"/>
          <a:stretch/>
        </p:blipFill>
        <p:spPr>
          <a:xfrm>
            <a:off x="306469" y="535289"/>
            <a:ext cx="8664736" cy="2339479"/>
          </a:xfrm>
          <a:prstGeom prst="rect">
            <a:avLst/>
          </a:prstGeom>
          <a:ln w="12700">
            <a:noFill/>
          </a:ln>
        </p:spPr>
      </p:pic>
      <p:grpSp>
        <p:nvGrpSpPr>
          <p:cNvPr id="167" name="Group 166">
            <a:extLst>
              <a:ext uri="{FF2B5EF4-FFF2-40B4-BE49-F238E27FC236}">
                <a16:creationId xmlns:a16="http://schemas.microsoft.com/office/drawing/2014/main" id="{DE625A4C-E525-4DF0-9380-249F5C8AB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717"/>
            <a:ext cx="9144574" cy="1328455"/>
            <a:chOff x="1" y="3893141"/>
            <a:chExt cx="12192755" cy="1771275"/>
          </a:xfrm>
        </p:grpSpPr>
        <p:sp>
          <p:nvSpPr>
            <p:cNvPr id="168" name="Isosceles Triangle 39">
              <a:extLst>
                <a:ext uri="{FF2B5EF4-FFF2-40B4-BE49-F238E27FC236}">
                  <a16:creationId xmlns:a16="http://schemas.microsoft.com/office/drawing/2014/main" id="{133BE1D0-B724-4F5B-AA85-4AB5D1317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909252F3-D811-4B39-8BF1-86C69C262D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0" name="TextShape 1"/>
          <p:cNvSpPr txBox="1"/>
          <p:nvPr/>
        </p:nvSpPr>
        <p:spPr>
          <a:xfrm>
            <a:off x="1262986" y="3220041"/>
            <a:ext cx="6625241" cy="545811"/>
          </a:xfrm>
          <a:prstGeom prst="rect">
            <a:avLst/>
          </a:prstGeom>
        </p:spPr>
        <p:txBody>
          <a:bodyPr vert="horz" lIns="228600" tIns="228600" rIns="228600" bIns="0" rtlCol="0" anchor="b">
            <a:normAutofit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300" strike="noStrike" spc="-150">
                <a:solidFill>
                  <a:srgbClr val="FFFEFF"/>
                </a:solidFill>
                <a:latin typeface="+mj-lt"/>
                <a:ea typeface="+mj-ea"/>
                <a:cs typeface="+mj-cs"/>
              </a:rPr>
              <a:t>Comparaison des modèles</a:t>
            </a:r>
          </a:p>
        </p:txBody>
      </p:sp>
      <p:sp>
        <p:nvSpPr>
          <p:cNvPr id="301" name="TextShape 2"/>
          <p:cNvSpPr txBox="1"/>
          <p:nvPr/>
        </p:nvSpPr>
        <p:spPr>
          <a:xfrm>
            <a:off x="819000" y="1990800"/>
            <a:ext cx="3685680" cy="2447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TextShape 3"/>
          <p:cNvSpPr txBox="1"/>
          <p:nvPr/>
        </p:nvSpPr>
        <p:spPr>
          <a:xfrm>
            <a:off x="4638600" y="1990800"/>
            <a:ext cx="3685680" cy="2447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extShape 1"/>
          <p:cNvSpPr txBox="1"/>
          <p:nvPr/>
        </p:nvSpPr>
        <p:spPr>
          <a:xfrm>
            <a:off x="755640" y="531000"/>
            <a:ext cx="7505280" cy="954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lstStyle/>
          <a:p>
            <a:pPr>
              <a:lnSpc>
                <a:spcPct val="100000"/>
              </a:lnSpc>
            </a:pPr>
            <a:r>
              <a:rPr lang="fr-FR" sz="3000" b="0" strike="noStrike" spc="-1">
                <a:solidFill>
                  <a:srgbClr val="AF7B51"/>
                </a:solidFill>
                <a:latin typeface="Nunito"/>
                <a:ea typeface="Nunito"/>
              </a:rPr>
              <a:t>Décision – choix du modèle final </a:t>
            </a:r>
            <a:endParaRPr lang="fr-FR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91560" y="1358280"/>
            <a:ext cx="4643640" cy="30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fr-FR" sz="1400" b="1" u="sng" strike="noStrike" spc="-1">
                <a:solidFill>
                  <a:srgbClr val="000000"/>
                </a:solidFill>
                <a:uFillTx/>
                <a:latin typeface="Calibri"/>
                <a:ea typeface="Arial"/>
              </a:rPr>
              <a:t>Matrice de confusion :</a:t>
            </a:r>
            <a:endParaRPr lang="fr-FR" sz="1400" b="1" u="sng" strike="noStrike" spc="-1">
              <a:uFillTx/>
              <a:latin typeface="Calibri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5287680" y="1051560"/>
            <a:ext cx="4643640" cy="30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fr-FR" sz="1400" b="1" u="sng" strike="noStrike" spc="-1">
                <a:solidFill>
                  <a:srgbClr val="000000"/>
                </a:solidFill>
                <a:uFillTx/>
                <a:latin typeface="Calibri"/>
                <a:ea typeface="Arial"/>
              </a:rPr>
              <a:t>Interprétations de la matrice :</a:t>
            </a:r>
            <a:endParaRPr lang="fr-FR" sz="1400" b="1" u="sng" strike="noStrike" spc="-1">
              <a:uFillTx/>
              <a:latin typeface="Calibri"/>
            </a:endParaRPr>
          </a:p>
        </p:txBody>
      </p:sp>
      <p:sp>
        <p:nvSpPr>
          <p:cNvPr id="307" name="CustomShape 4"/>
          <p:cNvSpPr/>
          <p:nvPr/>
        </p:nvSpPr>
        <p:spPr>
          <a:xfrm>
            <a:off x="4570920" y="1433160"/>
            <a:ext cx="3837600" cy="272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rmAutofit/>
          </a:bodyPr>
          <a:lstStyle/>
          <a:p>
            <a:pPr>
              <a:lnSpc>
                <a:spcPct val="115000"/>
              </a:lnSpc>
              <a:spcBef>
                <a:spcPts val="1199"/>
              </a:spcBef>
            </a:pPr>
            <a:r>
              <a:rPr lang="fr-FR" sz="1300" b="0" strike="noStrike" spc="-1">
                <a:solidFill>
                  <a:srgbClr val="233A44"/>
                </a:solidFill>
                <a:latin typeface="Calibri"/>
                <a:ea typeface="Calibri"/>
              </a:rPr>
              <a:t>Meilleur modèle :  </a:t>
            </a:r>
            <a:r>
              <a:rPr lang="fr-FR" sz="1300" b="1" strike="noStrike" spc="-1">
                <a:solidFill>
                  <a:srgbClr val="233A44"/>
                </a:solidFill>
                <a:latin typeface="Calibri"/>
                <a:ea typeface="Calibri"/>
              </a:rPr>
              <a:t>Adaboost</a:t>
            </a:r>
            <a:endParaRPr lang="fr-FR" sz="13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r>
              <a:rPr lang="fr-FR" sz="1300" b="0" strike="noStrike" spc="-1">
                <a:solidFill>
                  <a:srgbClr val="233A44"/>
                </a:solidFill>
                <a:latin typeface="Calibri"/>
                <a:ea typeface="Calibri"/>
              </a:rPr>
              <a:t>Accuracy : 0.81790</a:t>
            </a:r>
            <a:endParaRPr lang="fr-FR" sz="13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</a:pPr>
            <a:r>
              <a:rPr lang="fr-FR" sz="1300" b="0" strike="noStrike" spc="-1">
                <a:solidFill>
                  <a:srgbClr val="233A44"/>
                </a:solidFill>
                <a:latin typeface="Calibri"/>
                <a:ea typeface="Calibri"/>
              </a:rPr>
              <a:t>F1-score : 0.7757</a:t>
            </a:r>
            <a:endParaRPr lang="fr-FR" sz="1300" b="0" strike="noStrike" spc="-1">
              <a:latin typeface="Arial"/>
            </a:endParaRPr>
          </a:p>
        </p:txBody>
      </p:sp>
      <p:pic>
        <p:nvPicPr>
          <p:cNvPr id="308" name="Image 3"/>
          <p:cNvPicPr/>
          <p:nvPr/>
        </p:nvPicPr>
        <p:blipFill>
          <a:blip r:embed="rId2"/>
          <a:stretch/>
        </p:blipFill>
        <p:spPr>
          <a:xfrm>
            <a:off x="576720" y="1869120"/>
            <a:ext cx="2942640" cy="1980720"/>
          </a:xfrm>
          <a:prstGeom prst="rect">
            <a:avLst/>
          </a:prstGeom>
          <a:ln>
            <a:noFill/>
          </a:ln>
        </p:spPr>
      </p:pic>
      <p:pic>
        <p:nvPicPr>
          <p:cNvPr id="309" name="Image 4"/>
          <p:cNvPicPr/>
          <p:nvPr/>
        </p:nvPicPr>
        <p:blipFill>
          <a:blip r:embed="rId3"/>
          <a:stretch/>
        </p:blipFill>
        <p:spPr>
          <a:xfrm>
            <a:off x="4616280" y="2570040"/>
            <a:ext cx="2742840" cy="1939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>
            <a:extLst>
              <a:ext uri="{FF2B5EF4-FFF2-40B4-BE49-F238E27FC236}">
                <a16:creationId xmlns:a16="http://schemas.microsoft.com/office/drawing/2014/main" id="{5D307D92-1B71-4BC9-9CC2-651007D6D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44532"/>
            <a:ext cx="9386886" cy="5192848"/>
            <a:chOff x="-329674" y="-51881"/>
            <a:chExt cx="12515851" cy="6923798"/>
          </a:xfrm>
        </p:grpSpPr>
        <p:sp>
          <p:nvSpPr>
            <p:cNvPr id="126" name="Freeform 5">
              <a:extLst>
                <a:ext uri="{FF2B5EF4-FFF2-40B4-BE49-F238E27FC236}">
                  <a16:creationId xmlns:a16="http://schemas.microsoft.com/office/drawing/2014/main" id="{48196BD5-3A8F-445C-A9AA-33D58149E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7" name="Freeform 6">
              <a:extLst>
                <a:ext uri="{FF2B5EF4-FFF2-40B4-BE49-F238E27FC236}">
                  <a16:creationId xmlns:a16="http://schemas.microsoft.com/office/drawing/2014/main" id="{1C2BF9A0-70E8-4B69-B595-6C41397CE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8" name="Freeform 7">
              <a:extLst>
                <a:ext uri="{FF2B5EF4-FFF2-40B4-BE49-F238E27FC236}">
                  <a16:creationId xmlns:a16="http://schemas.microsoft.com/office/drawing/2014/main" id="{D0AFFCFA-812A-4008-8BF5-127D5BB98C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9" name="Freeform 8">
              <a:extLst>
                <a:ext uri="{FF2B5EF4-FFF2-40B4-BE49-F238E27FC236}">
                  <a16:creationId xmlns:a16="http://schemas.microsoft.com/office/drawing/2014/main" id="{6ED7D059-83CD-4EB3-A772-258EB194F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0" name="Freeform 9">
              <a:extLst>
                <a:ext uri="{FF2B5EF4-FFF2-40B4-BE49-F238E27FC236}">
                  <a16:creationId xmlns:a16="http://schemas.microsoft.com/office/drawing/2014/main" id="{98E9E256-EEDD-487F-8632-7432586E4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1" name="Freeform 10">
              <a:extLst>
                <a:ext uri="{FF2B5EF4-FFF2-40B4-BE49-F238E27FC236}">
                  <a16:creationId xmlns:a16="http://schemas.microsoft.com/office/drawing/2014/main" id="{76D41A89-1E68-4BD6-9327-A391D7665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2" name="Freeform 11">
              <a:extLst>
                <a:ext uri="{FF2B5EF4-FFF2-40B4-BE49-F238E27FC236}">
                  <a16:creationId xmlns:a16="http://schemas.microsoft.com/office/drawing/2014/main" id="{0F11C82B-ADCC-489C-88F0-EE6588C70F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3" name="Freeform 12">
              <a:extLst>
                <a:ext uri="{FF2B5EF4-FFF2-40B4-BE49-F238E27FC236}">
                  <a16:creationId xmlns:a16="http://schemas.microsoft.com/office/drawing/2014/main" id="{807C586E-736E-422E-BC3F-ED6D7FA1FD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4" name="Freeform 13">
              <a:extLst>
                <a:ext uri="{FF2B5EF4-FFF2-40B4-BE49-F238E27FC236}">
                  <a16:creationId xmlns:a16="http://schemas.microsoft.com/office/drawing/2014/main" id="{5BCF04A8-F3B9-47D5-90A6-C8DA83C50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5" name="Freeform 14">
              <a:extLst>
                <a:ext uri="{FF2B5EF4-FFF2-40B4-BE49-F238E27FC236}">
                  <a16:creationId xmlns:a16="http://schemas.microsoft.com/office/drawing/2014/main" id="{702A10B2-AA9E-4570-89ED-37FAE4C9F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6" name="Freeform 15">
              <a:extLst>
                <a:ext uri="{FF2B5EF4-FFF2-40B4-BE49-F238E27FC236}">
                  <a16:creationId xmlns:a16="http://schemas.microsoft.com/office/drawing/2014/main" id="{F84C29AD-CE3F-457D-8238-121D253A3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7" name="Freeform 16">
              <a:extLst>
                <a:ext uri="{FF2B5EF4-FFF2-40B4-BE49-F238E27FC236}">
                  <a16:creationId xmlns:a16="http://schemas.microsoft.com/office/drawing/2014/main" id="{A1AADEF1-B8D9-4938-95AA-254872524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8" name="Freeform 17">
              <a:extLst>
                <a:ext uri="{FF2B5EF4-FFF2-40B4-BE49-F238E27FC236}">
                  <a16:creationId xmlns:a16="http://schemas.microsoft.com/office/drawing/2014/main" id="{400E0898-75B4-4F1D-B6D2-8476FD5EB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9" name="Freeform 18">
              <a:extLst>
                <a:ext uri="{FF2B5EF4-FFF2-40B4-BE49-F238E27FC236}">
                  <a16:creationId xmlns:a16="http://schemas.microsoft.com/office/drawing/2014/main" id="{82D9A2F9-88A3-4616-B7E5-A6F21C3F2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0" name="Freeform 19">
              <a:extLst>
                <a:ext uri="{FF2B5EF4-FFF2-40B4-BE49-F238E27FC236}">
                  <a16:creationId xmlns:a16="http://schemas.microsoft.com/office/drawing/2014/main" id="{8DD3B396-47ED-4E9F-83FA-9A87C0CB0D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1" name="Freeform 20">
              <a:extLst>
                <a:ext uri="{FF2B5EF4-FFF2-40B4-BE49-F238E27FC236}">
                  <a16:creationId xmlns:a16="http://schemas.microsoft.com/office/drawing/2014/main" id="{016E5F4B-2563-48BB-9F60-DE80D3A58F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2" name="Freeform 21">
              <a:extLst>
                <a:ext uri="{FF2B5EF4-FFF2-40B4-BE49-F238E27FC236}">
                  <a16:creationId xmlns:a16="http://schemas.microsoft.com/office/drawing/2014/main" id="{C9D6A696-56F1-4BFC-B69C-25447A36E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3" name="Freeform 22">
              <a:extLst>
                <a:ext uri="{FF2B5EF4-FFF2-40B4-BE49-F238E27FC236}">
                  <a16:creationId xmlns:a16="http://schemas.microsoft.com/office/drawing/2014/main" id="{BA5CF3E5-184E-4CD8-87F9-BB43775260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4" name="Freeform 23">
              <a:extLst>
                <a:ext uri="{FF2B5EF4-FFF2-40B4-BE49-F238E27FC236}">
                  <a16:creationId xmlns:a16="http://schemas.microsoft.com/office/drawing/2014/main" id="{FE1BA3B9-9135-4961-B757-431F0E4201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7A654156-2BF2-421C-9490-638BE71622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889862"/>
            <a:ext cx="6636259" cy="3358450"/>
            <a:chOff x="1669293" y="1186483"/>
            <a:chExt cx="8848345" cy="4477933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ED8293CB-81CE-4792-A100-92743F37F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8" name="Isosceles Triangle 147">
              <a:extLst>
                <a:ext uri="{FF2B5EF4-FFF2-40B4-BE49-F238E27FC236}">
                  <a16:creationId xmlns:a16="http://schemas.microsoft.com/office/drawing/2014/main" id="{A6044959-7644-4A92-935A-FDDBF623C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0BC61B04-3622-4BB4-A18A-59CEA86A6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51" name="Rectangle 150">
            <a:extLst>
              <a:ext uri="{FF2B5EF4-FFF2-40B4-BE49-F238E27FC236}">
                <a16:creationId xmlns:a16="http://schemas.microsoft.com/office/drawing/2014/main" id="{D7861870-6A8E-4DDD-8DE2-909CFFBD3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0E655274-3DE0-4DF9-B537-2873BEFDF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44532"/>
            <a:ext cx="9386886" cy="5192848"/>
            <a:chOff x="-329674" y="-51881"/>
            <a:chExt cx="12515851" cy="6923798"/>
          </a:xfrm>
        </p:grpSpPr>
        <p:sp>
          <p:nvSpPr>
            <p:cNvPr id="154" name="Freeform 5">
              <a:extLst>
                <a:ext uri="{FF2B5EF4-FFF2-40B4-BE49-F238E27FC236}">
                  <a16:creationId xmlns:a16="http://schemas.microsoft.com/office/drawing/2014/main" id="{D4104E89-104E-4E65-A693-631F4C5CE3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6">
              <a:extLst>
                <a:ext uri="{FF2B5EF4-FFF2-40B4-BE49-F238E27FC236}">
                  <a16:creationId xmlns:a16="http://schemas.microsoft.com/office/drawing/2014/main" id="{316FE7D7-6A79-408F-B27B-D378EEE18B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7">
              <a:extLst>
                <a:ext uri="{FF2B5EF4-FFF2-40B4-BE49-F238E27FC236}">
                  <a16:creationId xmlns:a16="http://schemas.microsoft.com/office/drawing/2014/main" id="{EE9DAE2E-0289-4FB3-8A69-DAA0A0AA0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8">
              <a:extLst>
                <a:ext uri="{FF2B5EF4-FFF2-40B4-BE49-F238E27FC236}">
                  <a16:creationId xmlns:a16="http://schemas.microsoft.com/office/drawing/2014/main" id="{C36BB373-6326-44F1-9B44-4E55C4BC8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9">
              <a:extLst>
                <a:ext uri="{FF2B5EF4-FFF2-40B4-BE49-F238E27FC236}">
                  <a16:creationId xmlns:a16="http://schemas.microsoft.com/office/drawing/2014/main" id="{58135F52-5291-4CC9-AFD8-9AE4683D1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0">
              <a:extLst>
                <a:ext uri="{FF2B5EF4-FFF2-40B4-BE49-F238E27FC236}">
                  <a16:creationId xmlns:a16="http://schemas.microsoft.com/office/drawing/2014/main" id="{0495AD22-9F0C-4EED-B895-9227C795A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1">
              <a:extLst>
                <a:ext uri="{FF2B5EF4-FFF2-40B4-BE49-F238E27FC236}">
                  <a16:creationId xmlns:a16="http://schemas.microsoft.com/office/drawing/2014/main" id="{ACAD2097-745B-4FED-BBF3-D3BEF41D30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2">
              <a:extLst>
                <a:ext uri="{FF2B5EF4-FFF2-40B4-BE49-F238E27FC236}">
                  <a16:creationId xmlns:a16="http://schemas.microsoft.com/office/drawing/2014/main" id="{8B6FD381-B092-46F4-9195-DFCD2AE746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3">
              <a:extLst>
                <a:ext uri="{FF2B5EF4-FFF2-40B4-BE49-F238E27FC236}">
                  <a16:creationId xmlns:a16="http://schemas.microsoft.com/office/drawing/2014/main" id="{5F8C46B0-088A-4D98-B589-25426A323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4">
              <a:extLst>
                <a:ext uri="{FF2B5EF4-FFF2-40B4-BE49-F238E27FC236}">
                  <a16:creationId xmlns:a16="http://schemas.microsoft.com/office/drawing/2014/main" id="{6E553E74-B64A-44B3-9446-E346D53E1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5">
              <a:extLst>
                <a:ext uri="{FF2B5EF4-FFF2-40B4-BE49-F238E27FC236}">
                  <a16:creationId xmlns:a16="http://schemas.microsoft.com/office/drawing/2014/main" id="{CCD9A238-C92A-41FA-B4F6-8604FE5F2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6">
              <a:extLst>
                <a:ext uri="{FF2B5EF4-FFF2-40B4-BE49-F238E27FC236}">
                  <a16:creationId xmlns:a16="http://schemas.microsoft.com/office/drawing/2014/main" id="{D6E90D44-18A2-4216-BBD5-B3E059EA7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7">
              <a:extLst>
                <a:ext uri="{FF2B5EF4-FFF2-40B4-BE49-F238E27FC236}">
                  <a16:creationId xmlns:a16="http://schemas.microsoft.com/office/drawing/2014/main" id="{EC7138BA-DA37-4EB0-88F0-191344597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8">
              <a:extLst>
                <a:ext uri="{FF2B5EF4-FFF2-40B4-BE49-F238E27FC236}">
                  <a16:creationId xmlns:a16="http://schemas.microsoft.com/office/drawing/2014/main" id="{F05CB203-4AC6-46EE-9A10-6CFB1B443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9">
              <a:extLst>
                <a:ext uri="{FF2B5EF4-FFF2-40B4-BE49-F238E27FC236}">
                  <a16:creationId xmlns:a16="http://schemas.microsoft.com/office/drawing/2014/main" id="{A1045457-59FA-436A-8C16-79A07605DE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20">
              <a:extLst>
                <a:ext uri="{FF2B5EF4-FFF2-40B4-BE49-F238E27FC236}">
                  <a16:creationId xmlns:a16="http://schemas.microsoft.com/office/drawing/2014/main" id="{28EAE40C-5126-4E1A-BB3B-1834EC890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21">
              <a:extLst>
                <a:ext uri="{FF2B5EF4-FFF2-40B4-BE49-F238E27FC236}">
                  <a16:creationId xmlns:a16="http://schemas.microsoft.com/office/drawing/2014/main" id="{380F3822-ADB8-46D8-8528-B946CA227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22">
              <a:extLst>
                <a:ext uri="{FF2B5EF4-FFF2-40B4-BE49-F238E27FC236}">
                  <a16:creationId xmlns:a16="http://schemas.microsoft.com/office/drawing/2014/main" id="{C7F31617-527F-483F-95EA-DBA880C2A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23">
              <a:extLst>
                <a:ext uri="{FF2B5EF4-FFF2-40B4-BE49-F238E27FC236}">
                  <a16:creationId xmlns:a16="http://schemas.microsoft.com/office/drawing/2014/main" id="{B3359A7F-3190-4775-8064-02D289FA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21" name="Rectangle 320">
            <a:extLst>
              <a:ext uri="{FF2B5EF4-FFF2-40B4-BE49-F238E27FC236}">
                <a16:creationId xmlns:a16="http://schemas.microsoft.com/office/drawing/2014/main" id="{636734CA-7DEB-4ADB-B824-0E93650EAD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010" y="-5029"/>
            <a:ext cx="9146010" cy="30957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2" name="Image 2"/>
          <p:cNvPicPr/>
          <p:nvPr/>
        </p:nvPicPr>
        <p:blipFill>
          <a:blip r:embed="rId2"/>
          <a:stretch/>
        </p:blipFill>
        <p:spPr>
          <a:xfrm>
            <a:off x="1834435" y="552261"/>
            <a:ext cx="5608803" cy="2608093"/>
          </a:xfrm>
          <a:prstGeom prst="rect">
            <a:avLst/>
          </a:prstGeom>
          <a:ln w="12700">
            <a:noFill/>
          </a:ln>
        </p:spPr>
      </p:pic>
      <p:grpSp>
        <p:nvGrpSpPr>
          <p:cNvPr id="323" name="Group 322">
            <a:extLst>
              <a:ext uri="{FF2B5EF4-FFF2-40B4-BE49-F238E27FC236}">
                <a16:creationId xmlns:a16="http://schemas.microsoft.com/office/drawing/2014/main" id="{DE625A4C-E525-4DF0-9380-249F5C8AB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717"/>
            <a:ext cx="9144574" cy="1328455"/>
            <a:chOff x="1" y="3893141"/>
            <a:chExt cx="12192755" cy="1771275"/>
          </a:xfrm>
        </p:grpSpPr>
        <p:sp>
          <p:nvSpPr>
            <p:cNvPr id="324" name="Isosceles Triangle 39">
              <a:extLst>
                <a:ext uri="{FF2B5EF4-FFF2-40B4-BE49-F238E27FC236}">
                  <a16:creationId xmlns:a16="http://schemas.microsoft.com/office/drawing/2014/main" id="{133BE1D0-B724-4F5B-AA85-4AB5D1317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909252F3-D811-4B39-8BF1-86C69C262D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0" name="TextShape 1"/>
          <p:cNvSpPr txBox="1"/>
          <p:nvPr/>
        </p:nvSpPr>
        <p:spPr>
          <a:xfrm>
            <a:off x="1262986" y="3220041"/>
            <a:ext cx="6625241" cy="545811"/>
          </a:xfrm>
          <a:prstGeom prst="rect">
            <a:avLst/>
          </a:prstGeom>
        </p:spPr>
        <p:txBody>
          <a:bodyPr vert="horz" lIns="228600" tIns="228600" rIns="228600" bIns="0" rtlCol="0" anchor="b">
            <a:normAutofit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200" strike="noStrike" spc="-150">
                <a:solidFill>
                  <a:srgbClr val="FFFEFF"/>
                </a:solidFill>
                <a:latin typeface="+mj-lt"/>
                <a:ea typeface="+mj-ea"/>
                <a:cs typeface="+mj-cs"/>
              </a:rPr>
              <a:t>Schéma de l’application du projet :</a:t>
            </a:r>
            <a:br>
              <a:rPr lang="en-US" sz="1200" spc="-150">
                <a:solidFill>
                  <a:srgbClr val="FFFEFF"/>
                </a:solidFill>
                <a:latin typeface="+mj-lt"/>
                <a:ea typeface="+mj-ea"/>
                <a:cs typeface="+mj-cs"/>
              </a:rPr>
            </a:br>
            <a:endParaRPr lang="en-US" sz="1200" strike="noStrike" spc="-150">
              <a:solidFill>
                <a:srgbClr val="FFFE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1" name="CustomShape 2"/>
          <p:cNvSpPr/>
          <p:nvPr/>
        </p:nvSpPr>
        <p:spPr>
          <a:xfrm>
            <a:off x="938160" y="1494360"/>
            <a:ext cx="7717680" cy="39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6" name="Group 129">
            <a:extLst>
              <a:ext uri="{FF2B5EF4-FFF2-40B4-BE49-F238E27FC236}">
                <a16:creationId xmlns:a16="http://schemas.microsoft.com/office/drawing/2014/main" id="{FF9D0F52-A24D-4B06-9C0A-493C51340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44532"/>
            <a:ext cx="9386886" cy="5192848"/>
            <a:chOff x="-329674" y="-51881"/>
            <a:chExt cx="12515851" cy="6923798"/>
          </a:xfrm>
        </p:grpSpPr>
        <p:sp>
          <p:nvSpPr>
            <p:cNvPr id="131" name="Freeform 5">
              <a:extLst>
                <a:ext uri="{FF2B5EF4-FFF2-40B4-BE49-F238E27FC236}">
                  <a16:creationId xmlns:a16="http://schemas.microsoft.com/office/drawing/2014/main" id="{FACAEFA6-8F52-446B-BD9D-DE4B185A9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2" name="Freeform 6">
              <a:extLst>
                <a:ext uri="{FF2B5EF4-FFF2-40B4-BE49-F238E27FC236}">
                  <a16:creationId xmlns:a16="http://schemas.microsoft.com/office/drawing/2014/main" id="{B22C5B2F-0D3F-48F7-8595-CBC9333FAA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3" name="Freeform 7">
              <a:extLst>
                <a:ext uri="{FF2B5EF4-FFF2-40B4-BE49-F238E27FC236}">
                  <a16:creationId xmlns:a16="http://schemas.microsoft.com/office/drawing/2014/main" id="{E285BFC4-7873-42D4-A522-35994F27D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4" name="Freeform 8">
              <a:extLst>
                <a:ext uri="{FF2B5EF4-FFF2-40B4-BE49-F238E27FC236}">
                  <a16:creationId xmlns:a16="http://schemas.microsoft.com/office/drawing/2014/main" id="{88817C02-C8B7-40F6-84A4-D580C30F1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5" name="Freeform 9">
              <a:extLst>
                <a:ext uri="{FF2B5EF4-FFF2-40B4-BE49-F238E27FC236}">
                  <a16:creationId xmlns:a16="http://schemas.microsoft.com/office/drawing/2014/main" id="{F2435616-B1EB-4416-BE84-6BB062A5B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6" name="Freeform 10">
              <a:extLst>
                <a:ext uri="{FF2B5EF4-FFF2-40B4-BE49-F238E27FC236}">
                  <a16:creationId xmlns:a16="http://schemas.microsoft.com/office/drawing/2014/main" id="{23099E6F-DEA6-49FB-83AE-FD21851FF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7" name="Freeform 11">
              <a:extLst>
                <a:ext uri="{FF2B5EF4-FFF2-40B4-BE49-F238E27FC236}">
                  <a16:creationId xmlns:a16="http://schemas.microsoft.com/office/drawing/2014/main" id="{13AF0A99-D935-4419-B576-FAC5E8952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8" name="Freeform 12">
              <a:extLst>
                <a:ext uri="{FF2B5EF4-FFF2-40B4-BE49-F238E27FC236}">
                  <a16:creationId xmlns:a16="http://schemas.microsoft.com/office/drawing/2014/main" id="{AE3D1B98-92DC-41FC-99E9-CEF27508A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9" name="Freeform 13">
              <a:extLst>
                <a:ext uri="{FF2B5EF4-FFF2-40B4-BE49-F238E27FC236}">
                  <a16:creationId xmlns:a16="http://schemas.microsoft.com/office/drawing/2014/main" id="{199F61BC-E367-4BE8-9384-32D1F525A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0" name="Freeform 14">
              <a:extLst>
                <a:ext uri="{FF2B5EF4-FFF2-40B4-BE49-F238E27FC236}">
                  <a16:creationId xmlns:a16="http://schemas.microsoft.com/office/drawing/2014/main" id="{D7644628-F23F-4BFD-B9E1-13826AE78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1" name="Freeform 15">
              <a:extLst>
                <a:ext uri="{FF2B5EF4-FFF2-40B4-BE49-F238E27FC236}">
                  <a16:creationId xmlns:a16="http://schemas.microsoft.com/office/drawing/2014/main" id="{CF86CAC8-D34C-4CF7-B85C-C980C004B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2" name="Freeform 16">
              <a:extLst>
                <a:ext uri="{FF2B5EF4-FFF2-40B4-BE49-F238E27FC236}">
                  <a16:creationId xmlns:a16="http://schemas.microsoft.com/office/drawing/2014/main" id="{3D9BAD06-6747-4F13-AE4F-D2FF61F331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3" name="Freeform 17">
              <a:extLst>
                <a:ext uri="{FF2B5EF4-FFF2-40B4-BE49-F238E27FC236}">
                  <a16:creationId xmlns:a16="http://schemas.microsoft.com/office/drawing/2014/main" id="{7A3CC68D-77EA-453B-AA74-A85B8B88CD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4" name="Freeform 18">
              <a:extLst>
                <a:ext uri="{FF2B5EF4-FFF2-40B4-BE49-F238E27FC236}">
                  <a16:creationId xmlns:a16="http://schemas.microsoft.com/office/drawing/2014/main" id="{8A4907C5-376D-45A9-A61A-20158A863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5" name="Freeform 19">
              <a:extLst>
                <a:ext uri="{FF2B5EF4-FFF2-40B4-BE49-F238E27FC236}">
                  <a16:creationId xmlns:a16="http://schemas.microsoft.com/office/drawing/2014/main" id="{533EE7F1-FDD7-48D6-9F54-71E5DD8D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6" name="Freeform 20">
              <a:extLst>
                <a:ext uri="{FF2B5EF4-FFF2-40B4-BE49-F238E27FC236}">
                  <a16:creationId xmlns:a16="http://schemas.microsoft.com/office/drawing/2014/main" id="{A2B0D147-804B-47BD-91CB-FA55FF16C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7" name="Freeform 21">
              <a:extLst>
                <a:ext uri="{FF2B5EF4-FFF2-40B4-BE49-F238E27FC236}">
                  <a16:creationId xmlns:a16="http://schemas.microsoft.com/office/drawing/2014/main" id="{997E6B04-15E9-4869-8E50-2ED6F0E749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8" name="Freeform 22">
              <a:extLst>
                <a:ext uri="{FF2B5EF4-FFF2-40B4-BE49-F238E27FC236}">
                  <a16:creationId xmlns:a16="http://schemas.microsoft.com/office/drawing/2014/main" id="{D5C847C3-2BDB-43EB-A9F8-0B28F9CEE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9" name="Freeform 23">
              <a:extLst>
                <a:ext uri="{FF2B5EF4-FFF2-40B4-BE49-F238E27FC236}">
                  <a16:creationId xmlns:a16="http://schemas.microsoft.com/office/drawing/2014/main" id="{4F736102-8D51-4C54-8A52-1BDAAC111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7" name="Group 150">
            <a:extLst>
              <a:ext uri="{FF2B5EF4-FFF2-40B4-BE49-F238E27FC236}">
                <a16:creationId xmlns:a16="http://schemas.microsoft.com/office/drawing/2014/main" id="{EA356136-B39C-4532-A689-FC555326A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889862"/>
            <a:ext cx="6636259" cy="3358450"/>
            <a:chOff x="1669293" y="1186483"/>
            <a:chExt cx="8848345" cy="4477933"/>
          </a:xfrm>
        </p:grpSpPr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BD6982DA-DA60-4F2C-A297-C8BBE7A0C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3" name="Isosceles Triangle 152">
              <a:extLst>
                <a:ext uri="{FF2B5EF4-FFF2-40B4-BE49-F238E27FC236}">
                  <a16:creationId xmlns:a16="http://schemas.microsoft.com/office/drawing/2014/main" id="{3B1B356C-790C-40A9-87F4-C544FDC0AD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8874EB23-8BDE-415C-B0CD-1204D2F6B0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28" name="Rectangle 155">
            <a:extLst>
              <a:ext uri="{FF2B5EF4-FFF2-40B4-BE49-F238E27FC236}">
                <a16:creationId xmlns:a16="http://schemas.microsoft.com/office/drawing/2014/main" id="{345C9634-7D3C-48EC-AA22-7A7FF980BB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9" name="Group 157">
            <a:extLst>
              <a:ext uri="{FF2B5EF4-FFF2-40B4-BE49-F238E27FC236}">
                <a16:creationId xmlns:a16="http://schemas.microsoft.com/office/drawing/2014/main" id="{EE524304-F717-4199-A2D3-2758BDA70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44532"/>
            <a:ext cx="9386886" cy="5192848"/>
            <a:chOff x="-329674" y="-51881"/>
            <a:chExt cx="12515851" cy="6923798"/>
          </a:xfrm>
        </p:grpSpPr>
        <p:sp>
          <p:nvSpPr>
            <p:cNvPr id="159" name="Freeform 5">
              <a:extLst>
                <a:ext uri="{FF2B5EF4-FFF2-40B4-BE49-F238E27FC236}">
                  <a16:creationId xmlns:a16="http://schemas.microsoft.com/office/drawing/2014/main" id="{60021C7F-BC0C-4452-B4F0-4A9806BA58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6">
              <a:extLst>
                <a:ext uri="{FF2B5EF4-FFF2-40B4-BE49-F238E27FC236}">
                  <a16:creationId xmlns:a16="http://schemas.microsoft.com/office/drawing/2014/main" id="{0A6ED92F-4CCA-46AF-9307-F480EE7FE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7">
              <a:extLst>
                <a:ext uri="{FF2B5EF4-FFF2-40B4-BE49-F238E27FC236}">
                  <a16:creationId xmlns:a16="http://schemas.microsoft.com/office/drawing/2014/main" id="{A1EA7C6D-7404-46A3-B5F1-1B68A80BA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8">
              <a:extLst>
                <a:ext uri="{FF2B5EF4-FFF2-40B4-BE49-F238E27FC236}">
                  <a16:creationId xmlns:a16="http://schemas.microsoft.com/office/drawing/2014/main" id="{55D5E649-D2AB-4939-BEBB-CDDF38DD0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9">
              <a:extLst>
                <a:ext uri="{FF2B5EF4-FFF2-40B4-BE49-F238E27FC236}">
                  <a16:creationId xmlns:a16="http://schemas.microsoft.com/office/drawing/2014/main" id="{524211BB-92B8-4810-A41B-7951669B0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0">
              <a:extLst>
                <a:ext uri="{FF2B5EF4-FFF2-40B4-BE49-F238E27FC236}">
                  <a16:creationId xmlns:a16="http://schemas.microsoft.com/office/drawing/2014/main" id="{52214F05-7E44-4439-A798-947D034E90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1">
              <a:extLst>
                <a:ext uri="{FF2B5EF4-FFF2-40B4-BE49-F238E27FC236}">
                  <a16:creationId xmlns:a16="http://schemas.microsoft.com/office/drawing/2014/main" id="{DFACB880-DB33-4B1D-A014-380D02FCC5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2">
              <a:extLst>
                <a:ext uri="{FF2B5EF4-FFF2-40B4-BE49-F238E27FC236}">
                  <a16:creationId xmlns:a16="http://schemas.microsoft.com/office/drawing/2014/main" id="{F795830A-551E-4478-87C7-FC4772930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3">
              <a:extLst>
                <a:ext uri="{FF2B5EF4-FFF2-40B4-BE49-F238E27FC236}">
                  <a16:creationId xmlns:a16="http://schemas.microsoft.com/office/drawing/2014/main" id="{27CF1CE5-3782-484A-B3F6-CF49893F1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4">
              <a:extLst>
                <a:ext uri="{FF2B5EF4-FFF2-40B4-BE49-F238E27FC236}">
                  <a16:creationId xmlns:a16="http://schemas.microsoft.com/office/drawing/2014/main" id="{D6E903A3-3EA8-4D64-AC66-8042CB9D4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5">
              <a:extLst>
                <a:ext uri="{FF2B5EF4-FFF2-40B4-BE49-F238E27FC236}">
                  <a16:creationId xmlns:a16="http://schemas.microsoft.com/office/drawing/2014/main" id="{CFC9B939-0227-42FC-8EC4-85C236A97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6">
              <a:extLst>
                <a:ext uri="{FF2B5EF4-FFF2-40B4-BE49-F238E27FC236}">
                  <a16:creationId xmlns:a16="http://schemas.microsoft.com/office/drawing/2014/main" id="{C3A9AD59-FB5A-4F07-866D-42146D52FB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7">
              <a:extLst>
                <a:ext uri="{FF2B5EF4-FFF2-40B4-BE49-F238E27FC236}">
                  <a16:creationId xmlns:a16="http://schemas.microsoft.com/office/drawing/2014/main" id="{6666A42A-61F8-4790-908A-4F21CB8F7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8">
              <a:extLst>
                <a:ext uri="{FF2B5EF4-FFF2-40B4-BE49-F238E27FC236}">
                  <a16:creationId xmlns:a16="http://schemas.microsoft.com/office/drawing/2014/main" id="{9428E016-7A70-4F30-94F1-6756A8F86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9">
              <a:extLst>
                <a:ext uri="{FF2B5EF4-FFF2-40B4-BE49-F238E27FC236}">
                  <a16:creationId xmlns:a16="http://schemas.microsoft.com/office/drawing/2014/main" id="{C131F85A-EBE6-4EEA-990D-84BEC78363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20">
              <a:extLst>
                <a:ext uri="{FF2B5EF4-FFF2-40B4-BE49-F238E27FC236}">
                  <a16:creationId xmlns:a16="http://schemas.microsoft.com/office/drawing/2014/main" id="{0859D9BD-3B66-4DAB-9F54-E7D22D19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21">
              <a:extLst>
                <a:ext uri="{FF2B5EF4-FFF2-40B4-BE49-F238E27FC236}">
                  <a16:creationId xmlns:a16="http://schemas.microsoft.com/office/drawing/2014/main" id="{E106C256-9772-47F3-9F36-79C10A99DD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22">
              <a:extLst>
                <a:ext uri="{FF2B5EF4-FFF2-40B4-BE49-F238E27FC236}">
                  <a16:creationId xmlns:a16="http://schemas.microsoft.com/office/drawing/2014/main" id="{37D14C0D-D0CA-486C-8213-3D82CC211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23">
              <a:extLst>
                <a:ext uri="{FF2B5EF4-FFF2-40B4-BE49-F238E27FC236}">
                  <a16:creationId xmlns:a16="http://schemas.microsoft.com/office/drawing/2014/main" id="{97225481-65B1-4BE8-805B-F9458E19E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30" name="Rectangle 178">
            <a:extLst>
              <a:ext uri="{FF2B5EF4-FFF2-40B4-BE49-F238E27FC236}">
                <a16:creationId xmlns:a16="http://schemas.microsoft.com/office/drawing/2014/main" id="{F0B09244-A283-48D0-82EF-2CD9173A8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4" y="0"/>
            <a:ext cx="9143771" cy="314844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17" name="Image 6"/>
          <p:cNvPicPr/>
          <p:nvPr/>
        </p:nvPicPr>
        <p:blipFill>
          <a:blip r:embed="rId2"/>
          <a:stretch/>
        </p:blipFill>
        <p:spPr>
          <a:xfrm>
            <a:off x="60720" y="315628"/>
            <a:ext cx="4480191" cy="2520107"/>
          </a:xfrm>
          <a:prstGeom prst="rect">
            <a:avLst/>
          </a:prstGeom>
          <a:ln w="12700">
            <a:noFill/>
          </a:ln>
        </p:spPr>
      </p:pic>
      <p:pic>
        <p:nvPicPr>
          <p:cNvPr id="316" name="Image 5"/>
          <p:cNvPicPr/>
          <p:nvPr/>
        </p:nvPicPr>
        <p:blipFill>
          <a:blip r:embed="rId3"/>
          <a:srcRect b="7181"/>
          <a:stretch/>
        </p:blipFill>
        <p:spPr>
          <a:xfrm>
            <a:off x="5089845" y="60611"/>
            <a:ext cx="3500880" cy="3030142"/>
          </a:xfrm>
          <a:prstGeom prst="rect">
            <a:avLst/>
          </a:prstGeom>
          <a:ln w="12700">
            <a:noFill/>
          </a:ln>
        </p:spPr>
      </p:pic>
      <p:grpSp>
        <p:nvGrpSpPr>
          <p:cNvPr id="331" name="Group 180">
            <a:extLst>
              <a:ext uri="{FF2B5EF4-FFF2-40B4-BE49-F238E27FC236}">
                <a16:creationId xmlns:a16="http://schemas.microsoft.com/office/drawing/2014/main" id="{CCFB664E-EAFD-4E20-A007-67E97652F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717"/>
            <a:ext cx="9144574" cy="1328455"/>
            <a:chOff x="1" y="3893141"/>
            <a:chExt cx="12192755" cy="1771275"/>
          </a:xfrm>
        </p:grpSpPr>
        <p:sp>
          <p:nvSpPr>
            <p:cNvPr id="182" name="Isosceles Triangle 39">
              <a:extLst>
                <a:ext uri="{FF2B5EF4-FFF2-40B4-BE49-F238E27FC236}">
                  <a16:creationId xmlns:a16="http://schemas.microsoft.com/office/drawing/2014/main" id="{6250112C-93C1-4949-9973-08D5490953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6A09DF11-18E9-47C1-A5B0-B89D5D4C8D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3" name="TextShape 1"/>
          <p:cNvSpPr txBox="1"/>
          <p:nvPr/>
        </p:nvSpPr>
        <p:spPr>
          <a:xfrm>
            <a:off x="1262986" y="3220041"/>
            <a:ext cx="6625241" cy="545811"/>
          </a:xfrm>
          <a:prstGeom prst="rect">
            <a:avLst/>
          </a:prstGeom>
        </p:spPr>
        <p:txBody>
          <a:bodyPr vert="horz" lIns="228600" tIns="228600" rIns="228600" bIns="0" rtlCol="0" anchor="b">
            <a:normAutofit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300" strike="noStrike" spc="-150">
                <a:solidFill>
                  <a:srgbClr val="FFFEFF"/>
                </a:solidFill>
                <a:latin typeface="+mj-lt"/>
                <a:ea typeface="+mj-ea"/>
                <a:cs typeface="+mj-cs"/>
              </a:rPr>
              <a:t>Calendrier du projet </a:t>
            </a:r>
          </a:p>
        </p:txBody>
      </p:sp>
      <p:sp>
        <p:nvSpPr>
          <p:cNvPr id="314" name="TextShape 2"/>
          <p:cNvSpPr txBox="1"/>
          <p:nvPr/>
        </p:nvSpPr>
        <p:spPr>
          <a:xfrm>
            <a:off x="819000" y="790200"/>
            <a:ext cx="3685680" cy="3648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TextShape 3"/>
          <p:cNvSpPr txBox="1"/>
          <p:nvPr/>
        </p:nvSpPr>
        <p:spPr>
          <a:xfrm>
            <a:off x="4790520" y="1160640"/>
            <a:ext cx="4571640" cy="2331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roup 132">
            <a:extLst>
              <a:ext uri="{FF2B5EF4-FFF2-40B4-BE49-F238E27FC236}">
                <a16:creationId xmlns:a16="http://schemas.microsoft.com/office/drawing/2014/main" id="{5D307D92-1B71-4BC9-9CC2-651007D6D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44532"/>
            <a:ext cx="9386886" cy="5192848"/>
            <a:chOff x="-329674" y="-51881"/>
            <a:chExt cx="12515851" cy="6923798"/>
          </a:xfrm>
        </p:grpSpPr>
        <p:sp>
          <p:nvSpPr>
            <p:cNvPr id="134" name="Freeform 5">
              <a:extLst>
                <a:ext uri="{FF2B5EF4-FFF2-40B4-BE49-F238E27FC236}">
                  <a16:creationId xmlns:a16="http://schemas.microsoft.com/office/drawing/2014/main" id="{48196BD5-3A8F-445C-A9AA-33D58149E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5" name="Freeform 6">
              <a:extLst>
                <a:ext uri="{FF2B5EF4-FFF2-40B4-BE49-F238E27FC236}">
                  <a16:creationId xmlns:a16="http://schemas.microsoft.com/office/drawing/2014/main" id="{1C2BF9A0-70E8-4B69-B595-6C41397CE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6" name="Freeform 7">
              <a:extLst>
                <a:ext uri="{FF2B5EF4-FFF2-40B4-BE49-F238E27FC236}">
                  <a16:creationId xmlns:a16="http://schemas.microsoft.com/office/drawing/2014/main" id="{D0AFFCFA-812A-4008-8BF5-127D5BB98C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7" name="Freeform 8">
              <a:extLst>
                <a:ext uri="{FF2B5EF4-FFF2-40B4-BE49-F238E27FC236}">
                  <a16:creationId xmlns:a16="http://schemas.microsoft.com/office/drawing/2014/main" id="{6ED7D059-83CD-4EB3-A772-258EB194F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8" name="Freeform 9">
              <a:extLst>
                <a:ext uri="{FF2B5EF4-FFF2-40B4-BE49-F238E27FC236}">
                  <a16:creationId xmlns:a16="http://schemas.microsoft.com/office/drawing/2014/main" id="{98E9E256-EEDD-487F-8632-7432586E4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9" name="Freeform 10">
              <a:extLst>
                <a:ext uri="{FF2B5EF4-FFF2-40B4-BE49-F238E27FC236}">
                  <a16:creationId xmlns:a16="http://schemas.microsoft.com/office/drawing/2014/main" id="{76D41A89-1E68-4BD6-9327-A391D7665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0" name="Freeform 11">
              <a:extLst>
                <a:ext uri="{FF2B5EF4-FFF2-40B4-BE49-F238E27FC236}">
                  <a16:creationId xmlns:a16="http://schemas.microsoft.com/office/drawing/2014/main" id="{0F11C82B-ADCC-489C-88F0-EE6588C70F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1" name="Freeform 12">
              <a:extLst>
                <a:ext uri="{FF2B5EF4-FFF2-40B4-BE49-F238E27FC236}">
                  <a16:creationId xmlns:a16="http://schemas.microsoft.com/office/drawing/2014/main" id="{807C586E-736E-422E-BC3F-ED6D7FA1FD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2" name="Freeform 13">
              <a:extLst>
                <a:ext uri="{FF2B5EF4-FFF2-40B4-BE49-F238E27FC236}">
                  <a16:creationId xmlns:a16="http://schemas.microsoft.com/office/drawing/2014/main" id="{5BCF04A8-F3B9-47D5-90A6-C8DA83C50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3" name="Freeform 14">
              <a:extLst>
                <a:ext uri="{FF2B5EF4-FFF2-40B4-BE49-F238E27FC236}">
                  <a16:creationId xmlns:a16="http://schemas.microsoft.com/office/drawing/2014/main" id="{702A10B2-AA9E-4570-89ED-37FAE4C9F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4" name="Freeform 15">
              <a:extLst>
                <a:ext uri="{FF2B5EF4-FFF2-40B4-BE49-F238E27FC236}">
                  <a16:creationId xmlns:a16="http://schemas.microsoft.com/office/drawing/2014/main" id="{F84C29AD-CE3F-457D-8238-121D253A3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5" name="Freeform 16">
              <a:extLst>
                <a:ext uri="{FF2B5EF4-FFF2-40B4-BE49-F238E27FC236}">
                  <a16:creationId xmlns:a16="http://schemas.microsoft.com/office/drawing/2014/main" id="{A1AADEF1-B8D9-4938-95AA-254872524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6" name="Freeform 17">
              <a:extLst>
                <a:ext uri="{FF2B5EF4-FFF2-40B4-BE49-F238E27FC236}">
                  <a16:creationId xmlns:a16="http://schemas.microsoft.com/office/drawing/2014/main" id="{400E0898-75B4-4F1D-B6D2-8476FD5EB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7" name="Freeform 18">
              <a:extLst>
                <a:ext uri="{FF2B5EF4-FFF2-40B4-BE49-F238E27FC236}">
                  <a16:creationId xmlns:a16="http://schemas.microsoft.com/office/drawing/2014/main" id="{82D9A2F9-88A3-4616-B7E5-A6F21C3F2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8" name="Freeform 19">
              <a:extLst>
                <a:ext uri="{FF2B5EF4-FFF2-40B4-BE49-F238E27FC236}">
                  <a16:creationId xmlns:a16="http://schemas.microsoft.com/office/drawing/2014/main" id="{8DD3B396-47ED-4E9F-83FA-9A87C0CB0D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9" name="Freeform 20">
              <a:extLst>
                <a:ext uri="{FF2B5EF4-FFF2-40B4-BE49-F238E27FC236}">
                  <a16:creationId xmlns:a16="http://schemas.microsoft.com/office/drawing/2014/main" id="{016E5F4B-2563-48BB-9F60-DE80D3A58F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0" name="Freeform 21">
              <a:extLst>
                <a:ext uri="{FF2B5EF4-FFF2-40B4-BE49-F238E27FC236}">
                  <a16:creationId xmlns:a16="http://schemas.microsoft.com/office/drawing/2014/main" id="{C9D6A696-56F1-4BFC-B69C-25447A36E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1" name="Freeform 22">
              <a:extLst>
                <a:ext uri="{FF2B5EF4-FFF2-40B4-BE49-F238E27FC236}">
                  <a16:creationId xmlns:a16="http://schemas.microsoft.com/office/drawing/2014/main" id="{BA5CF3E5-184E-4CD8-87F9-BB43775260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2" name="Freeform 23">
              <a:extLst>
                <a:ext uri="{FF2B5EF4-FFF2-40B4-BE49-F238E27FC236}">
                  <a16:creationId xmlns:a16="http://schemas.microsoft.com/office/drawing/2014/main" id="{FE1BA3B9-9135-4961-B757-431F0E4201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7A654156-2BF2-421C-9490-638BE71622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889862"/>
            <a:ext cx="6636259" cy="3358450"/>
            <a:chOff x="1669293" y="1186483"/>
            <a:chExt cx="8848345" cy="4477933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ED8293CB-81CE-4792-A100-92743F37F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6" name="Isosceles Triangle 155">
              <a:extLst>
                <a:ext uri="{FF2B5EF4-FFF2-40B4-BE49-F238E27FC236}">
                  <a16:creationId xmlns:a16="http://schemas.microsoft.com/office/drawing/2014/main" id="{A6044959-7644-4A92-935A-FDDBF623C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0BC61B04-3622-4BB4-A18A-59CEA86A6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59" name="Rectangle 158">
            <a:extLst>
              <a:ext uri="{FF2B5EF4-FFF2-40B4-BE49-F238E27FC236}">
                <a16:creationId xmlns:a16="http://schemas.microsoft.com/office/drawing/2014/main" id="{D7861870-6A8E-4DDD-8DE2-909CFFBD3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0E655274-3DE0-4DF9-B537-2873BEFDF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44532"/>
            <a:ext cx="9386886" cy="5192848"/>
            <a:chOff x="-329674" y="-51881"/>
            <a:chExt cx="12515851" cy="6923798"/>
          </a:xfrm>
        </p:grpSpPr>
        <p:sp>
          <p:nvSpPr>
            <p:cNvPr id="162" name="Freeform 5">
              <a:extLst>
                <a:ext uri="{FF2B5EF4-FFF2-40B4-BE49-F238E27FC236}">
                  <a16:creationId xmlns:a16="http://schemas.microsoft.com/office/drawing/2014/main" id="{D4104E89-104E-4E65-A693-631F4C5CE3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6">
              <a:extLst>
                <a:ext uri="{FF2B5EF4-FFF2-40B4-BE49-F238E27FC236}">
                  <a16:creationId xmlns:a16="http://schemas.microsoft.com/office/drawing/2014/main" id="{316FE7D7-6A79-408F-B27B-D378EEE18B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7">
              <a:extLst>
                <a:ext uri="{FF2B5EF4-FFF2-40B4-BE49-F238E27FC236}">
                  <a16:creationId xmlns:a16="http://schemas.microsoft.com/office/drawing/2014/main" id="{EE9DAE2E-0289-4FB3-8A69-DAA0A0AA0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8">
              <a:extLst>
                <a:ext uri="{FF2B5EF4-FFF2-40B4-BE49-F238E27FC236}">
                  <a16:creationId xmlns:a16="http://schemas.microsoft.com/office/drawing/2014/main" id="{C36BB373-6326-44F1-9B44-4E55C4BC8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9">
              <a:extLst>
                <a:ext uri="{FF2B5EF4-FFF2-40B4-BE49-F238E27FC236}">
                  <a16:creationId xmlns:a16="http://schemas.microsoft.com/office/drawing/2014/main" id="{58135F52-5291-4CC9-AFD8-9AE4683D1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0">
              <a:extLst>
                <a:ext uri="{FF2B5EF4-FFF2-40B4-BE49-F238E27FC236}">
                  <a16:creationId xmlns:a16="http://schemas.microsoft.com/office/drawing/2014/main" id="{0495AD22-9F0C-4EED-B895-9227C795A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1">
              <a:extLst>
                <a:ext uri="{FF2B5EF4-FFF2-40B4-BE49-F238E27FC236}">
                  <a16:creationId xmlns:a16="http://schemas.microsoft.com/office/drawing/2014/main" id="{ACAD2097-745B-4FED-BBF3-D3BEF41D30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2">
              <a:extLst>
                <a:ext uri="{FF2B5EF4-FFF2-40B4-BE49-F238E27FC236}">
                  <a16:creationId xmlns:a16="http://schemas.microsoft.com/office/drawing/2014/main" id="{8B6FD381-B092-46F4-9195-DFCD2AE746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3">
              <a:extLst>
                <a:ext uri="{FF2B5EF4-FFF2-40B4-BE49-F238E27FC236}">
                  <a16:creationId xmlns:a16="http://schemas.microsoft.com/office/drawing/2014/main" id="{5F8C46B0-088A-4D98-B589-25426A323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4">
              <a:extLst>
                <a:ext uri="{FF2B5EF4-FFF2-40B4-BE49-F238E27FC236}">
                  <a16:creationId xmlns:a16="http://schemas.microsoft.com/office/drawing/2014/main" id="{6E553E74-B64A-44B3-9446-E346D53E1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5">
              <a:extLst>
                <a:ext uri="{FF2B5EF4-FFF2-40B4-BE49-F238E27FC236}">
                  <a16:creationId xmlns:a16="http://schemas.microsoft.com/office/drawing/2014/main" id="{CCD9A238-C92A-41FA-B4F6-8604FE5F2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6">
              <a:extLst>
                <a:ext uri="{FF2B5EF4-FFF2-40B4-BE49-F238E27FC236}">
                  <a16:creationId xmlns:a16="http://schemas.microsoft.com/office/drawing/2014/main" id="{D6E90D44-18A2-4216-BBD5-B3E059EA7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7">
              <a:extLst>
                <a:ext uri="{FF2B5EF4-FFF2-40B4-BE49-F238E27FC236}">
                  <a16:creationId xmlns:a16="http://schemas.microsoft.com/office/drawing/2014/main" id="{EC7138BA-DA37-4EB0-88F0-191344597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8">
              <a:extLst>
                <a:ext uri="{FF2B5EF4-FFF2-40B4-BE49-F238E27FC236}">
                  <a16:creationId xmlns:a16="http://schemas.microsoft.com/office/drawing/2014/main" id="{F05CB203-4AC6-46EE-9A10-6CFB1B443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9">
              <a:extLst>
                <a:ext uri="{FF2B5EF4-FFF2-40B4-BE49-F238E27FC236}">
                  <a16:creationId xmlns:a16="http://schemas.microsoft.com/office/drawing/2014/main" id="{A1045457-59FA-436A-8C16-79A07605DE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20">
              <a:extLst>
                <a:ext uri="{FF2B5EF4-FFF2-40B4-BE49-F238E27FC236}">
                  <a16:creationId xmlns:a16="http://schemas.microsoft.com/office/drawing/2014/main" id="{28EAE40C-5126-4E1A-BB3B-1834EC890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21">
              <a:extLst>
                <a:ext uri="{FF2B5EF4-FFF2-40B4-BE49-F238E27FC236}">
                  <a16:creationId xmlns:a16="http://schemas.microsoft.com/office/drawing/2014/main" id="{380F3822-ADB8-46D8-8528-B946CA227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22">
              <a:extLst>
                <a:ext uri="{FF2B5EF4-FFF2-40B4-BE49-F238E27FC236}">
                  <a16:creationId xmlns:a16="http://schemas.microsoft.com/office/drawing/2014/main" id="{C7F31617-527F-483F-95EA-DBA880C2A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23">
              <a:extLst>
                <a:ext uri="{FF2B5EF4-FFF2-40B4-BE49-F238E27FC236}">
                  <a16:creationId xmlns:a16="http://schemas.microsoft.com/office/drawing/2014/main" id="{B3359A7F-3190-4775-8064-02D289FA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2" name="Rectangle 181">
            <a:extLst>
              <a:ext uri="{FF2B5EF4-FFF2-40B4-BE49-F238E27FC236}">
                <a16:creationId xmlns:a16="http://schemas.microsoft.com/office/drawing/2014/main" id="{636734CA-7DEB-4ADB-B824-0E93650EAD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010" y="-5029"/>
            <a:ext cx="9146010" cy="30957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0" name="Image 4"/>
          <p:cNvPicPr/>
          <p:nvPr/>
        </p:nvPicPr>
        <p:blipFill>
          <a:blip r:embed="rId2"/>
          <a:stretch/>
        </p:blipFill>
        <p:spPr>
          <a:xfrm>
            <a:off x="2313513" y="241298"/>
            <a:ext cx="4516178" cy="2608093"/>
          </a:xfrm>
          <a:prstGeom prst="rect">
            <a:avLst/>
          </a:prstGeom>
          <a:ln w="12700">
            <a:noFill/>
          </a:ln>
        </p:spPr>
      </p:pic>
      <p:grpSp>
        <p:nvGrpSpPr>
          <p:cNvPr id="184" name="Group 183">
            <a:extLst>
              <a:ext uri="{FF2B5EF4-FFF2-40B4-BE49-F238E27FC236}">
                <a16:creationId xmlns:a16="http://schemas.microsoft.com/office/drawing/2014/main" id="{DE625A4C-E525-4DF0-9380-249F5C8AB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717"/>
            <a:ext cx="9144574" cy="1328455"/>
            <a:chOff x="1" y="3893141"/>
            <a:chExt cx="12192755" cy="1771275"/>
          </a:xfrm>
        </p:grpSpPr>
        <p:sp>
          <p:nvSpPr>
            <p:cNvPr id="185" name="Isosceles Triangle 39">
              <a:extLst>
                <a:ext uri="{FF2B5EF4-FFF2-40B4-BE49-F238E27FC236}">
                  <a16:creationId xmlns:a16="http://schemas.microsoft.com/office/drawing/2014/main" id="{133BE1D0-B724-4F5B-AA85-4AB5D1317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909252F3-D811-4B39-8BF1-86C69C262D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8" name="TextShape 1"/>
          <p:cNvSpPr txBox="1"/>
          <p:nvPr/>
        </p:nvSpPr>
        <p:spPr>
          <a:xfrm>
            <a:off x="1262986" y="3220041"/>
            <a:ext cx="6625241" cy="545811"/>
          </a:xfrm>
          <a:prstGeom prst="rect">
            <a:avLst/>
          </a:prstGeom>
        </p:spPr>
        <p:txBody>
          <a:bodyPr vert="horz" lIns="228600" tIns="228600" rIns="228600" bIns="0" rtlCol="0" anchor="b">
            <a:normAutofit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300" strike="noStrike" spc="-150">
                <a:solidFill>
                  <a:srgbClr val="FFFEFF"/>
                </a:solidFill>
                <a:latin typeface="+mj-lt"/>
                <a:ea typeface="+mj-ea"/>
                <a:cs typeface="+mj-cs"/>
              </a:rPr>
              <a:t>Management de projet</a:t>
            </a:r>
          </a:p>
        </p:txBody>
      </p:sp>
      <p:sp>
        <p:nvSpPr>
          <p:cNvPr id="319" name="TextShape 2"/>
          <p:cNvSpPr txBox="1"/>
          <p:nvPr/>
        </p:nvSpPr>
        <p:spPr>
          <a:xfrm>
            <a:off x="4638600" y="1990800"/>
            <a:ext cx="3685680" cy="2447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3C5918A-1DC5-4CF3-AA27-00AA3088A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B786683A-6FD6-4BF7-B3B0-DC3976773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206091" y="-11847"/>
            <a:ext cx="5933937" cy="5167194"/>
          </a:xfrm>
          <a:custGeom>
            <a:avLst/>
            <a:gdLst>
              <a:gd name="connsiteX0" fmla="*/ 1144064 w 7911916"/>
              <a:gd name="connsiteY0" fmla="*/ 0 h 6889592"/>
              <a:gd name="connsiteX1" fmla="*/ 7911916 w 7911916"/>
              <a:gd name="connsiteY1" fmla="*/ 0 h 6889592"/>
              <a:gd name="connsiteX2" fmla="*/ 7911916 w 7911916"/>
              <a:gd name="connsiteY2" fmla="*/ 6889592 h 6889592"/>
              <a:gd name="connsiteX3" fmla="*/ 1282780 w 7911916"/>
              <a:gd name="connsiteY3" fmla="*/ 6889592 h 6889592"/>
              <a:gd name="connsiteX4" fmla="*/ 1021588 w 7911916"/>
              <a:gd name="connsiteY4" fmla="*/ 6461391 h 6889592"/>
              <a:gd name="connsiteX5" fmla="*/ 841264 w 7911916"/>
              <a:gd name="connsiteY5" fmla="*/ 370936 h 6889592"/>
              <a:gd name="connsiteX6" fmla="*/ 1119707 w 7911916"/>
              <a:gd name="connsiteY6" fmla="*/ 26053 h 688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11916" h="6889592">
                <a:moveTo>
                  <a:pt x="1144064" y="0"/>
                </a:moveTo>
                <a:lnTo>
                  <a:pt x="7911916" y="0"/>
                </a:lnTo>
                <a:lnTo>
                  <a:pt x="7911916" y="6889592"/>
                </a:lnTo>
                <a:lnTo>
                  <a:pt x="1282780" y="6889592"/>
                </a:lnTo>
                <a:lnTo>
                  <a:pt x="1021588" y="6461391"/>
                </a:lnTo>
                <a:cubicBezTo>
                  <a:pt x="-73086" y="4533675"/>
                  <a:pt x="-509682" y="2192905"/>
                  <a:pt x="841264" y="370936"/>
                </a:cubicBezTo>
                <a:cubicBezTo>
                  <a:pt x="928899" y="253509"/>
                  <a:pt x="1021859" y="138477"/>
                  <a:pt x="1119707" y="26053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05169E50-59FB-4AEE-B61D-44A882A4C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687312" y="-5044"/>
            <a:ext cx="4448744" cy="5153588"/>
          </a:xfrm>
          <a:custGeom>
            <a:avLst/>
            <a:gdLst>
              <a:gd name="connsiteX0" fmla="*/ 2429503 w 5931659"/>
              <a:gd name="connsiteY0" fmla="*/ 0 h 6871452"/>
              <a:gd name="connsiteX1" fmla="*/ 5931659 w 5931659"/>
              <a:gd name="connsiteY1" fmla="*/ 0 h 6871452"/>
              <a:gd name="connsiteX2" fmla="*/ 5931659 w 5931659"/>
              <a:gd name="connsiteY2" fmla="*/ 6871452 h 6871452"/>
              <a:gd name="connsiteX3" fmla="*/ 1302090 w 5931659"/>
              <a:gd name="connsiteY3" fmla="*/ 6871452 h 6871452"/>
              <a:gd name="connsiteX4" fmla="*/ 1257860 w 5931659"/>
              <a:gd name="connsiteY4" fmla="*/ 6820098 h 6871452"/>
              <a:gd name="connsiteX5" fmla="*/ 456609 w 5931659"/>
              <a:gd name="connsiteY5" fmla="*/ 1965059 h 6871452"/>
              <a:gd name="connsiteX6" fmla="*/ 2356353 w 5931659"/>
              <a:gd name="connsiteY6" fmla="*/ 42030 h 687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1659" h="6871452">
                <a:moveTo>
                  <a:pt x="2429503" y="0"/>
                </a:moveTo>
                <a:lnTo>
                  <a:pt x="5931659" y="0"/>
                </a:lnTo>
                <a:lnTo>
                  <a:pt x="5931659" y="6871452"/>
                </a:lnTo>
                <a:lnTo>
                  <a:pt x="1302090" y="6871452"/>
                </a:lnTo>
                <a:lnTo>
                  <a:pt x="1257860" y="6820098"/>
                </a:lnTo>
                <a:cubicBezTo>
                  <a:pt x="121068" y="5395213"/>
                  <a:pt x="-469022" y="3541076"/>
                  <a:pt x="456609" y="1965059"/>
                </a:cubicBezTo>
                <a:cubicBezTo>
                  <a:pt x="919425" y="1178905"/>
                  <a:pt x="1583566" y="524859"/>
                  <a:pt x="2356353" y="42030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117C30F0-5A38-4B60-B632-3AF7C2780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75146" y="-2337"/>
            <a:ext cx="5075230" cy="5148174"/>
          </a:xfrm>
          <a:custGeom>
            <a:avLst/>
            <a:gdLst>
              <a:gd name="connsiteX0" fmla="*/ 2135088 w 6766974"/>
              <a:gd name="connsiteY0" fmla="*/ 0 h 6864232"/>
              <a:gd name="connsiteX1" fmla="*/ 6766974 w 6766974"/>
              <a:gd name="connsiteY1" fmla="*/ 0 h 6864232"/>
              <a:gd name="connsiteX2" fmla="*/ 6766974 w 6766974"/>
              <a:gd name="connsiteY2" fmla="*/ 6864232 h 6864232"/>
              <a:gd name="connsiteX3" fmla="*/ 1128977 w 6766974"/>
              <a:gd name="connsiteY3" fmla="*/ 6864232 h 6864232"/>
              <a:gd name="connsiteX4" fmla="*/ 1004776 w 6766974"/>
              <a:gd name="connsiteY4" fmla="*/ 6687663 h 6864232"/>
              <a:gd name="connsiteX5" fmla="*/ 709736 w 6766974"/>
              <a:gd name="connsiteY5" fmla="*/ 1521351 h 6864232"/>
              <a:gd name="connsiteX6" fmla="*/ 1896284 w 6766974"/>
              <a:gd name="connsiteY6" fmla="*/ 197391 h 686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6974" h="6864232">
                <a:moveTo>
                  <a:pt x="2135088" y="0"/>
                </a:moveTo>
                <a:lnTo>
                  <a:pt x="6766974" y="0"/>
                </a:lnTo>
                <a:lnTo>
                  <a:pt x="6766974" y="6864232"/>
                </a:lnTo>
                <a:lnTo>
                  <a:pt x="1128977" y="6864232"/>
                </a:lnTo>
                <a:lnTo>
                  <a:pt x="1004776" y="6687663"/>
                </a:lnTo>
                <a:cubicBezTo>
                  <a:pt x="-54053" y="5122098"/>
                  <a:pt x="-463081" y="3202457"/>
                  <a:pt x="709736" y="1521351"/>
                </a:cubicBezTo>
                <a:cubicBezTo>
                  <a:pt x="1045443" y="1039181"/>
                  <a:pt x="1446565" y="592246"/>
                  <a:pt x="1896284" y="197391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A200CBA5-3F2B-4AAC-9F86-99AFECC19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4852" y="0"/>
            <a:ext cx="3929148" cy="5143500"/>
          </a:xfrm>
          <a:custGeom>
            <a:avLst/>
            <a:gdLst>
              <a:gd name="connsiteX0" fmla="*/ 2829115 w 5238864"/>
              <a:gd name="connsiteY0" fmla="*/ 0 h 6864726"/>
              <a:gd name="connsiteX1" fmla="*/ 5238864 w 5238864"/>
              <a:gd name="connsiteY1" fmla="*/ 0 h 6864726"/>
              <a:gd name="connsiteX2" fmla="*/ 5238864 w 5238864"/>
              <a:gd name="connsiteY2" fmla="*/ 6864726 h 6864726"/>
              <a:gd name="connsiteX3" fmla="*/ 1518091 w 5238864"/>
              <a:gd name="connsiteY3" fmla="*/ 6864726 h 6864726"/>
              <a:gd name="connsiteX4" fmla="*/ 1435414 w 5238864"/>
              <a:gd name="connsiteY4" fmla="*/ 6778879 h 6864726"/>
              <a:gd name="connsiteX5" fmla="*/ 406006 w 5238864"/>
              <a:gd name="connsiteY5" fmla="*/ 2093910 h 6864726"/>
              <a:gd name="connsiteX6" fmla="*/ 2559142 w 5238864"/>
              <a:gd name="connsiteY6" fmla="*/ 124487 h 6864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38864" h="6864726">
                <a:moveTo>
                  <a:pt x="2829115" y="0"/>
                </a:moveTo>
                <a:lnTo>
                  <a:pt x="5238864" y="0"/>
                </a:lnTo>
                <a:lnTo>
                  <a:pt x="5238864" y="6864726"/>
                </a:lnTo>
                <a:lnTo>
                  <a:pt x="1518091" y="6864726"/>
                </a:lnTo>
                <a:lnTo>
                  <a:pt x="1435414" y="6778879"/>
                </a:lnTo>
                <a:cubicBezTo>
                  <a:pt x="226066" y="5476104"/>
                  <a:pt x="-499346" y="3635393"/>
                  <a:pt x="406006" y="2093910"/>
                </a:cubicBezTo>
                <a:cubicBezTo>
                  <a:pt x="907547" y="1241972"/>
                  <a:pt x="1674986" y="564513"/>
                  <a:pt x="2559142" y="12448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1" name="TextShape 1"/>
          <p:cNvSpPr txBox="1"/>
          <p:nvPr/>
        </p:nvSpPr>
        <p:spPr>
          <a:xfrm>
            <a:off x="5906196" y="850606"/>
            <a:ext cx="2592091" cy="3442288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strike="noStrike" spc="-150">
                <a:solidFill>
                  <a:srgbClr val="FFFEFF"/>
                </a:solidFill>
                <a:latin typeface="+mj-lt"/>
                <a:ea typeface="+mj-ea"/>
                <a:cs typeface="+mj-cs"/>
              </a:rPr>
              <a:t>Conclusion du projet</a:t>
            </a:r>
          </a:p>
        </p:txBody>
      </p:sp>
      <p:sp>
        <p:nvSpPr>
          <p:cNvPr id="322" name="TextShape 2"/>
          <p:cNvSpPr txBox="1"/>
          <p:nvPr/>
        </p:nvSpPr>
        <p:spPr>
          <a:xfrm>
            <a:off x="598932" y="602389"/>
            <a:ext cx="4070353" cy="39364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228600">
              <a:lnSpc>
                <a:spcPct val="120000"/>
              </a:lnSpc>
              <a:spcAft>
                <a:spcPts val="799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200" b="0" strike="noStrike" spc="-1"/>
              <a:t>Analyse de différents modèles avant de procéder à leurs déploiements et les mettre en production sur l’application Streamlit</a:t>
            </a:r>
          </a:p>
          <a:p>
            <a:pPr marL="457200" indent="-228600">
              <a:lnSpc>
                <a:spcPct val="120000"/>
              </a:lnSpc>
              <a:spcAft>
                <a:spcPts val="799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200" b="0" strike="noStrike" spc="-1"/>
              <a:t>Intérêt pour l’analyse de données et apprentissage du monde de la banque et de l’assurance</a:t>
            </a:r>
          </a:p>
          <a:p>
            <a:pPr marL="457200" indent="-228600">
              <a:lnSpc>
                <a:spcPct val="120000"/>
              </a:lnSpc>
              <a:spcAft>
                <a:spcPts val="799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200" b="0" strike="noStrike" spc="-1"/>
              <a:t>Mise en pratique mon apprentissage lors de ma certification de management de projet pour un projet de data science</a:t>
            </a:r>
          </a:p>
          <a:p>
            <a:pPr indent="-228600">
              <a:lnSpc>
                <a:spcPct val="120000"/>
              </a:lnSpc>
              <a:spcAft>
                <a:spcPts val="1199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endParaRPr lang="en-US" sz="1200" b="0" strike="noStrike" spc="-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TextShape 1"/>
          <p:cNvSpPr txBox="1"/>
          <p:nvPr/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lstStyle/>
          <a:p>
            <a:pPr>
              <a:lnSpc>
                <a:spcPct val="107000"/>
              </a:lnSpc>
              <a:spcBef>
                <a:spcPts val="1199"/>
              </a:spcBef>
            </a:pPr>
            <a:r>
              <a:rPr lang="fr-FR" sz="3300" b="0" strike="noStrike" spc="-1">
                <a:solidFill>
                  <a:srgbClr val="AF7B51"/>
                </a:solidFill>
                <a:latin typeface="Nunito"/>
                <a:ea typeface="Nunito"/>
              </a:rPr>
              <a:t>Amélioration de mon projet </a:t>
            </a:r>
            <a:br/>
            <a:endParaRPr lang="fr-FR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TextShape 2"/>
          <p:cNvSpPr txBox="1"/>
          <p:nvPr/>
        </p:nvSpPr>
        <p:spPr>
          <a:xfrm>
            <a:off x="702720" y="1670040"/>
            <a:ext cx="7505280" cy="2447640"/>
          </a:xfrm>
          <a:prstGeom prst="rect">
            <a:avLst/>
          </a:prstGeom>
          <a:noFill/>
          <a:ln>
            <a:noFill/>
          </a:ln>
        </p:spPr>
        <p:txBody>
          <a:bodyPr lIns="91440" tIns="91440" rIns="91440" bIns="91440" anchor="t">
            <a:normAutofit/>
          </a:bodyPr>
          <a:lstStyle/>
          <a:p>
            <a:pPr marL="457200" indent="-310515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lang="fr-FR" sz="1400" b="0" strike="noStrike" spc="-1" dirty="0">
                <a:solidFill>
                  <a:srgbClr val="233A44"/>
                </a:solidFill>
                <a:latin typeface="Calibri"/>
                <a:ea typeface="Calibri"/>
              </a:rPr>
              <a:t>Amélioration de la programmation de l’application sous le </a:t>
            </a:r>
            <a:r>
              <a:rPr lang="fr-FR" sz="1400" b="0" strike="noStrike" spc="-1" dirty="0" err="1">
                <a:solidFill>
                  <a:srgbClr val="233A44"/>
                </a:solidFill>
                <a:latin typeface="Calibri"/>
                <a:ea typeface="Calibri"/>
              </a:rPr>
              <a:t>framework</a:t>
            </a:r>
            <a:r>
              <a:rPr lang="fr-FR" sz="1400" b="0" strike="noStrike" spc="-1" dirty="0">
                <a:solidFill>
                  <a:srgbClr val="233A44"/>
                </a:solidFill>
                <a:latin typeface="Calibri"/>
                <a:ea typeface="Calibri"/>
              </a:rPr>
              <a:t> Flask</a:t>
            </a:r>
            <a:endParaRPr lang="fr-FR" sz="1400" b="0" strike="noStrike" spc="-1" dirty="0">
              <a:solidFill>
                <a:srgbClr val="000000"/>
              </a:solidFill>
              <a:latin typeface="Arial"/>
              <a:cs typeface="Arial"/>
            </a:endParaRPr>
          </a:p>
          <a:p>
            <a:pPr marL="457200" indent="-310515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lang="fr-FR" sz="1400" b="0" strike="noStrike" spc="-1" dirty="0" err="1">
                <a:solidFill>
                  <a:srgbClr val="233A44"/>
                </a:solidFill>
                <a:latin typeface="Calibri"/>
                <a:ea typeface="Calibri"/>
              </a:rPr>
              <a:t>Deep</a:t>
            </a:r>
            <a:r>
              <a:rPr lang="fr-FR" sz="1400" b="0" strike="noStrike" spc="-1" dirty="0">
                <a:solidFill>
                  <a:srgbClr val="233A44"/>
                </a:solidFill>
                <a:latin typeface="Calibri"/>
                <a:ea typeface="Calibri"/>
              </a:rPr>
              <a:t> Learning en améliorant l’</a:t>
            </a:r>
            <a:r>
              <a:rPr lang="fr-FR" sz="1400" b="0" strike="noStrike" spc="-1" dirty="0" err="1">
                <a:solidFill>
                  <a:srgbClr val="233A44"/>
                </a:solidFill>
                <a:latin typeface="Calibri"/>
                <a:ea typeface="Calibri"/>
              </a:rPr>
              <a:t>accuracy</a:t>
            </a:r>
            <a:r>
              <a:rPr lang="fr-FR" sz="1400" b="0" strike="noStrike" spc="-1" dirty="0">
                <a:solidFill>
                  <a:srgbClr val="233A44"/>
                </a:solidFill>
                <a:latin typeface="Calibri"/>
                <a:ea typeface="Calibri"/>
              </a:rPr>
              <a:t>.</a:t>
            </a:r>
            <a:endParaRPr lang="fr-FR" sz="1400" b="0" strike="noStrike" spc="-1" dirty="0">
              <a:solidFill>
                <a:srgbClr val="000000"/>
              </a:solidFill>
              <a:latin typeface="Arial"/>
              <a:cs typeface="Arial"/>
            </a:endParaRPr>
          </a:p>
          <a:p>
            <a:pPr marL="457200" indent="-310515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lang="fr-FR" sz="1400" b="0" strike="noStrike" spc="-1" dirty="0">
                <a:solidFill>
                  <a:srgbClr val="233A44"/>
                </a:solidFill>
                <a:latin typeface="Calibri"/>
                <a:ea typeface="Calibri"/>
              </a:rPr>
              <a:t>Vérification d’un </a:t>
            </a:r>
            <a:r>
              <a:rPr lang="fr-FR" sz="1400" spc="-1" dirty="0">
                <a:solidFill>
                  <a:srgbClr val="233A44"/>
                </a:solidFill>
                <a:latin typeface="Calibri"/>
                <a:ea typeface="Calibri"/>
              </a:rPr>
              <a:t>impact</a:t>
            </a:r>
            <a:r>
              <a:rPr lang="fr-FR" sz="1400" b="0" strike="noStrike" spc="-1" dirty="0">
                <a:solidFill>
                  <a:srgbClr val="233A44"/>
                </a:solidFill>
                <a:latin typeface="Calibri"/>
                <a:ea typeface="Calibri"/>
              </a:rPr>
              <a:t> sur le résultat de la classification par rapport à une variable</a:t>
            </a:r>
            <a:endParaRPr lang="fr-FR" sz="1400" b="0" strike="noStrike" spc="-1" dirty="0">
              <a:solidFill>
                <a:srgbClr val="000000"/>
              </a:solidFill>
              <a:latin typeface="Arial"/>
              <a:cs typeface="Arial"/>
            </a:endParaRPr>
          </a:p>
          <a:p>
            <a:pPr marL="457200" indent="-310515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lang="fr-FR" sz="1400" b="0" strike="noStrike" spc="-1" dirty="0">
                <a:solidFill>
                  <a:srgbClr val="233A44"/>
                </a:solidFill>
                <a:latin typeface="Calibri"/>
                <a:ea typeface="Calibri"/>
              </a:rPr>
              <a:t>Preuve que mon projet est explicable et pas discriminant, avec le logiciel </a:t>
            </a:r>
            <a:r>
              <a:rPr lang="fr-FR" sz="1400" b="0" strike="noStrike" spc="-1" dirty="0" err="1">
                <a:solidFill>
                  <a:srgbClr val="233A44"/>
                </a:solidFill>
                <a:latin typeface="Calibri"/>
                <a:ea typeface="Calibri"/>
              </a:rPr>
              <a:t>Responsible</a:t>
            </a:r>
            <a:r>
              <a:rPr lang="fr-FR" sz="1400" b="0" strike="noStrike" spc="-1" dirty="0">
                <a:solidFill>
                  <a:srgbClr val="233A44"/>
                </a:solidFill>
                <a:latin typeface="Calibri"/>
                <a:ea typeface="Calibri"/>
              </a:rPr>
              <a:t> IA du logiciel de la société Microsoft.</a:t>
            </a:r>
            <a:br>
              <a:rPr dirty="0"/>
            </a:br>
            <a:r>
              <a:rPr lang="fr-FR" sz="1400" spc="-1" dirty="0">
                <a:solidFill>
                  <a:srgbClr val="233A44"/>
                </a:solidFill>
                <a:latin typeface="Calibri"/>
              </a:rPr>
              <a:t> </a:t>
            </a:r>
            <a:endParaRPr lang="fr-FR" sz="1400" spc="-1">
              <a:solidFill>
                <a:srgbClr val="000000"/>
              </a:solidFill>
              <a:latin typeface="Arial"/>
              <a:cs typeface="Arial"/>
            </a:endParaRPr>
          </a:p>
          <a:p>
            <a:pPr marL="457200" indent="-310680">
              <a:lnSpc>
                <a:spcPct val="115000"/>
              </a:lnSpc>
              <a:buClr>
                <a:srgbClr val="233A44"/>
              </a:buClr>
              <a:buFont typeface="Calibri"/>
              <a:buChar char="●"/>
            </a:pPr>
            <a:r>
              <a:rPr lang="fr-FR" sz="1400" b="1" strike="noStrike" spc="-1" dirty="0">
                <a:solidFill>
                  <a:srgbClr val="2F5496"/>
                </a:solidFill>
                <a:latin typeface="Calibri Light"/>
                <a:ea typeface="Times New Roman"/>
              </a:rPr>
              <a:t>Ouverture  </a:t>
            </a:r>
            <a:br>
              <a:rPr dirty="0"/>
            </a:br>
            <a:r>
              <a:rPr lang="fr-FR" sz="1400" b="0" strike="noStrike" spc="-1" dirty="0">
                <a:solidFill>
                  <a:srgbClr val="233A44"/>
                </a:solidFill>
                <a:latin typeface="Calibri Light"/>
                <a:ea typeface="Times New Roman"/>
              </a:rPr>
              <a:t>C</a:t>
            </a:r>
            <a:r>
              <a:rPr lang="fr-FR" sz="1400" b="0" strike="noStrike" spc="-1" dirty="0">
                <a:solidFill>
                  <a:srgbClr val="233A44"/>
                </a:solidFill>
                <a:latin typeface="Calibri"/>
                <a:ea typeface="Calibri"/>
              </a:rPr>
              <a:t>ontinuant mon projet, possibilité d’en faire une application viable.</a:t>
            </a:r>
            <a:br>
              <a:rPr dirty="0"/>
            </a:br>
            <a:r>
              <a:rPr lang="fr-FR" sz="1400" spc="-1" dirty="0">
                <a:solidFill>
                  <a:srgbClr val="233A44"/>
                </a:solidFill>
                <a:latin typeface="Calibri"/>
              </a:rPr>
              <a:t> </a:t>
            </a:r>
            <a:endParaRPr lang="fr-FR" sz="1400" b="0" strike="noStrike" spc="-1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82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3412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TextShape 1"/>
          <p:cNvSpPr txBox="1"/>
          <p:nvPr/>
        </p:nvSpPr>
        <p:spPr>
          <a:xfrm>
            <a:off x="484094" y="720090"/>
            <a:ext cx="2899271" cy="3128458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pPr algn="r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strike="noStrike" spc="-150">
                <a:latin typeface="+mj-lt"/>
                <a:ea typeface="+mj-ea"/>
                <a:cs typeface="+mj-cs"/>
              </a:rPr>
              <a:t>Présentation du projet: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64197" y="900112"/>
            <a:ext cx="0" cy="265797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Shape 2"/>
          <p:cNvSpPr txBox="1"/>
          <p:nvPr/>
        </p:nvSpPr>
        <p:spPr>
          <a:xfrm>
            <a:off x="3737373" y="720090"/>
            <a:ext cx="4133850" cy="31284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11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500" b="0" strike="noStrike" spc="-1"/>
              <a:t>Une assurance voyage veut augmenter les ventes de prestation d'assurance voyage et veut savoir quels prospects sont susceptibles d'être intéressés.</a:t>
            </a:r>
          </a:p>
          <a:p>
            <a:pPr indent="-228600">
              <a:lnSpc>
                <a:spcPct val="110000"/>
              </a:lnSpc>
              <a:spcBef>
                <a:spcPts val="1199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500" b="0" strike="noStrike" spc="-1"/>
              <a:t>Le but du projet est de prédire si un utilisateur qui se connecte à l’application va avoir besoin d’une assurance voyage ou non.</a:t>
            </a:r>
          </a:p>
          <a:p>
            <a:pPr indent="-228600">
              <a:lnSpc>
                <a:spcPct val="110000"/>
              </a:lnSpc>
              <a:spcBef>
                <a:spcPts val="1199"/>
              </a:spcBef>
              <a:spcAft>
                <a:spcPts val="1199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500" b="0" strike="noStrike" spc="-1"/>
              <a:t>Il s’agit d’un problème de classification binaire.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>
            <a:extLst>
              <a:ext uri="{FF2B5EF4-FFF2-40B4-BE49-F238E27FC236}">
                <a16:creationId xmlns:a16="http://schemas.microsoft.com/office/drawing/2014/main" id="{5D307D92-1B71-4BC9-9CC2-651007D6D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44532"/>
            <a:ext cx="9386886" cy="5192848"/>
            <a:chOff x="-329674" y="-51881"/>
            <a:chExt cx="12515851" cy="6923798"/>
          </a:xfrm>
        </p:grpSpPr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48196BD5-3A8F-445C-A9AA-33D58149E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1C2BF9A0-70E8-4B69-B595-6C41397CE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D0AFFCFA-812A-4008-8BF5-127D5BB98C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>
              <a:extLst>
                <a:ext uri="{FF2B5EF4-FFF2-40B4-BE49-F238E27FC236}">
                  <a16:creationId xmlns:a16="http://schemas.microsoft.com/office/drawing/2014/main" id="{6ED7D059-83CD-4EB3-A772-258EB194F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98E9E256-EEDD-487F-8632-7432586E4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76D41A89-1E68-4BD6-9327-A391D7665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0F11C82B-ADCC-489C-88F0-EE6588C70F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>
              <a:extLst>
                <a:ext uri="{FF2B5EF4-FFF2-40B4-BE49-F238E27FC236}">
                  <a16:creationId xmlns:a16="http://schemas.microsoft.com/office/drawing/2014/main" id="{807C586E-736E-422E-BC3F-ED6D7FA1FD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>
              <a:extLst>
                <a:ext uri="{FF2B5EF4-FFF2-40B4-BE49-F238E27FC236}">
                  <a16:creationId xmlns:a16="http://schemas.microsoft.com/office/drawing/2014/main" id="{5BCF04A8-F3B9-47D5-90A6-C8DA83C50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>
              <a:extLst>
                <a:ext uri="{FF2B5EF4-FFF2-40B4-BE49-F238E27FC236}">
                  <a16:creationId xmlns:a16="http://schemas.microsoft.com/office/drawing/2014/main" id="{702A10B2-AA9E-4570-89ED-37FAE4C9F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>
              <a:extLst>
                <a:ext uri="{FF2B5EF4-FFF2-40B4-BE49-F238E27FC236}">
                  <a16:creationId xmlns:a16="http://schemas.microsoft.com/office/drawing/2014/main" id="{F84C29AD-CE3F-457D-8238-121D253A3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>
              <a:extLst>
                <a:ext uri="{FF2B5EF4-FFF2-40B4-BE49-F238E27FC236}">
                  <a16:creationId xmlns:a16="http://schemas.microsoft.com/office/drawing/2014/main" id="{A1AADEF1-B8D9-4938-95AA-254872524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>
              <a:extLst>
                <a:ext uri="{FF2B5EF4-FFF2-40B4-BE49-F238E27FC236}">
                  <a16:creationId xmlns:a16="http://schemas.microsoft.com/office/drawing/2014/main" id="{400E0898-75B4-4F1D-B6D2-8476FD5EB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>
              <a:extLst>
                <a:ext uri="{FF2B5EF4-FFF2-40B4-BE49-F238E27FC236}">
                  <a16:creationId xmlns:a16="http://schemas.microsoft.com/office/drawing/2014/main" id="{82D9A2F9-88A3-4616-B7E5-A6F21C3F2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>
              <a:extLst>
                <a:ext uri="{FF2B5EF4-FFF2-40B4-BE49-F238E27FC236}">
                  <a16:creationId xmlns:a16="http://schemas.microsoft.com/office/drawing/2014/main" id="{8DD3B396-47ED-4E9F-83FA-9A87C0CB0D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>
              <a:extLst>
                <a:ext uri="{FF2B5EF4-FFF2-40B4-BE49-F238E27FC236}">
                  <a16:creationId xmlns:a16="http://schemas.microsoft.com/office/drawing/2014/main" id="{016E5F4B-2563-48BB-9F60-DE80D3A58F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>
              <a:extLst>
                <a:ext uri="{FF2B5EF4-FFF2-40B4-BE49-F238E27FC236}">
                  <a16:creationId xmlns:a16="http://schemas.microsoft.com/office/drawing/2014/main" id="{C9D6A696-56F1-4BFC-B69C-25447A36E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>
              <a:extLst>
                <a:ext uri="{FF2B5EF4-FFF2-40B4-BE49-F238E27FC236}">
                  <a16:creationId xmlns:a16="http://schemas.microsoft.com/office/drawing/2014/main" id="{BA5CF3E5-184E-4CD8-87F9-BB43775260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>
              <a:extLst>
                <a:ext uri="{FF2B5EF4-FFF2-40B4-BE49-F238E27FC236}">
                  <a16:creationId xmlns:a16="http://schemas.microsoft.com/office/drawing/2014/main" id="{FE1BA3B9-9135-4961-B757-431F0E4201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A654156-2BF2-421C-9490-638BE71622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889862"/>
            <a:ext cx="6636259" cy="3358450"/>
            <a:chOff x="1669293" y="1186483"/>
            <a:chExt cx="8848345" cy="4477933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D8293CB-81CE-4792-A100-92743F37F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8" name="Isosceles Triangle 97">
              <a:extLst>
                <a:ext uri="{FF2B5EF4-FFF2-40B4-BE49-F238E27FC236}">
                  <a16:creationId xmlns:a16="http://schemas.microsoft.com/office/drawing/2014/main" id="{A6044959-7644-4A92-935A-FDDBF623C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BC61B04-3622-4BB4-A18A-59CEA86A6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01" name="Rectangle 100">
            <a:extLst>
              <a:ext uri="{FF2B5EF4-FFF2-40B4-BE49-F238E27FC236}">
                <a16:creationId xmlns:a16="http://schemas.microsoft.com/office/drawing/2014/main" id="{C7C2E6F0-C8AF-4019-9B42-8BFF8D32F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6DAB649-BDBB-4DDA-8D98-93D8D0D60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44532"/>
            <a:ext cx="9386886" cy="5192848"/>
            <a:chOff x="-329674" y="-51881"/>
            <a:chExt cx="12515851" cy="6923798"/>
          </a:xfrm>
        </p:grpSpPr>
        <p:sp>
          <p:nvSpPr>
            <p:cNvPr id="104" name="Freeform 5">
              <a:extLst>
                <a:ext uri="{FF2B5EF4-FFF2-40B4-BE49-F238E27FC236}">
                  <a16:creationId xmlns:a16="http://schemas.microsoft.com/office/drawing/2014/main" id="{8CCF07C3-D196-4CD0-9369-069006D3E4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6">
              <a:extLst>
                <a:ext uri="{FF2B5EF4-FFF2-40B4-BE49-F238E27FC236}">
                  <a16:creationId xmlns:a16="http://schemas.microsoft.com/office/drawing/2014/main" id="{C65DC58B-8C2E-4EA4-A144-AF34779390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7">
              <a:extLst>
                <a:ext uri="{FF2B5EF4-FFF2-40B4-BE49-F238E27FC236}">
                  <a16:creationId xmlns:a16="http://schemas.microsoft.com/office/drawing/2014/main" id="{6292D89D-3CCD-4521-AD45-91AAB1EAF3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8">
              <a:extLst>
                <a:ext uri="{FF2B5EF4-FFF2-40B4-BE49-F238E27FC236}">
                  <a16:creationId xmlns:a16="http://schemas.microsoft.com/office/drawing/2014/main" id="{246A986D-4F65-4E2E-BDC9-77BC5E9550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9">
              <a:extLst>
                <a:ext uri="{FF2B5EF4-FFF2-40B4-BE49-F238E27FC236}">
                  <a16:creationId xmlns:a16="http://schemas.microsoft.com/office/drawing/2014/main" id="{B14ACA8B-9F7F-49F7-9681-B98C32307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0">
              <a:extLst>
                <a:ext uri="{FF2B5EF4-FFF2-40B4-BE49-F238E27FC236}">
                  <a16:creationId xmlns:a16="http://schemas.microsoft.com/office/drawing/2014/main" id="{CE6B5D0A-E491-4E9E-BFA9-62A11317E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1">
              <a:extLst>
                <a:ext uri="{FF2B5EF4-FFF2-40B4-BE49-F238E27FC236}">
                  <a16:creationId xmlns:a16="http://schemas.microsoft.com/office/drawing/2014/main" id="{AAF537A9-BDF4-4EBD-A344-F2C526F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2">
              <a:extLst>
                <a:ext uri="{FF2B5EF4-FFF2-40B4-BE49-F238E27FC236}">
                  <a16:creationId xmlns:a16="http://schemas.microsoft.com/office/drawing/2014/main" id="{D4123C0F-7056-4BD1-9F59-F82CF20D0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3">
              <a:extLst>
                <a:ext uri="{FF2B5EF4-FFF2-40B4-BE49-F238E27FC236}">
                  <a16:creationId xmlns:a16="http://schemas.microsoft.com/office/drawing/2014/main" id="{BCCA067F-8BD9-4264-A5E5-4315CEF8A1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4">
              <a:extLst>
                <a:ext uri="{FF2B5EF4-FFF2-40B4-BE49-F238E27FC236}">
                  <a16:creationId xmlns:a16="http://schemas.microsoft.com/office/drawing/2014/main" id="{B82807EB-A797-4274-A7A4-D5FE99541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5">
              <a:extLst>
                <a:ext uri="{FF2B5EF4-FFF2-40B4-BE49-F238E27FC236}">
                  <a16:creationId xmlns:a16="http://schemas.microsoft.com/office/drawing/2014/main" id="{3E0B7FBB-D4A7-4C4E-855F-E21BBA3C3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6">
              <a:extLst>
                <a:ext uri="{FF2B5EF4-FFF2-40B4-BE49-F238E27FC236}">
                  <a16:creationId xmlns:a16="http://schemas.microsoft.com/office/drawing/2014/main" id="{097AD693-7525-4990-B8C5-0E0B0DDE9D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7">
              <a:extLst>
                <a:ext uri="{FF2B5EF4-FFF2-40B4-BE49-F238E27FC236}">
                  <a16:creationId xmlns:a16="http://schemas.microsoft.com/office/drawing/2014/main" id="{4C4AE22A-6637-4E3C-A106-41D4CBC51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8">
              <a:extLst>
                <a:ext uri="{FF2B5EF4-FFF2-40B4-BE49-F238E27FC236}">
                  <a16:creationId xmlns:a16="http://schemas.microsoft.com/office/drawing/2014/main" id="{6D2EB8C6-41B9-4015-80EF-451F94384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9">
              <a:extLst>
                <a:ext uri="{FF2B5EF4-FFF2-40B4-BE49-F238E27FC236}">
                  <a16:creationId xmlns:a16="http://schemas.microsoft.com/office/drawing/2014/main" id="{A01B193B-E9C9-43A3-8172-8D16169AE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0">
              <a:extLst>
                <a:ext uri="{FF2B5EF4-FFF2-40B4-BE49-F238E27FC236}">
                  <a16:creationId xmlns:a16="http://schemas.microsoft.com/office/drawing/2014/main" id="{524292C2-8AA7-412C-B89C-D84F73D41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1">
              <a:extLst>
                <a:ext uri="{FF2B5EF4-FFF2-40B4-BE49-F238E27FC236}">
                  <a16:creationId xmlns:a16="http://schemas.microsoft.com/office/drawing/2014/main" id="{03111D11-BE72-4589-88D4-314BCFB1E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2">
              <a:extLst>
                <a:ext uri="{FF2B5EF4-FFF2-40B4-BE49-F238E27FC236}">
                  <a16:creationId xmlns:a16="http://schemas.microsoft.com/office/drawing/2014/main" id="{730AEC6F-84E6-47CA-BD78-B05E8A84D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3">
              <a:extLst>
                <a:ext uri="{FF2B5EF4-FFF2-40B4-BE49-F238E27FC236}">
                  <a16:creationId xmlns:a16="http://schemas.microsoft.com/office/drawing/2014/main" id="{9FC5FE73-3536-4A02-9107-EEDD36611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B4E57DED-2570-4080-B894-1A3ADA8106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010" y="-5029"/>
            <a:ext cx="3049913" cy="515334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6" name="Image 4"/>
          <p:cNvPicPr/>
          <p:nvPr/>
        </p:nvPicPr>
        <p:blipFill>
          <a:blip r:embed="rId2"/>
          <a:stretch/>
        </p:blipFill>
        <p:spPr>
          <a:xfrm>
            <a:off x="243600" y="756380"/>
            <a:ext cx="2561296" cy="3633044"/>
          </a:xfrm>
          <a:prstGeom prst="rect">
            <a:avLst/>
          </a:prstGeom>
          <a:ln w="9525">
            <a:noFill/>
          </a:ln>
        </p:spPr>
      </p:pic>
      <p:grpSp>
        <p:nvGrpSpPr>
          <p:cNvPr id="126" name="Group 125">
            <a:extLst>
              <a:ext uri="{FF2B5EF4-FFF2-40B4-BE49-F238E27FC236}">
                <a16:creationId xmlns:a16="http://schemas.microsoft.com/office/drawing/2014/main" id="{B96F2CDC-67DF-42B6-9E7E-8FAE5E125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53193" y="889862"/>
            <a:ext cx="4882466" cy="3358450"/>
            <a:chOff x="807084" y="1186483"/>
            <a:chExt cx="6509954" cy="4477933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F1308206-6C12-497B-BA26-BAACA827E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846" y="1186483"/>
              <a:ext cx="6508430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Isosceles Triangle 39">
              <a:extLst>
                <a:ext uri="{FF2B5EF4-FFF2-40B4-BE49-F238E27FC236}">
                  <a16:creationId xmlns:a16="http://schemas.microsoft.com/office/drawing/2014/main" id="{9BC64BEA-9660-4F0A-8B85-0064EDD5E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3858445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1836E2D-DC0D-44B0-B07E-5ADBBE44D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6509954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5" name="TextShape 1"/>
          <p:cNvSpPr txBox="1"/>
          <p:nvPr/>
        </p:nvSpPr>
        <p:spPr>
          <a:xfrm>
            <a:off x="3719441" y="1556628"/>
            <a:ext cx="4752923" cy="1311546"/>
          </a:xfrm>
          <a:prstGeom prst="rect">
            <a:avLst/>
          </a:prstGeom>
        </p:spPr>
        <p:txBody>
          <a:bodyPr vert="horz" lIns="228600" tIns="228600" rIns="228600" bIns="0" rtlCol="0" anchor="b">
            <a:normAutofit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strike="noStrike" spc="-150">
                <a:solidFill>
                  <a:srgbClr val="FFFEFF"/>
                </a:solidFill>
                <a:latin typeface="+mj-lt"/>
                <a:ea typeface="+mj-ea"/>
                <a:cs typeface="+mj-cs"/>
              </a:rPr>
              <a:t>Démonstration de l'application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roup 83">
            <a:extLst>
              <a:ext uri="{FF2B5EF4-FFF2-40B4-BE49-F238E27FC236}">
                <a16:creationId xmlns:a16="http://schemas.microsoft.com/office/drawing/2014/main" id="{081F6272-2D8B-43ED-B0FE-A3834D786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85" name="Freeform 5">
              <a:extLst>
                <a:ext uri="{FF2B5EF4-FFF2-40B4-BE49-F238E27FC236}">
                  <a16:creationId xmlns:a16="http://schemas.microsoft.com/office/drawing/2014/main" id="{C0DF30E9-8AD2-4528-87A0-2478F06C0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6">
              <a:extLst>
                <a:ext uri="{FF2B5EF4-FFF2-40B4-BE49-F238E27FC236}">
                  <a16:creationId xmlns:a16="http://schemas.microsoft.com/office/drawing/2014/main" id="{FF931D9A-1E80-46D9-A587-8AC93BAD15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7">
              <a:extLst>
                <a:ext uri="{FF2B5EF4-FFF2-40B4-BE49-F238E27FC236}">
                  <a16:creationId xmlns:a16="http://schemas.microsoft.com/office/drawing/2014/main" id="{CB72A66A-73DF-42C3-B079-0A900A6DB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8">
              <a:extLst>
                <a:ext uri="{FF2B5EF4-FFF2-40B4-BE49-F238E27FC236}">
                  <a16:creationId xmlns:a16="http://schemas.microsoft.com/office/drawing/2014/main" id="{80FB6E72-6CF0-453C-9FE4-B1CE9BB815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9">
              <a:extLst>
                <a:ext uri="{FF2B5EF4-FFF2-40B4-BE49-F238E27FC236}">
                  <a16:creationId xmlns:a16="http://schemas.microsoft.com/office/drawing/2014/main" id="{4CEF5EF8-F9FC-40D3-A309-16E105E59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0">
              <a:extLst>
                <a:ext uri="{FF2B5EF4-FFF2-40B4-BE49-F238E27FC236}">
                  <a16:creationId xmlns:a16="http://schemas.microsoft.com/office/drawing/2014/main" id="{BCA2598B-2EB3-485D-AA55-B13A4FAE79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1">
              <a:extLst>
                <a:ext uri="{FF2B5EF4-FFF2-40B4-BE49-F238E27FC236}">
                  <a16:creationId xmlns:a16="http://schemas.microsoft.com/office/drawing/2014/main" id="{1862F656-81B6-4D3F-8A60-6BC6D95C1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2">
              <a:extLst>
                <a:ext uri="{FF2B5EF4-FFF2-40B4-BE49-F238E27FC236}">
                  <a16:creationId xmlns:a16="http://schemas.microsoft.com/office/drawing/2014/main" id="{E832566E-BD36-4734-9A30-30C43C5AC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3">
              <a:extLst>
                <a:ext uri="{FF2B5EF4-FFF2-40B4-BE49-F238E27FC236}">
                  <a16:creationId xmlns:a16="http://schemas.microsoft.com/office/drawing/2014/main" id="{ABEB461B-59B1-4D88-9166-4C3D29865A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4">
              <a:extLst>
                <a:ext uri="{FF2B5EF4-FFF2-40B4-BE49-F238E27FC236}">
                  <a16:creationId xmlns:a16="http://schemas.microsoft.com/office/drawing/2014/main" id="{E24AF2E6-340B-4BA9-B658-991448568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5">
              <a:extLst>
                <a:ext uri="{FF2B5EF4-FFF2-40B4-BE49-F238E27FC236}">
                  <a16:creationId xmlns:a16="http://schemas.microsoft.com/office/drawing/2014/main" id="{F3A5F3F9-A868-40C6-91BB-915BDFCAE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6">
              <a:extLst>
                <a:ext uri="{FF2B5EF4-FFF2-40B4-BE49-F238E27FC236}">
                  <a16:creationId xmlns:a16="http://schemas.microsoft.com/office/drawing/2014/main" id="{19E38A9A-0FDB-4637-8061-C7A41043D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7">
              <a:extLst>
                <a:ext uri="{FF2B5EF4-FFF2-40B4-BE49-F238E27FC236}">
                  <a16:creationId xmlns:a16="http://schemas.microsoft.com/office/drawing/2014/main" id="{19CD4F6E-2395-498B-809D-D00ADE7F1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8">
              <a:extLst>
                <a:ext uri="{FF2B5EF4-FFF2-40B4-BE49-F238E27FC236}">
                  <a16:creationId xmlns:a16="http://schemas.microsoft.com/office/drawing/2014/main" id="{3CCBA3DF-710E-4D99-8577-DAB448B03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9">
              <a:extLst>
                <a:ext uri="{FF2B5EF4-FFF2-40B4-BE49-F238E27FC236}">
                  <a16:creationId xmlns:a16="http://schemas.microsoft.com/office/drawing/2014/main" id="{708252DD-5CC4-4D40-AA4F-3494062B3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0">
              <a:extLst>
                <a:ext uri="{FF2B5EF4-FFF2-40B4-BE49-F238E27FC236}">
                  <a16:creationId xmlns:a16="http://schemas.microsoft.com/office/drawing/2014/main" id="{FA2F30EB-C288-4DB4-8AAB-6BD0C4809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1">
              <a:extLst>
                <a:ext uri="{FF2B5EF4-FFF2-40B4-BE49-F238E27FC236}">
                  <a16:creationId xmlns:a16="http://schemas.microsoft.com/office/drawing/2014/main" id="{4BAE05A9-9553-4383-9970-396D1B74E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22">
              <a:extLst>
                <a:ext uri="{FF2B5EF4-FFF2-40B4-BE49-F238E27FC236}">
                  <a16:creationId xmlns:a16="http://schemas.microsoft.com/office/drawing/2014/main" id="{1386C40D-23D3-46EB-A042-233F9E2AC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3">
              <a:extLst>
                <a:ext uri="{FF2B5EF4-FFF2-40B4-BE49-F238E27FC236}">
                  <a16:creationId xmlns:a16="http://schemas.microsoft.com/office/drawing/2014/main" id="{F00E9367-45CC-4ABB-883B-5847B4968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4">
              <a:extLst>
                <a:ext uri="{FF2B5EF4-FFF2-40B4-BE49-F238E27FC236}">
                  <a16:creationId xmlns:a16="http://schemas.microsoft.com/office/drawing/2014/main" id="{F6965CF0-47A9-42B4-9BB9-4036AD24F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5">
              <a:extLst>
                <a:ext uri="{FF2B5EF4-FFF2-40B4-BE49-F238E27FC236}">
                  <a16:creationId xmlns:a16="http://schemas.microsoft.com/office/drawing/2014/main" id="{8B95846F-6193-4E64-967E-B97A998C5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7" name="Group 106">
            <a:extLst>
              <a:ext uri="{FF2B5EF4-FFF2-40B4-BE49-F238E27FC236}">
                <a16:creationId xmlns:a16="http://schemas.microsoft.com/office/drawing/2014/main" id="{1D4094EA-35EA-4936-80C5-47E4CCBEB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274691"/>
            <a:ext cx="2755857" cy="2602816"/>
            <a:chOff x="697883" y="1816768"/>
            <a:chExt cx="3674476" cy="3470421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9569742E-94AF-45D8-B657-E59AAD936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9" name="Isosceles Triangle 22">
              <a:extLst>
                <a:ext uri="{FF2B5EF4-FFF2-40B4-BE49-F238E27FC236}">
                  <a16:creationId xmlns:a16="http://schemas.microsoft.com/office/drawing/2014/main" id="{C82ACEBC-1D5B-4E6E-AA7F-9955EAB418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B930B44A-1C77-42D8-8BB5-1F1B50621E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18" name="Rectangle 111">
            <a:extLst>
              <a:ext uri="{FF2B5EF4-FFF2-40B4-BE49-F238E27FC236}">
                <a16:creationId xmlns:a16="http://schemas.microsoft.com/office/drawing/2014/main" id="{4F8BC489-C3D8-4BF4-A1A7-17253DDBE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9" name="Group 113">
            <a:extLst>
              <a:ext uri="{FF2B5EF4-FFF2-40B4-BE49-F238E27FC236}">
                <a16:creationId xmlns:a16="http://schemas.microsoft.com/office/drawing/2014/main" id="{7A2CF9A6-751A-4195-B46F-A3A307BDA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115" name="Freeform 5">
              <a:extLst>
                <a:ext uri="{FF2B5EF4-FFF2-40B4-BE49-F238E27FC236}">
                  <a16:creationId xmlns:a16="http://schemas.microsoft.com/office/drawing/2014/main" id="{99FD6597-D657-4CE8-BB67-38262390B4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6">
              <a:extLst>
                <a:ext uri="{FF2B5EF4-FFF2-40B4-BE49-F238E27FC236}">
                  <a16:creationId xmlns:a16="http://schemas.microsoft.com/office/drawing/2014/main" id="{382AA14C-F4CD-478A-9EFE-067640216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7">
              <a:extLst>
                <a:ext uri="{FF2B5EF4-FFF2-40B4-BE49-F238E27FC236}">
                  <a16:creationId xmlns:a16="http://schemas.microsoft.com/office/drawing/2014/main" id="{46447DB0-4D0A-4B41-A3F2-54BCC00A2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8">
              <a:extLst>
                <a:ext uri="{FF2B5EF4-FFF2-40B4-BE49-F238E27FC236}">
                  <a16:creationId xmlns:a16="http://schemas.microsoft.com/office/drawing/2014/main" id="{5BE1C5F0-9ED8-4C9A-9F0C-A3C6B8D20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9">
              <a:extLst>
                <a:ext uri="{FF2B5EF4-FFF2-40B4-BE49-F238E27FC236}">
                  <a16:creationId xmlns:a16="http://schemas.microsoft.com/office/drawing/2014/main" id="{105C8A14-E8E4-4AFC-9B74-7422A8DA9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0">
              <a:extLst>
                <a:ext uri="{FF2B5EF4-FFF2-40B4-BE49-F238E27FC236}">
                  <a16:creationId xmlns:a16="http://schemas.microsoft.com/office/drawing/2014/main" id="{E7406BB4-C162-41EE-9015-F5AB82987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1">
              <a:extLst>
                <a:ext uri="{FF2B5EF4-FFF2-40B4-BE49-F238E27FC236}">
                  <a16:creationId xmlns:a16="http://schemas.microsoft.com/office/drawing/2014/main" id="{FD2082CD-35C0-4174-A48F-80A85299D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2">
              <a:extLst>
                <a:ext uri="{FF2B5EF4-FFF2-40B4-BE49-F238E27FC236}">
                  <a16:creationId xmlns:a16="http://schemas.microsoft.com/office/drawing/2014/main" id="{C8D5466E-69D7-4196-B7A0-46A2FCD34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3">
              <a:extLst>
                <a:ext uri="{FF2B5EF4-FFF2-40B4-BE49-F238E27FC236}">
                  <a16:creationId xmlns:a16="http://schemas.microsoft.com/office/drawing/2014/main" id="{4C2B819B-02C8-47E2-926B-564D1FCFF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4">
              <a:extLst>
                <a:ext uri="{FF2B5EF4-FFF2-40B4-BE49-F238E27FC236}">
                  <a16:creationId xmlns:a16="http://schemas.microsoft.com/office/drawing/2014/main" id="{3FF2D034-266F-448A-8643-300835FCA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5">
              <a:extLst>
                <a:ext uri="{FF2B5EF4-FFF2-40B4-BE49-F238E27FC236}">
                  <a16:creationId xmlns:a16="http://schemas.microsoft.com/office/drawing/2014/main" id="{88C66B30-281E-4B25-8A78-A74A62E69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6">
              <a:extLst>
                <a:ext uri="{FF2B5EF4-FFF2-40B4-BE49-F238E27FC236}">
                  <a16:creationId xmlns:a16="http://schemas.microsoft.com/office/drawing/2014/main" id="{9DD98846-00C9-4B86-9346-2BC609B98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7">
              <a:extLst>
                <a:ext uri="{FF2B5EF4-FFF2-40B4-BE49-F238E27FC236}">
                  <a16:creationId xmlns:a16="http://schemas.microsoft.com/office/drawing/2014/main" id="{A3D4631B-530A-4FBE-A1C3-91DF8417E0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8">
              <a:extLst>
                <a:ext uri="{FF2B5EF4-FFF2-40B4-BE49-F238E27FC236}">
                  <a16:creationId xmlns:a16="http://schemas.microsoft.com/office/drawing/2014/main" id="{21EAED65-D8DF-49B6-82B3-06B1BCBA11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9">
              <a:extLst>
                <a:ext uri="{FF2B5EF4-FFF2-40B4-BE49-F238E27FC236}">
                  <a16:creationId xmlns:a16="http://schemas.microsoft.com/office/drawing/2014/main" id="{8E14EAD1-96C9-4536-8DA0-C8C760F73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20">
              <a:extLst>
                <a:ext uri="{FF2B5EF4-FFF2-40B4-BE49-F238E27FC236}">
                  <a16:creationId xmlns:a16="http://schemas.microsoft.com/office/drawing/2014/main" id="{59A9A3AA-922C-417B-9557-67FC072FC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21">
              <a:extLst>
                <a:ext uri="{FF2B5EF4-FFF2-40B4-BE49-F238E27FC236}">
                  <a16:creationId xmlns:a16="http://schemas.microsoft.com/office/drawing/2014/main" id="{FB3DEE8F-6197-4E01-82BE-48410819D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22">
              <a:extLst>
                <a:ext uri="{FF2B5EF4-FFF2-40B4-BE49-F238E27FC236}">
                  <a16:creationId xmlns:a16="http://schemas.microsoft.com/office/drawing/2014/main" id="{C00D8F4C-C021-4C23-9F59-76E02792B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23">
              <a:extLst>
                <a:ext uri="{FF2B5EF4-FFF2-40B4-BE49-F238E27FC236}">
                  <a16:creationId xmlns:a16="http://schemas.microsoft.com/office/drawing/2014/main" id="{D8DDBC7B-405B-4397-BADC-DB618CE58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24">
              <a:extLst>
                <a:ext uri="{FF2B5EF4-FFF2-40B4-BE49-F238E27FC236}">
                  <a16:creationId xmlns:a16="http://schemas.microsoft.com/office/drawing/2014/main" id="{8EB30F62-AFBE-40DD-864B-2FE7AC2575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25">
              <a:extLst>
                <a:ext uri="{FF2B5EF4-FFF2-40B4-BE49-F238E27FC236}">
                  <a16:creationId xmlns:a16="http://schemas.microsoft.com/office/drawing/2014/main" id="{A5691BF3-D18A-48C8-A761-1892D5A914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20" name="Group 136">
            <a:extLst>
              <a:ext uri="{FF2B5EF4-FFF2-40B4-BE49-F238E27FC236}">
                <a16:creationId xmlns:a16="http://schemas.microsoft.com/office/drawing/2014/main" id="{37D0B235-C5E7-4DB6-AB1C-67F46E3EE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274691"/>
            <a:ext cx="2755857" cy="2602816"/>
            <a:chOff x="697883" y="1816768"/>
            <a:chExt cx="3674476" cy="3470421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89360833-507D-4BB7-9FCF-48112010E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Isosceles Triangle 22">
              <a:extLst>
                <a:ext uri="{FF2B5EF4-FFF2-40B4-BE49-F238E27FC236}">
                  <a16:creationId xmlns:a16="http://schemas.microsoft.com/office/drawing/2014/main" id="{37B7CE08-E6AA-4C65-A070-6951801BF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E06C9D37-4346-4BE8-AD06-6AC8B09371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3" name="TextShape 1"/>
          <p:cNvSpPr txBox="1"/>
          <p:nvPr/>
        </p:nvSpPr>
        <p:spPr>
          <a:xfrm>
            <a:off x="666473" y="1768793"/>
            <a:ext cx="2624234" cy="1840257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pPr algn="ctr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strike="noStrike" spc="-150">
                <a:solidFill>
                  <a:srgbClr val="FFFEFF"/>
                </a:solidFill>
                <a:latin typeface="+mj-lt"/>
                <a:ea typeface="+mj-ea"/>
                <a:cs typeface="+mj-cs"/>
              </a:rPr>
              <a:t>Base de données du projet :</a:t>
            </a:r>
          </a:p>
        </p:txBody>
      </p:sp>
      <p:sp useBgFill="1">
        <p:nvSpPr>
          <p:cNvPr id="221" name="Rectangle 141">
            <a:extLst>
              <a:ext uri="{FF2B5EF4-FFF2-40B4-BE49-F238E27FC236}">
                <a16:creationId xmlns:a16="http://schemas.microsoft.com/office/drawing/2014/main" id="{1D209406-DC5B-4B44-808E-226F3F30A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6448" y="602390"/>
            <a:ext cx="4701761" cy="1785772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7" name="Image 2"/>
          <p:cNvPicPr/>
          <p:nvPr/>
        </p:nvPicPr>
        <p:blipFill>
          <a:blip r:embed="rId2"/>
          <a:stretch/>
        </p:blipFill>
        <p:spPr>
          <a:xfrm>
            <a:off x="4986638" y="729108"/>
            <a:ext cx="2406357" cy="1534053"/>
          </a:xfrm>
          <a:prstGeom prst="rect">
            <a:avLst/>
          </a:prstGeom>
          <a:ln w="9525">
            <a:noFill/>
          </a:ln>
        </p:spPr>
      </p:pic>
      <p:sp>
        <p:nvSpPr>
          <p:cNvPr id="205" name="TextShape 3"/>
          <p:cNvSpPr txBox="1"/>
          <p:nvPr/>
        </p:nvSpPr>
        <p:spPr>
          <a:xfrm>
            <a:off x="3838835" y="2754301"/>
            <a:ext cx="4711405" cy="1784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11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000" b="0" strike="noStrike" spc="-1"/>
              <a:t>La base de données est composée de trois tables:</a:t>
            </a:r>
          </a:p>
          <a:p>
            <a:pPr marL="457200" indent="-228600">
              <a:lnSpc>
                <a:spcPct val="110000"/>
              </a:lnSpc>
              <a:spcBef>
                <a:spcPts val="1199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000" b="1" strike="noStrike" spc="-1"/>
              <a:t>table user</a:t>
            </a:r>
            <a:r>
              <a:rPr lang="en-US" sz="1000" b="0" strike="noStrike" spc="-1"/>
              <a:t> : id user (integer), username(TEXT), admin(integer),</a:t>
            </a:r>
          </a:p>
          <a:p>
            <a:pPr marL="457200" indent="-228600">
              <a:lnSpc>
                <a:spcPct val="11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000" b="0" strike="noStrike" spc="-1"/>
              <a:t>Password(Text)</a:t>
            </a:r>
          </a:p>
          <a:p>
            <a:pPr marL="457200" indent="-228600">
              <a:lnSpc>
                <a:spcPct val="11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000" b="1" strike="noStrike" spc="-1"/>
              <a:t>Table Modèle</a:t>
            </a:r>
            <a:r>
              <a:rPr lang="en-US" sz="1000" b="0" strike="noStrike" spc="-1"/>
              <a:t>: id_modele(integer),modele_name(TEXT),modele_name(TEXT),</a:t>
            </a:r>
          </a:p>
          <a:p>
            <a:pPr marL="457200" indent="-228600">
              <a:lnSpc>
                <a:spcPct val="11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000" b="0" strike="noStrike" spc="-1"/>
              <a:t>f1score (INTEGER),Accuracy (INTEGER)</a:t>
            </a:r>
          </a:p>
          <a:p>
            <a:pPr marL="457200" indent="-228600">
              <a:lnSpc>
                <a:spcPct val="11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000" b="1" strike="noStrike" spc="-1"/>
              <a:t>Table de prediction_result_table: </a:t>
            </a:r>
            <a:r>
              <a:rPr lang="en-US" sz="1000" b="0" strike="noStrike" spc="-1"/>
              <a:t>id_prediction(integer),</a:t>
            </a:r>
          </a:p>
          <a:p>
            <a:pPr marL="457200" indent="-228600">
              <a:lnSpc>
                <a:spcPct val="11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000" b="0" strike="noStrike" spc="-1"/>
              <a:t>id_user(INTEGER),id_modele(integer), prediction(INTEGER)</a:t>
            </a:r>
          </a:p>
          <a:p>
            <a:pPr marL="189360" indent="-228600">
              <a:lnSpc>
                <a:spcPct val="110000"/>
              </a:lnSpc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endParaRPr lang="en-US" sz="1000" b="0" strike="noStrike" spc="-1"/>
          </a:p>
          <a:p>
            <a:pPr marL="457200" indent="-228600">
              <a:lnSpc>
                <a:spcPct val="110000"/>
              </a:lnSpc>
              <a:spcBef>
                <a:spcPts val="1199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endParaRPr lang="en-US" sz="1000" b="0" strike="noStrike" spc="-1"/>
          </a:p>
          <a:p>
            <a:pPr marL="457200" indent="-228600">
              <a:lnSpc>
                <a:spcPct val="110000"/>
              </a:lnSpc>
              <a:spcBef>
                <a:spcPts val="1199"/>
              </a:spcBef>
              <a:spcAft>
                <a:spcPts val="1199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endParaRPr lang="en-US" sz="1000" b="0" strike="noStrike" spc="-1"/>
          </a:p>
        </p:txBody>
      </p:sp>
      <p:sp>
        <p:nvSpPr>
          <p:cNvPr id="204" name="CustomShape 2"/>
          <p:cNvSpPr/>
          <p:nvPr/>
        </p:nvSpPr>
        <p:spPr>
          <a:xfrm>
            <a:off x="845280" y="1647360"/>
            <a:ext cx="7504920" cy="39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TextShape 4"/>
          <p:cNvSpPr txBox="1"/>
          <p:nvPr/>
        </p:nvSpPr>
        <p:spPr>
          <a:xfrm>
            <a:off x="4505400" y="1074600"/>
            <a:ext cx="4227120" cy="3037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6319440" y="895320"/>
            <a:ext cx="4754520" cy="466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AF7B51"/>
                </a:solidFill>
                <a:latin typeface="Nunito"/>
                <a:ea typeface="Nunito"/>
              </a:rPr>
              <a:t>Présentation des données</a:t>
            </a: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TextShape 2"/>
          <p:cNvSpPr txBox="1"/>
          <p:nvPr/>
        </p:nvSpPr>
        <p:spPr>
          <a:xfrm>
            <a:off x="7269840" y="2508480"/>
            <a:ext cx="4574880" cy="38667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lstStyle/>
          <a:p>
            <a:pPr>
              <a:lnSpc>
                <a:spcPct val="115000"/>
              </a:lnSpc>
            </a:pP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15000"/>
              </a:lnSpc>
              <a:spcBef>
                <a:spcPts val="901"/>
              </a:spcBef>
            </a:pP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15000"/>
              </a:lnSpc>
              <a:spcBef>
                <a:spcPts val="1199"/>
              </a:spcBef>
            </a:pP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</a:pP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6374880" y="1545128"/>
            <a:ext cx="464364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400" b="1" strike="noStrike" spc="-1">
                <a:solidFill>
                  <a:srgbClr val="000000"/>
                </a:solidFill>
                <a:latin typeface="Arial"/>
                <a:ea typeface="Arial"/>
              </a:rPr>
              <a:t>Source de données : Kaggle </a:t>
            </a:r>
            <a:endParaRPr lang="fr-FR" sz="1400" b="0" strike="noStrike" spc="-1">
              <a:latin typeface="Arial"/>
            </a:endParaRPr>
          </a:p>
        </p:txBody>
      </p:sp>
      <p:graphicFrame>
        <p:nvGraphicFramePr>
          <p:cNvPr id="211" name="Table 4"/>
          <p:cNvGraphicFramePr/>
          <p:nvPr/>
        </p:nvGraphicFramePr>
        <p:xfrm>
          <a:off x="4280400" y="3516120"/>
          <a:ext cx="5087880" cy="1190520"/>
        </p:xfrm>
        <a:graphic>
          <a:graphicData uri="http://schemas.openxmlformats.org/drawingml/2006/table">
            <a:tbl>
              <a:tblPr/>
              <a:tblGrid>
                <a:gridCol w="5087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90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4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X</a:t>
                      </a:r>
                      <a:endParaRPr lang="fr-FR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2" name="Table 5"/>
          <p:cNvGraphicFramePr/>
          <p:nvPr/>
        </p:nvGraphicFramePr>
        <p:xfrm>
          <a:off x="3050640" y="895320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3" name="Table 6"/>
          <p:cNvGraphicFramePr/>
          <p:nvPr>
            <p:extLst>
              <p:ext uri="{D42A27DB-BD31-4B8C-83A1-F6EECF244321}">
                <p14:modId xmlns:p14="http://schemas.microsoft.com/office/powerpoint/2010/main" val="2977198417"/>
              </p:ext>
            </p:extLst>
          </p:nvPr>
        </p:nvGraphicFramePr>
        <p:xfrm>
          <a:off x="474840" y="238946"/>
          <a:ext cx="5770080" cy="4309080"/>
        </p:xfrm>
        <a:graphic>
          <a:graphicData uri="http://schemas.openxmlformats.org/drawingml/2006/table">
            <a:tbl>
              <a:tblPr/>
              <a:tblGrid>
                <a:gridCol w="1350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6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3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6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400" b="1" strike="noStrike" spc="-1">
                          <a:solidFill>
                            <a:srgbClr val="AF7B51"/>
                          </a:solidFill>
                          <a:latin typeface="Arial"/>
                          <a:ea typeface="Arial"/>
                        </a:rPr>
                        <a:t>Variable</a:t>
                      </a:r>
                      <a:endParaRPr lang="fr-FR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AF7B51"/>
                      </a:solidFill>
                    </a:lnL>
                    <a:lnR w="12240">
                      <a:solidFill>
                        <a:srgbClr val="AF7B51"/>
                      </a:solidFill>
                    </a:lnR>
                    <a:lnT w="12240">
                      <a:solidFill>
                        <a:srgbClr val="AF7B51"/>
                      </a:solidFill>
                    </a:lnT>
                    <a:lnB w="38160">
                      <a:solidFill>
                        <a:srgbClr val="AF7B51"/>
                      </a:solidFill>
                    </a:lnB>
                    <a:solidFill>
                      <a:srgbClr val="00796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400" b="1" strike="noStrike" spc="-1" dirty="0">
                          <a:solidFill>
                            <a:srgbClr val="AF7B51"/>
                          </a:solidFill>
                          <a:latin typeface="Arial"/>
                          <a:ea typeface="Arial"/>
                        </a:rPr>
                        <a:t>description</a:t>
                      </a:r>
                      <a:endParaRPr lang="fr-FR" sz="1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AF7B51"/>
                      </a:solidFill>
                    </a:lnL>
                    <a:lnR w="12240">
                      <a:solidFill>
                        <a:srgbClr val="AF7B51"/>
                      </a:solidFill>
                    </a:lnR>
                    <a:lnT w="12240">
                      <a:solidFill>
                        <a:srgbClr val="AF7B51"/>
                      </a:solidFill>
                    </a:lnT>
                    <a:lnB w="38160">
                      <a:solidFill>
                        <a:srgbClr val="AF7B51"/>
                      </a:solidFill>
                    </a:lnB>
                    <a:solidFill>
                      <a:srgbClr val="00796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400" b="1" strike="noStrike" spc="-1">
                          <a:solidFill>
                            <a:srgbClr val="AF7B51"/>
                          </a:solidFill>
                          <a:latin typeface="Arial"/>
                          <a:ea typeface="Arial"/>
                        </a:rPr>
                        <a:t>type</a:t>
                      </a:r>
                      <a:endParaRPr lang="fr-FR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AF7B51"/>
                      </a:solidFill>
                    </a:lnL>
                    <a:lnR w="12240">
                      <a:solidFill>
                        <a:srgbClr val="AF7B51"/>
                      </a:solidFill>
                    </a:lnR>
                    <a:lnT w="12240">
                      <a:solidFill>
                        <a:srgbClr val="AF7B51"/>
                      </a:solidFill>
                    </a:lnT>
                    <a:lnB w="38160">
                      <a:solidFill>
                        <a:srgbClr val="AF7B51"/>
                      </a:solidFill>
                    </a:lnB>
                    <a:solidFill>
                      <a:srgbClr val="007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>
                          <a:solidFill>
                            <a:srgbClr val="111D22"/>
                          </a:solidFill>
                          <a:latin typeface="Arial"/>
                          <a:ea typeface="Arial"/>
                        </a:rPr>
                        <a:t>Age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AF7B51"/>
                      </a:solidFill>
                    </a:lnL>
                    <a:lnR w="12240">
                      <a:solidFill>
                        <a:srgbClr val="AF7B51"/>
                      </a:solidFill>
                    </a:lnR>
                    <a:lnT w="38160" cap="flat" cmpd="sng" algn="ctr">
                      <a:solidFill>
                        <a:srgbClr val="AF7B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AF7B51"/>
                      </a:solidFill>
                    </a:lnB>
                    <a:solidFill>
                      <a:srgbClr val="CCD6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 b="0" strike="noStrike" spc="-1">
                          <a:solidFill>
                            <a:srgbClr val="323130"/>
                          </a:solidFill>
                          <a:latin typeface="Arial"/>
                          <a:ea typeface="Arial"/>
                        </a:rPr>
                        <a:t>L'Age de l’utilisateur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AF7B51"/>
                      </a:solidFill>
                    </a:lnL>
                    <a:lnR w="12240">
                      <a:solidFill>
                        <a:srgbClr val="AF7B51"/>
                      </a:solidFill>
                    </a:lnR>
                    <a:lnT w="38160" cap="flat" cmpd="sng" algn="ctr">
                      <a:solidFill>
                        <a:srgbClr val="AF7B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AF7B51"/>
                      </a:solidFill>
                    </a:lnB>
                    <a:solidFill>
                      <a:srgbClr val="CCD6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 b="0" strike="noStrike" spc="-1">
                          <a:solidFill>
                            <a:srgbClr val="111D22"/>
                          </a:solidFill>
                          <a:latin typeface="Arial"/>
                          <a:ea typeface="Arial"/>
                        </a:rPr>
                        <a:t>Integer [25-35]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AF7B51"/>
                      </a:solidFill>
                    </a:lnL>
                    <a:lnR w="12240">
                      <a:solidFill>
                        <a:srgbClr val="AF7B51"/>
                      </a:solidFill>
                    </a:lnR>
                    <a:lnT w="38160" cap="flat" cmpd="sng" algn="ctr">
                      <a:solidFill>
                        <a:srgbClr val="AF7B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AF7B51"/>
                      </a:solidFill>
                    </a:lnB>
                    <a:solidFill>
                      <a:srgbClr val="CCD6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>
                          <a:solidFill>
                            <a:srgbClr val="323130"/>
                          </a:solidFill>
                          <a:latin typeface="Arial"/>
                          <a:ea typeface="Arial"/>
                        </a:rPr>
                        <a:t>AnnualIncome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AF7B51"/>
                      </a:solidFill>
                    </a:lnL>
                    <a:lnR w="12240">
                      <a:solidFill>
                        <a:srgbClr val="AF7B51"/>
                      </a:solidFill>
                    </a:lnR>
                    <a:lnT w="12240">
                      <a:solidFill>
                        <a:srgbClr val="AF7B51"/>
                      </a:solidFill>
                    </a:lnT>
                    <a:lnB w="12240">
                      <a:solidFill>
                        <a:srgbClr val="AF7B51"/>
                      </a:solidFill>
                    </a:lnB>
                    <a:solidFill>
                      <a:srgbClr val="E7EB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>
                          <a:solidFill>
                            <a:srgbClr val="323130"/>
                          </a:solidFill>
                          <a:latin typeface="Arial"/>
                          <a:ea typeface="Arial"/>
                        </a:rPr>
                        <a:t>Salaire des utilisateurs en roupie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AF7B51"/>
                      </a:solidFill>
                    </a:lnL>
                    <a:lnR w="12240">
                      <a:solidFill>
                        <a:srgbClr val="AF7B51"/>
                      </a:solidFill>
                    </a:lnR>
                    <a:lnT w="12240">
                      <a:solidFill>
                        <a:srgbClr val="AF7B51"/>
                      </a:solidFill>
                    </a:lnT>
                    <a:lnB w="12240">
                      <a:solidFill>
                        <a:srgbClr val="AF7B51"/>
                      </a:solidFill>
                    </a:lnB>
                    <a:solidFill>
                      <a:srgbClr val="E7EB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050" b="0" strike="noStrike" spc="-1">
                          <a:solidFill>
                            <a:srgbClr val="323130"/>
                          </a:solidFill>
                          <a:latin typeface="Arial"/>
                          <a:ea typeface="Arial"/>
                        </a:rPr>
                        <a:t>Integer [</a:t>
                      </a:r>
                      <a:r>
                        <a:rPr lang="fr-FR" sz="1100" b="0" strike="noStrike" spc="-1">
                          <a:solidFill>
                            <a:srgbClr val="323130"/>
                          </a:solidFill>
                          <a:latin typeface="Arial"/>
                          <a:ea typeface="Arial"/>
                        </a:rPr>
                        <a:t>300000</a:t>
                      </a:r>
                      <a:r>
                        <a:rPr lang="fr-FR" sz="1050" b="0" strike="noStrike" spc="-1">
                          <a:solidFill>
                            <a:srgbClr val="323130"/>
                          </a:solidFill>
                          <a:latin typeface="Arial"/>
                          <a:ea typeface="Arial"/>
                        </a:rPr>
                        <a:t>;</a:t>
                      </a:r>
                      <a:r>
                        <a:rPr lang="fr-FR" sz="1100" b="0" strike="noStrike" spc="-1">
                          <a:solidFill>
                            <a:srgbClr val="323130"/>
                          </a:solidFill>
                          <a:latin typeface="Arial"/>
                          <a:ea typeface="Arial"/>
                        </a:rPr>
                        <a:t>1800000]</a:t>
                      </a:r>
                      <a:endParaRPr lang="fr-FR" sz="11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fr-FR" sz="11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AF7B51"/>
                      </a:solidFill>
                    </a:lnL>
                    <a:lnR w="12240">
                      <a:solidFill>
                        <a:srgbClr val="AF7B51"/>
                      </a:solidFill>
                    </a:lnR>
                    <a:lnT w="12240">
                      <a:solidFill>
                        <a:srgbClr val="AF7B51"/>
                      </a:solidFill>
                    </a:lnT>
                    <a:lnB w="12240">
                      <a:solidFill>
                        <a:srgbClr val="AF7B51"/>
                      </a:solidFill>
                    </a:lnB>
                    <a:solidFill>
                      <a:srgbClr val="E7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1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>
                          <a:solidFill>
                            <a:srgbClr val="323130"/>
                          </a:solidFill>
                          <a:latin typeface="Arial"/>
                          <a:ea typeface="Arial"/>
                        </a:rPr>
                        <a:t>FamilyMembers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AF7B51"/>
                      </a:solidFill>
                    </a:lnL>
                    <a:lnR w="12240">
                      <a:solidFill>
                        <a:srgbClr val="AF7B51"/>
                      </a:solidFill>
                    </a:lnR>
                    <a:lnT w="12240">
                      <a:solidFill>
                        <a:srgbClr val="AF7B51"/>
                      </a:solidFill>
                    </a:lnT>
                    <a:lnB w="12240">
                      <a:solidFill>
                        <a:srgbClr val="AF7B51"/>
                      </a:solidFill>
                    </a:lnB>
                    <a:solidFill>
                      <a:srgbClr val="CCD6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000" b="0" strike="noStrike" spc="-1">
                          <a:solidFill>
                            <a:srgbClr val="323130"/>
                          </a:solidFill>
                          <a:latin typeface="Arial"/>
                        </a:rPr>
                        <a:t>Le nombre de membres d’une famille </a:t>
                      </a:r>
                      <a:endParaRPr lang="fr-FR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AF7B51"/>
                      </a:solidFill>
                    </a:lnL>
                    <a:lnR w="12240">
                      <a:solidFill>
                        <a:srgbClr val="AF7B51"/>
                      </a:solidFill>
                    </a:lnR>
                    <a:lnT w="12240">
                      <a:solidFill>
                        <a:srgbClr val="AF7B51"/>
                      </a:solidFill>
                    </a:lnT>
                    <a:lnB w="12240">
                      <a:solidFill>
                        <a:srgbClr val="AF7B51"/>
                      </a:solidFill>
                    </a:lnB>
                    <a:solidFill>
                      <a:srgbClr val="CCD6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 b="0" strike="noStrike" spc="-1">
                          <a:solidFill>
                            <a:srgbClr val="323130"/>
                          </a:solidFill>
                          <a:latin typeface="Arial"/>
                        </a:rPr>
                        <a:t>I</a:t>
                      </a:r>
                      <a:r>
                        <a:rPr lang="fr-FR" sz="1100" b="0" strike="noStrike" spc="-1">
                          <a:solidFill>
                            <a:srgbClr val="323130"/>
                          </a:solidFill>
                          <a:latin typeface="Arial"/>
                        </a:rPr>
                        <a:t>nteger [2;9]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AF7B51"/>
                      </a:solidFill>
                    </a:lnL>
                    <a:lnR w="12240">
                      <a:solidFill>
                        <a:srgbClr val="AF7B51"/>
                      </a:solidFill>
                    </a:lnR>
                    <a:lnT w="12240">
                      <a:solidFill>
                        <a:srgbClr val="AF7B51"/>
                      </a:solidFill>
                    </a:lnT>
                    <a:lnB w="12240">
                      <a:solidFill>
                        <a:srgbClr val="AF7B51"/>
                      </a:solidFill>
                    </a:lnB>
                    <a:solidFill>
                      <a:srgbClr val="CCD6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050" b="0" strike="noStrike" spc="-1">
                          <a:solidFill>
                            <a:srgbClr val="323130"/>
                          </a:solidFill>
                          <a:latin typeface="Arial"/>
                          <a:ea typeface="Arial"/>
                        </a:rPr>
                        <a:t>GraduateOrNot</a:t>
                      </a:r>
                      <a:r>
                        <a:rPr lang="fr-FR" sz="1200" b="0" strike="noStrike" spc="-1">
                          <a:solidFill>
                            <a:srgbClr val="323130"/>
                          </a:solidFill>
                          <a:latin typeface="Arial"/>
                          <a:ea typeface="Arial"/>
                        </a:rPr>
                        <a:t> 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AF7B51"/>
                      </a:solidFill>
                    </a:lnL>
                    <a:lnR w="12240">
                      <a:solidFill>
                        <a:srgbClr val="AF7B51"/>
                      </a:solidFill>
                    </a:lnR>
                    <a:lnT w="12240">
                      <a:solidFill>
                        <a:srgbClr val="AF7B51"/>
                      </a:solidFill>
                    </a:lnT>
                    <a:lnB w="12240">
                      <a:solidFill>
                        <a:srgbClr val="AF7B51"/>
                      </a:solidFill>
                    </a:lnB>
                    <a:solidFill>
                      <a:srgbClr val="E7EB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>
                          <a:solidFill>
                            <a:srgbClr val="111D22"/>
                          </a:solidFill>
                          <a:latin typeface="Arial"/>
                          <a:ea typeface="Arial"/>
                        </a:rPr>
                        <a:t>Si la personne est diplômée ou non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AF7B51"/>
                      </a:solidFill>
                    </a:lnL>
                    <a:lnR w="12240">
                      <a:solidFill>
                        <a:srgbClr val="AF7B51"/>
                      </a:solidFill>
                    </a:lnR>
                    <a:lnT w="12240">
                      <a:solidFill>
                        <a:srgbClr val="AF7B51"/>
                      </a:solidFill>
                    </a:lnT>
                    <a:lnB w="12240">
                      <a:solidFill>
                        <a:srgbClr val="AF7B51"/>
                      </a:solidFill>
                    </a:lnB>
                    <a:solidFill>
                      <a:srgbClr val="E7EB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050" b="0" strike="noStrike" spc="-1">
                          <a:solidFill>
                            <a:srgbClr val="111D22"/>
                          </a:solidFill>
                          <a:latin typeface="Arial"/>
                          <a:ea typeface="Arial"/>
                        </a:rPr>
                        <a:t>String  [yes,no]</a:t>
                      </a:r>
                      <a:endParaRPr lang="fr-FR" sz="105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AF7B51"/>
                      </a:solidFill>
                    </a:lnL>
                    <a:lnR w="12240">
                      <a:solidFill>
                        <a:srgbClr val="AF7B51"/>
                      </a:solidFill>
                    </a:lnR>
                    <a:lnT w="12240">
                      <a:solidFill>
                        <a:srgbClr val="AF7B51"/>
                      </a:solidFill>
                    </a:lnT>
                    <a:lnB w="12240">
                      <a:solidFill>
                        <a:srgbClr val="AF7B51"/>
                      </a:solidFill>
                    </a:lnB>
                    <a:solidFill>
                      <a:srgbClr val="E7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050" b="0" strike="noStrike" spc="-1">
                          <a:solidFill>
                            <a:srgbClr val="323130"/>
                          </a:solidFill>
                          <a:latin typeface="Arial"/>
                        </a:rPr>
                        <a:t>ChronicDiseases</a:t>
                      </a:r>
                      <a:endParaRPr lang="fr-FR" sz="105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AF7B51"/>
                      </a:solidFill>
                    </a:lnL>
                    <a:lnR w="12240">
                      <a:solidFill>
                        <a:srgbClr val="AF7B51"/>
                      </a:solidFill>
                    </a:lnR>
                    <a:lnT w="12240">
                      <a:solidFill>
                        <a:srgbClr val="AF7B51"/>
                      </a:solidFill>
                    </a:lnT>
                    <a:lnB w="12240">
                      <a:solidFill>
                        <a:srgbClr val="AF7B51"/>
                      </a:solidFill>
                    </a:lnB>
                    <a:solidFill>
                      <a:srgbClr val="CCD6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050" b="0" strike="noStrike" spc="-1">
                          <a:solidFill>
                            <a:srgbClr val="111D22"/>
                          </a:solidFill>
                          <a:latin typeface="Arial"/>
                        </a:rPr>
                        <a:t>Si la personne possède des maladies chroniques ou non </a:t>
                      </a:r>
                      <a:endParaRPr lang="fr-FR" sz="105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AF7B51"/>
                      </a:solidFill>
                    </a:lnL>
                    <a:lnR w="12240">
                      <a:solidFill>
                        <a:srgbClr val="AF7B51"/>
                      </a:solidFill>
                    </a:lnR>
                    <a:lnT w="12240">
                      <a:solidFill>
                        <a:srgbClr val="AF7B51"/>
                      </a:solidFill>
                    </a:lnT>
                    <a:lnB w="12240">
                      <a:solidFill>
                        <a:srgbClr val="AF7B51"/>
                      </a:solidFill>
                    </a:lnB>
                    <a:solidFill>
                      <a:srgbClr val="CCD6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050" b="0" strike="noStrike" spc="-1">
                          <a:solidFill>
                            <a:srgbClr val="111D22"/>
                          </a:solidFill>
                          <a:latin typeface="Arial"/>
                          <a:ea typeface="Arial"/>
                        </a:rPr>
                        <a:t>String  [yes,no]</a:t>
                      </a:r>
                      <a:endParaRPr lang="fr-FR" sz="105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fr-FR" sz="105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AF7B51"/>
                      </a:solidFill>
                    </a:lnL>
                    <a:lnR w="12240">
                      <a:solidFill>
                        <a:srgbClr val="AF7B51"/>
                      </a:solidFill>
                    </a:lnR>
                    <a:lnT w="12240">
                      <a:solidFill>
                        <a:srgbClr val="AF7B51"/>
                      </a:solidFill>
                    </a:lnT>
                    <a:lnB w="12240">
                      <a:solidFill>
                        <a:srgbClr val="AF7B51"/>
                      </a:solidFill>
                    </a:lnB>
                    <a:solidFill>
                      <a:srgbClr val="CCD6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4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050" b="0" strike="noStrike" spc="-1">
                          <a:solidFill>
                            <a:srgbClr val="323130"/>
                          </a:solidFill>
                          <a:latin typeface="Arial"/>
                        </a:rPr>
                        <a:t>EverTravelledAbroad</a:t>
                      </a:r>
                      <a:endParaRPr lang="fr-FR" sz="105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AF7B51"/>
                      </a:solidFill>
                    </a:lnL>
                    <a:lnR w="12240">
                      <a:solidFill>
                        <a:srgbClr val="AF7B51"/>
                      </a:solidFill>
                    </a:lnR>
                    <a:lnT w="12240">
                      <a:solidFill>
                        <a:srgbClr val="AF7B51"/>
                      </a:solidFill>
                    </a:lnT>
                    <a:lnB w="12240">
                      <a:solidFill>
                        <a:srgbClr val="AF7B51"/>
                      </a:solidFill>
                    </a:lnB>
                    <a:solidFill>
                      <a:srgbClr val="E7EB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050" b="0" strike="noStrike" spc="-1">
                          <a:solidFill>
                            <a:srgbClr val="111D22"/>
                          </a:solidFill>
                          <a:latin typeface="Arial"/>
                          <a:ea typeface="Microsoft YaHei"/>
                        </a:rPr>
                        <a:t>Si la personne à déjà voyagé </a:t>
                      </a:r>
                      <a:r>
                        <a:rPr lang="fr-FR" sz="1050" b="0" strike="noStrike" spc="-1">
                          <a:solidFill>
                            <a:srgbClr val="111D22"/>
                          </a:solidFill>
                          <a:latin typeface="Arial"/>
                        </a:rPr>
                        <a:t>ou non en avion </a:t>
                      </a:r>
                      <a:endParaRPr lang="fr-FR" sz="105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AF7B51"/>
                      </a:solidFill>
                    </a:lnL>
                    <a:lnR w="12240">
                      <a:solidFill>
                        <a:srgbClr val="AF7B51"/>
                      </a:solidFill>
                    </a:lnR>
                    <a:lnT w="12240">
                      <a:solidFill>
                        <a:srgbClr val="AF7B51"/>
                      </a:solidFill>
                    </a:lnT>
                    <a:lnB w="12240">
                      <a:solidFill>
                        <a:srgbClr val="AF7B51"/>
                      </a:solidFill>
                    </a:lnB>
                    <a:solidFill>
                      <a:srgbClr val="E7EB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050" b="0" strike="noStrike" spc="-1">
                          <a:solidFill>
                            <a:srgbClr val="111D22"/>
                          </a:solidFill>
                          <a:latin typeface="Arial"/>
                        </a:rPr>
                        <a:t>String [yes,no]</a:t>
                      </a:r>
                      <a:endParaRPr lang="fr-FR" sz="105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fr-FR" sz="105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AF7B51"/>
                      </a:solidFill>
                    </a:lnL>
                    <a:lnR w="12240">
                      <a:solidFill>
                        <a:srgbClr val="AF7B51"/>
                      </a:solidFill>
                    </a:lnR>
                    <a:lnT w="12240">
                      <a:solidFill>
                        <a:srgbClr val="AF7B51"/>
                      </a:solidFill>
                    </a:lnT>
                    <a:lnB w="12240">
                      <a:solidFill>
                        <a:srgbClr val="AF7B51"/>
                      </a:solidFill>
                    </a:lnB>
                    <a:solidFill>
                      <a:srgbClr val="E7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050" b="0" strike="noStrike" spc="-1">
                          <a:solidFill>
                            <a:srgbClr val="323130"/>
                          </a:solidFill>
                          <a:latin typeface="Arial"/>
                        </a:rPr>
                        <a:t>EnploymentType</a:t>
                      </a:r>
                      <a:endParaRPr lang="fr-FR" sz="105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AF7B51"/>
                      </a:solidFill>
                    </a:lnL>
                    <a:lnR w="12240">
                      <a:solidFill>
                        <a:srgbClr val="AF7B51"/>
                      </a:solidFill>
                    </a:lnR>
                    <a:lnT w="12240">
                      <a:solidFill>
                        <a:srgbClr val="AF7B51"/>
                      </a:solidFill>
                    </a:lnT>
                    <a:lnB w="12240">
                      <a:solidFill>
                        <a:srgbClr val="AF7B51"/>
                      </a:solidFill>
                    </a:lnB>
                    <a:solidFill>
                      <a:srgbClr val="CCD6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>
                          <a:solidFill>
                            <a:srgbClr val="111D22"/>
                          </a:solidFill>
                          <a:latin typeface="Arial"/>
                          <a:ea typeface="Arial"/>
                        </a:rPr>
                        <a:t>Le type d’employé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AF7B51"/>
                      </a:solidFill>
                    </a:lnL>
                    <a:lnR w="12240">
                      <a:solidFill>
                        <a:srgbClr val="AF7B51"/>
                      </a:solidFill>
                    </a:lnR>
                    <a:lnT w="12240">
                      <a:solidFill>
                        <a:srgbClr val="AF7B51"/>
                      </a:solidFill>
                    </a:lnT>
                    <a:lnB w="12240">
                      <a:solidFill>
                        <a:srgbClr val="AF7B51"/>
                      </a:solidFill>
                    </a:lnB>
                    <a:solidFill>
                      <a:srgbClr val="CCD6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050" b="0" strike="noStrike" spc="-1">
                          <a:solidFill>
                            <a:srgbClr val="111D22"/>
                          </a:solidFill>
                          <a:latin typeface="Arial"/>
                        </a:rPr>
                        <a:t>String[Government Sector,private sector]</a:t>
                      </a:r>
                      <a:endParaRPr lang="fr-FR" sz="105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AF7B51"/>
                      </a:solidFill>
                    </a:lnL>
                    <a:lnR w="12240">
                      <a:solidFill>
                        <a:srgbClr val="AF7B51"/>
                      </a:solidFill>
                    </a:lnR>
                    <a:lnT w="12240">
                      <a:solidFill>
                        <a:srgbClr val="AF7B51"/>
                      </a:solidFill>
                    </a:lnT>
                    <a:lnB w="12240">
                      <a:solidFill>
                        <a:srgbClr val="AF7B51"/>
                      </a:solidFill>
                    </a:lnB>
                    <a:solidFill>
                      <a:srgbClr val="CCD6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050" b="0" strike="noStrike" spc="-1">
                          <a:solidFill>
                            <a:srgbClr val="323130"/>
                          </a:solidFill>
                          <a:latin typeface="Arial"/>
                        </a:rPr>
                        <a:t>FrequentFLyer</a:t>
                      </a:r>
                      <a:endParaRPr lang="fr-FR" sz="105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AF7B51"/>
                      </a:solidFill>
                    </a:lnL>
                    <a:lnR w="12240">
                      <a:solidFill>
                        <a:srgbClr val="AF7B51"/>
                      </a:solidFill>
                    </a:lnR>
                    <a:lnT w="12240">
                      <a:solidFill>
                        <a:srgbClr val="AF7B51"/>
                      </a:solidFill>
                    </a:lnT>
                    <a:lnB w="12240">
                      <a:solidFill>
                        <a:srgbClr val="AF7B51"/>
                      </a:solidFill>
                    </a:lnB>
                    <a:solidFill>
                      <a:srgbClr val="E7EB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>
                          <a:solidFill>
                            <a:srgbClr val="111D22"/>
                          </a:solidFill>
                          <a:latin typeface="Arial"/>
                        </a:rPr>
                        <a:t>Si la personne voyage  beaucoup 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AF7B51"/>
                      </a:solidFill>
                    </a:lnL>
                    <a:lnR w="12240">
                      <a:solidFill>
                        <a:srgbClr val="AF7B51"/>
                      </a:solidFill>
                    </a:lnR>
                    <a:lnT w="12240">
                      <a:solidFill>
                        <a:srgbClr val="AF7B51"/>
                      </a:solidFill>
                    </a:lnT>
                    <a:lnB w="12240">
                      <a:solidFill>
                        <a:srgbClr val="AF7B51"/>
                      </a:solidFill>
                    </a:lnB>
                    <a:solidFill>
                      <a:srgbClr val="E7EB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>
                          <a:solidFill>
                            <a:srgbClr val="111D22"/>
                          </a:solidFill>
                          <a:latin typeface="Arial"/>
                          <a:ea typeface="Arial"/>
                        </a:rPr>
                        <a:t>String  [yes;no]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AF7B51"/>
                      </a:solidFill>
                    </a:lnL>
                    <a:lnR w="12240">
                      <a:solidFill>
                        <a:srgbClr val="AF7B51"/>
                      </a:solidFill>
                    </a:lnR>
                    <a:lnT w="12240">
                      <a:solidFill>
                        <a:srgbClr val="AF7B51"/>
                      </a:solidFill>
                    </a:lnT>
                    <a:lnB w="12240">
                      <a:solidFill>
                        <a:srgbClr val="AF7B51"/>
                      </a:solidFill>
                    </a:lnB>
                    <a:solidFill>
                      <a:srgbClr val="E7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3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000" b="0" strike="noStrike" spc="-1" dirty="0" err="1">
                          <a:solidFill>
                            <a:srgbClr val="111D22"/>
                          </a:solidFill>
                          <a:latin typeface="Arial"/>
                        </a:rPr>
                        <a:t>TravelInsurance</a:t>
                      </a:r>
                      <a:endParaRPr lang="fr-FR" sz="1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AF7B51"/>
                      </a:solidFill>
                    </a:lnL>
                    <a:lnR w="12240">
                      <a:solidFill>
                        <a:srgbClr val="AF7B51"/>
                      </a:solidFill>
                    </a:lnR>
                    <a:lnT w="12240">
                      <a:solidFill>
                        <a:srgbClr val="AF7B51"/>
                      </a:solidFill>
                    </a:lnT>
                    <a:lnB w="12240">
                      <a:solidFill>
                        <a:srgbClr val="AF7B51"/>
                      </a:solidFill>
                    </a:lnB>
                    <a:solidFill>
                      <a:srgbClr val="CCD6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000" b="0" strike="noStrike" spc="-1" dirty="0">
                          <a:solidFill>
                            <a:srgbClr val="111D22"/>
                          </a:solidFill>
                          <a:latin typeface="Arial"/>
                        </a:rPr>
                        <a:t>Si la  personne  est  intéressée par l’assurance voyage</a:t>
                      </a:r>
                      <a:endParaRPr lang="fr-FR" sz="1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AF7B51"/>
                      </a:solidFill>
                    </a:lnL>
                    <a:lnR w="12240">
                      <a:solidFill>
                        <a:srgbClr val="AF7B51"/>
                      </a:solidFill>
                    </a:lnR>
                    <a:lnT w="12240">
                      <a:solidFill>
                        <a:srgbClr val="AF7B51"/>
                      </a:solidFill>
                    </a:lnT>
                    <a:lnB w="12240">
                      <a:solidFill>
                        <a:srgbClr val="AF7B51"/>
                      </a:solidFill>
                    </a:lnB>
                    <a:solidFill>
                      <a:srgbClr val="CCD6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200" b="0" strike="noStrike" spc="-1" dirty="0">
                          <a:solidFill>
                            <a:srgbClr val="111D22"/>
                          </a:solidFill>
                          <a:latin typeface="Arial"/>
                          <a:ea typeface="Arial"/>
                        </a:rPr>
                        <a:t>String  [yes, no]</a:t>
                      </a:r>
                      <a:endParaRPr lang="fr-FR" sz="12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fr-FR" sz="12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AF7B51"/>
                      </a:solidFill>
                    </a:lnL>
                    <a:lnR w="12240">
                      <a:solidFill>
                        <a:srgbClr val="AF7B51"/>
                      </a:solidFill>
                    </a:lnR>
                    <a:lnT w="12240">
                      <a:solidFill>
                        <a:srgbClr val="AF7B51"/>
                      </a:solidFill>
                    </a:lnT>
                    <a:lnB w="12240">
                      <a:solidFill>
                        <a:srgbClr val="AF7B51"/>
                      </a:solidFill>
                    </a:lnB>
                    <a:solidFill>
                      <a:srgbClr val="CCD6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14" name="CustomShape 7"/>
          <p:cNvSpPr/>
          <p:nvPr/>
        </p:nvSpPr>
        <p:spPr>
          <a:xfrm>
            <a:off x="6551640" y="1559880"/>
            <a:ext cx="1643040" cy="51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endParaRPr lang="fr-FR" sz="1400" b="0" strike="noStrike" spc="-1" dirty="0">
              <a:latin typeface="Arial"/>
            </a:endParaRPr>
          </a:p>
        </p:txBody>
      </p:sp>
      <p:sp>
        <p:nvSpPr>
          <p:cNvPr id="215" name="CustomShape 8"/>
          <p:cNvSpPr/>
          <p:nvPr/>
        </p:nvSpPr>
        <p:spPr>
          <a:xfrm>
            <a:off x="6402600" y="2022840"/>
            <a:ext cx="2742840" cy="41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fr-FR" sz="1050" b="0" strike="noStrike" spc="-1">
                <a:solidFill>
                  <a:srgbClr val="000000"/>
                </a:solidFill>
                <a:latin typeface="Arial"/>
                <a:ea typeface="Arial"/>
              </a:rPr>
              <a:t>TravelInsurance est la variable cible qui est la variable à prédire</a:t>
            </a:r>
            <a:endParaRPr lang="fr-FR" sz="105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64">
            <a:extLst>
              <a:ext uri="{FF2B5EF4-FFF2-40B4-BE49-F238E27FC236}">
                <a16:creationId xmlns:a16="http://schemas.microsoft.com/office/drawing/2014/main" id="{081F6272-2D8B-43ED-B0FE-A3834D786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166" name="Freeform 5">
              <a:extLst>
                <a:ext uri="{FF2B5EF4-FFF2-40B4-BE49-F238E27FC236}">
                  <a16:creationId xmlns:a16="http://schemas.microsoft.com/office/drawing/2014/main" id="{C0DF30E9-8AD2-4528-87A0-2478F06C0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7" name="Freeform 6">
              <a:extLst>
                <a:ext uri="{FF2B5EF4-FFF2-40B4-BE49-F238E27FC236}">
                  <a16:creationId xmlns:a16="http://schemas.microsoft.com/office/drawing/2014/main" id="{FF931D9A-1E80-46D9-A587-8AC93BAD15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8" name="Freeform 7">
              <a:extLst>
                <a:ext uri="{FF2B5EF4-FFF2-40B4-BE49-F238E27FC236}">
                  <a16:creationId xmlns:a16="http://schemas.microsoft.com/office/drawing/2014/main" id="{CB72A66A-73DF-42C3-B079-0A900A6DB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9" name="Freeform 8">
              <a:extLst>
                <a:ext uri="{FF2B5EF4-FFF2-40B4-BE49-F238E27FC236}">
                  <a16:creationId xmlns:a16="http://schemas.microsoft.com/office/drawing/2014/main" id="{80FB6E72-6CF0-453C-9FE4-B1CE9BB815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0" name="Freeform 9">
              <a:extLst>
                <a:ext uri="{FF2B5EF4-FFF2-40B4-BE49-F238E27FC236}">
                  <a16:creationId xmlns:a16="http://schemas.microsoft.com/office/drawing/2014/main" id="{4CEF5EF8-F9FC-40D3-A309-16E105E59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1" name="Freeform 10">
              <a:extLst>
                <a:ext uri="{FF2B5EF4-FFF2-40B4-BE49-F238E27FC236}">
                  <a16:creationId xmlns:a16="http://schemas.microsoft.com/office/drawing/2014/main" id="{BCA2598B-2EB3-485D-AA55-B13A4FAE79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2" name="Freeform 11">
              <a:extLst>
                <a:ext uri="{FF2B5EF4-FFF2-40B4-BE49-F238E27FC236}">
                  <a16:creationId xmlns:a16="http://schemas.microsoft.com/office/drawing/2014/main" id="{1862F656-81B6-4D3F-8A60-6BC6D95C1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3" name="Freeform 12">
              <a:extLst>
                <a:ext uri="{FF2B5EF4-FFF2-40B4-BE49-F238E27FC236}">
                  <a16:creationId xmlns:a16="http://schemas.microsoft.com/office/drawing/2014/main" id="{E832566E-BD36-4734-9A30-30C43C5AC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4" name="Freeform 13">
              <a:extLst>
                <a:ext uri="{FF2B5EF4-FFF2-40B4-BE49-F238E27FC236}">
                  <a16:creationId xmlns:a16="http://schemas.microsoft.com/office/drawing/2014/main" id="{ABEB461B-59B1-4D88-9166-4C3D29865A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5" name="Freeform 14">
              <a:extLst>
                <a:ext uri="{FF2B5EF4-FFF2-40B4-BE49-F238E27FC236}">
                  <a16:creationId xmlns:a16="http://schemas.microsoft.com/office/drawing/2014/main" id="{E24AF2E6-340B-4BA9-B658-991448568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6" name="Freeform 15">
              <a:extLst>
                <a:ext uri="{FF2B5EF4-FFF2-40B4-BE49-F238E27FC236}">
                  <a16:creationId xmlns:a16="http://schemas.microsoft.com/office/drawing/2014/main" id="{F3A5F3F9-A868-40C6-91BB-915BDFCAE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7" name="Freeform 16">
              <a:extLst>
                <a:ext uri="{FF2B5EF4-FFF2-40B4-BE49-F238E27FC236}">
                  <a16:creationId xmlns:a16="http://schemas.microsoft.com/office/drawing/2014/main" id="{19E38A9A-0FDB-4637-8061-C7A41043D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8" name="Freeform 17">
              <a:extLst>
                <a:ext uri="{FF2B5EF4-FFF2-40B4-BE49-F238E27FC236}">
                  <a16:creationId xmlns:a16="http://schemas.microsoft.com/office/drawing/2014/main" id="{19CD4F6E-2395-498B-809D-D00ADE7F1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9" name="Freeform 18">
              <a:extLst>
                <a:ext uri="{FF2B5EF4-FFF2-40B4-BE49-F238E27FC236}">
                  <a16:creationId xmlns:a16="http://schemas.microsoft.com/office/drawing/2014/main" id="{3CCBA3DF-710E-4D99-8577-DAB448B03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0" name="Freeform 19">
              <a:extLst>
                <a:ext uri="{FF2B5EF4-FFF2-40B4-BE49-F238E27FC236}">
                  <a16:creationId xmlns:a16="http://schemas.microsoft.com/office/drawing/2014/main" id="{708252DD-5CC4-4D40-AA4F-3494062B3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1" name="Freeform 20">
              <a:extLst>
                <a:ext uri="{FF2B5EF4-FFF2-40B4-BE49-F238E27FC236}">
                  <a16:creationId xmlns:a16="http://schemas.microsoft.com/office/drawing/2014/main" id="{FA2F30EB-C288-4DB4-8AAB-6BD0C4809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2" name="Freeform 21">
              <a:extLst>
                <a:ext uri="{FF2B5EF4-FFF2-40B4-BE49-F238E27FC236}">
                  <a16:creationId xmlns:a16="http://schemas.microsoft.com/office/drawing/2014/main" id="{4BAE05A9-9553-4383-9970-396D1B74E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3" name="Freeform 22">
              <a:extLst>
                <a:ext uri="{FF2B5EF4-FFF2-40B4-BE49-F238E27FC236}">
                  <a16:creationId xmlns:a16="http://schemas.microsoft.com/office/drawing/2014/main" id="{1386C40D-23D3-46EB-A042-233F9E2AC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4" name="Freeform 23">
              <a:extLst>
                <a:ext uri="{FF2B5EF4-FFF2-40B4-BE49-F238E27FC236}">
                  <a16:creationId xmlns:a16="http://schemas.microsoft.com/office/drawing/2014/main" id="{F00E9367-45CC-4ABB-883B-5847B4968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5" name="Freeform 24">
              <a:extLst>
                <a:ext uri="{FF2B5EF4-FFF2-40B4-BE49-F238E27FC236}">
                  <a16:creationId xmlns:a16="http://schemas.microsoft.com/office/drawing/2014/main" id="{F6965CF0-47A9-42B4-9BB9-4036AD24F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6" name="Freeform 25">
              <a:extLst>
                <a:ext uri="{FF2B5EF4-FFF2-40B4-BE49-F238E27FC236}">
                  <a16:creationId xmlns:a16="http://schemas.microsoft.com/office/drawing/2014/main" id="{8B95846F-6193-4E64-967E-B97A998C5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1D4094EA-35EA-4936-80C5-47E4CCBEB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274691"/>
            <a:ext cx="2755857" cy="2602816"/>
            <a:chOff x="697883" y="1816768"/>
            <a:chExt cx="3674476" cy="3470421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9569742E-94AF-45D8-B657-E59AAD936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0" name="Isosceles Triangle 22">
              <a:extLst>
                <a:ext uri="{FF2B5EF4-FFF2-40B4-BE49-F238E27FC236}">
                  <a16:creationId xmlns:a16="http://schemas.microsoft.com/office/drawing/2014/main" id="{C82ACEBC-1D5B-4E6E-AA7F-9955EAB418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B930B44A-1C77-42D8-8BB5-1F1B50621E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95" name="Rectangle 294">
            <a:extLst>
              <a:ext uri="{FF2B5EF4-FFF2-40B4-BE49-F238E27FC236}">
                <a16:creationId xmlns:a16="http://schemas.microsoft.com/office/drawing/2014/main" id="{2B6ABA47-89C9-4B24-A6E1-E1B1EC456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58244963-2E6D-4FE5-916D-FC40BAECD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298" name="Freeform 5">
              <a:extLst>
                <a:ext uri="{FF2B5EF4-FFF2-40B4-BE49-F238E27FC236}">
                  <a16:creationId xmlns:a16="http://schemas.microsoft.com/office/drawing/2014/main" id="{3DA043B1-EEC5-4CFD-B9EF-5F6EBB509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6">
              <a:extLst>
                <a:ext uri="{FF2B5EF4-FFF2-40B4-BE49-F238E27FC236}">
                  <a16:creationId xmlns:a16="http://schemas.microsoft.com/office/drawing/2014/main" id="{C8764E30-5612-4D4C-B24E-A7275977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Freeform 7">
              <a:extLst>
                <a:ext uri="{FF2B5EF4-FFF2-40B4-BE49-F238E27FC236}">
                  <a16:creationId xmlns:a16="http://schemas.microsoft.com/office/drawing/2014/main" id="{B9267475-19D0-407F-94FC-CECE96547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Freeform 8">
              <a:extLst>
                <a:ext uri="{FF2B5EF4-FFF2-40B4-BE49-F238E27FC236}">
                  <a16:creationId xmlns:a16="http://schemas.microsoft.com/office/drawing/2014/main" id="{E12B2B9C-431A-4BD0-9E42-855C1AD0A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Freeform 9">
              <a:extLst>
                <a:ext uri="{FF2B5EF4-FFF2-40B4-BE49-F238E27FC236}">
                  <a16:creationId xmlns:a16="http://schemas.microsoft.com/office/drawing/2014/main" id="{47D4D72D-DAE9-4A5D-9774-6BD9FE367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Freeform 10">
              <a:extLst>
                <a:ext uri="{FF2B5EF4-FFF2-40B4-BE49-F238E27FC236}">
                  <a16:creationId xmlns:a16="http://schemas.microsoft.com/office/drawing/2014/main" id="{4D0BF6FB-831A-48F7-AC02-7159F10E09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Freeform 11">
              <a:extLst>
                <a:ext uri="{FF2B5EF4-FFF2-40B4-BE49-F238E27FC236}">
                  <a16:creationId xmlns:a16="http://schemas.microsoft.com/office/drawing/2014/main" id="{75B11345-FDA5-4736-9483-FF956BC9A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Freeform 12">
              <a:extLst>
                <a:ext uri="{FF2B5EF4-FFF2-40B4-BE49-F238E27FC236}">
                  <a16:creationId xmlns:a16="http://schemas.microsoft.com/office/drawing/2014/main" id="{41B84A4F-49E0-4B41-A598-528AF6499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Freeform 13">
              <a:extLst>
                <a:ext uri="{FF2B5EF4-FFF2-40B4-BE49-F238E27FC236}">
                  <a16:creationId xmlns:a16="http://schemas.microsoft.com/office/drawing/2014/main" id="{42137992-718A-40DE-AB11-AEFD76D59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Freeform 14">
              <a:extLst>
                <a:ext uri="{FF2B5EF4-FFF2-40B4-BE49-F238E27FC236}">
                  <a16:creationId xmlns:a16="http://schemas.microsoft.com/office/drawing/2014/main" id="{B5E0247B-854C-47E6-B392-DF28EF927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Freeform 15">
              <a:extLst>
                <a:ext uri="{FF2B5EF4-FFF2-40B4-BE49-F238E27FC236}">
                  <a16:creationId xmlns:a16="http://schemas.microsoft.com/office/drawing/2014/main" id="{E9034A1C-1183-401B-A053-96E1BF6A5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Freeform 16">
              <a:extLst>
                <a:ext uri="{FF2B5EF4-FFF2-40B4-BE49-F238E27FC236}">
                  <a16:creationId xmlns:a16="http://schemas.microsoft.com/office/drawing/2014/main" id="{70CCECF1-0EE0-478F-A2A7-972E87094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" name="Freeform 17">
              <a:extLst>
                <a:ext uri="{FF2B5EF4-FFF2-40B4-BE49-F238E27FC236}">
                  <a16:creationId xmlns:a16="http://schemas.microsoft.com/office/drawing/2014/main" id="{B2F09FFB-6049-4FB1-901A-6E30DDDC4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Freeform 18">
              <a:extLst>
                <a:ext uri="{FF2B5EF4-FFF2-40B4-BE49-F238E27FC236}">
                  <a16:creationId xmlns:a16="http://schemas.microsoft.com/office/drawing/2014/main" id="{1A73EFBF-DBF5-4CA4-AA92-2451E22A7D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Freeform 19">
              <a:extLst>
                <a:ext uri="{FF2B5EF4-FFF2-40B4-BE49-F238E27FC236}">
                  <a16:creationId xmlns:a16="http://schemas.microsoft.com/office/drawing/2014/main" id="{791D0357-C2F3-4B0B-AE66-5A7A5B2A39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Freeform 20">
              <a:extLst>
                <a:ext uri="{FF2B5EF4-FFF2-40B4-BE49-F238E27FC236}">
                  <a16:creationId xmlns:a16="http://schemas.microsoft.com/office/drawing/2014/main" id="{F0DD00D3-04DD-4E3A-9971-86FC0CB3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Freeform 21">
              <a:extLst>
                <a:ext uri="{FF2B5EF4-FFF2-40B4-BE49-F238E27FC236}">
                  <a16:creationId xmlns:a16="http://schemas.microsoft.com/office/drawing/2014/main" id="{CC706DB7-0084-45BD-9F28-30AAAFD2B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Freeform 22">
              <a:extLst>
                <a:ext uri="{FF2B5EF4-FFF2-40B4-BE49-F238E27FC236}">
                  <a16:creationId xmlns:a16="http://schemas.microsoft.com/office/drawing/2014/main" id="{1B4BCE7D-85DC-4E84-8802-0D0627A67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Freeform 23">
              <a:extLst>
                <a:ext uri="{FF2B5EF4-FFF2-40B4-BE49-F238E27FC236}">
                  <a16:creationId xmlns:a16="http://schemas.microsoft.com/office/drawing/2014/main" id="{F8730F42-8C5E-4D3D-B8AA-B455D6F5E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Freeform 24">
              <a:extLst>
                <a:ext uri="{FF2B5EF4-FFF2-40B4-BE49-F238E27FC236}">
                  <a16:creationId xmlns:a16="http://schemas.microsoft.com/office/drawing/2014/main" id="{4E2E16A7-ECA1-4F57-9A52-6F5CC6C1F1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Freeform 25">
              <a:extLst>
                <a:ext uri="{FF2B5EF4-FFF2-40B4-BE49-F238E27FC236}">
                  <a16:creationId xmlns:a16="http://schemas.microsoft.com/office/drawing/2014/main" id="{C2E11F6D-1FAC-4B81-A592-A0D174802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D18BD67C-88B3-4E42-BDA6-65C04A4A9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274691"/>
            <a:ext cx="2755857" cy="2602816"/>
            <a:chOff x="697883" y="1816768"/>
            <a:chExt cx="3674476" cy="3470421"/>
          </a:xfrm>
        </p:grpSpPr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0E7F00FC-665E-45E4-9C15-7F04F9F5E0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Isosceles Triangle 22">
              <a:extLst>
                <a:ext uri="{FF2B5EF4-FFF2-40B4-BE49-F238E27FC236}">
                  <a16:creationId xmlns:a16="http://schemas.microsoft.com/office/drawing/2014/main" id="{DFF809C0-17A0-488E-B28E-240EF83BE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F72844CC-DB4F-427B-9266-BA98726FE1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6" name="TextShape 1"/>
          <p:cNvSpPr txBox="1"/>
          <p:nvPr/>
        </p:nvSpPr>
        <p:spPr>
          <a:xfrm>
            <a:off x="666473" y="1768793"/>
            <a:ext cx="2624234" cy="1840257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pPr algn="ctr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strike="noStrike" spc="-150">
                <a:solidFill>
                  <a:srgbClr val="FFFEFF"/>
                </a:solidFill>
                <a:latin typeface="+mj-lt"/>
                <a:ea typeface="+mj-ea"/>
                <a:cs typeface="+mj-cs"/>
              </a:rPr>
              <a:t>Valeurs manquantes</a:t>
            </a:r>
          </a:p>
        </p:txBody>
      </p:sp>
      <p:sp>
        <p:nvSpPr>
          <p:cNvPr id="218" name="TextShape 3"/>
          <p:cNvSpPr txBox="1"/>
          <p:nvPr/>
        </p:nvSpPr>
        <p:spPr>
          <a:xfrm>
            <a:off x="3838835" y="598196"/>
            <a:ext cx="4711405" cy="1359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2286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b="0" strike="noStrike" spc="-1"/>
              <a:t>Il n’y a pas de valeurs manquantes 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endParaRPr lang="en-US" b="0" strike="noStrike" spc="-1"/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F84A9DF3-40B7-41FF-B2A5-D7D0D5EEC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4012" y="2322870"/>
            <a:ext cx="4704198" cy="22203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9" name="Image 4"/>
          <p:cNvPicPr/>
          <p:nvPr/>
        </p:nvPicPr>
        <p:blipFill>
          <a:blip r:embed="rId2"/>
          <a:stretch/>
        </p:blipFill>
        <p:spPr>
          <a:xfrm>
            <a:off x="4606563" y="2453389"/>
            <a:ext cx="3161081" cy="1967773"/>
          </a:xfrm>
          <a:prstGeom prst="rect">
            <a:avLst/>
          </a:prstGeom>
          <a:ln w="9525">
            <a:noFill/>
          </a:ln>
        </p:spPr>
      </p:pic>
      <p:sp>
        <p:nvSpPr>
          <p:cNvPr id="217" name="TextShape 2"/>
          <p:cNvSpPr txBox="1"/>
          <p:nvPr/>
        </p:nvSpPr>
        <p:spPr>
          <a:xfrm>
            <a:off x="819000" y="1990800"/>
            <a:ext cx="3685680" cy="2447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fr-FR" sz="3000" b="0" strike="noStrike" spc="-1">
                <a:solidFill>
                  <a:srgbClr val="AF7B51"/>
                </a:solidFill>
                <a:latin typeface="Nunito"/>
                <a:ea typeface="Nunito"/>
              </a:rPr>
              <a:t>boxplot</a:t>
            </a:r>
            <a:endParaRPr lang="fr-FR" sz="3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1" name="Image 2"/>
          <p:cNvPicPr/>
          <p:nvPr/>
        </p:nvPicPr>
        <p:blipFill>
          <a:blip r:embed="rId2"/>
          <a:stretch/>
        </p:blipFill>
        <p:spPr>
          <a:xfrm rot="5400000">
            <a:off x="4128840" y="1297800"/>
            <a:ext cx="1820880" cy="3869640"/>
          </a:xfrm>
          <a:prstGeom prst="rect">
            <a:avLst/>
          </a:prstGeom>
          <a:ln>
            <a:noFill/>
          </a:ln>
        </p:spPr>
      </p:pic>
      <p:sp>
        <p:nvSpPr>
          <p:cNvPr id="222" name="CustomShape 2"/>
          <p:cNvSpPr/>
          <p:nvPr/>
        </p:nvSpPr>
        <p:spPr>
          <a:xfrm>
            <a:off x="2017440" y="2890800"/>
            <a:ext cx="143532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  <a:ea typeface="Arial"/>
              </a:rPr>
              <a:t>Outlier  minimum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3681720" y="3871080"/>
            <a:ext cx="14835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  <a:ea typeface="Arial"/>
              </a:rPr>
              <a:t>Quartile  1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24" name="CustomShape 4"/>
          <p:cNvSpPr/>
          <p:nvPr/>
        </p:nvSpPr>
        <p:spPr>
          <a:xfrm>
            <a:off x="4885200" y="3906360"/>
            <a:ext cx="133452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  <a:ea typeface="Arial"/>
              </a:rPr>
              <a:t>médiane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25" name="CustomShape 5"/>
          <p:cNvSpPr/>
          <p:nvPr/>
        </p:nvSpPr>
        <p:spPr>
          <a:xfrm>
            <a:off x="5658840" y="3906360"/>
            <a:ext cx="14835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  <a:ea typeface="Arial"/>
              </a:rPr>
              <a:t>Quartile  3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26" name="CustomShape 6"/>
          <p:cNvSpPr/>
          <p:nvPr/>
        </p:nvSpPr>
        <p:spPr>
          <a:xfrm>
            <a:off x="6845040" y="2925360"/>
            <a:ext cx="148356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  <a:ea typeface="Arial"/>
              </a:rPr>
              <a:t>Outlier maximum</a:t>
            </a:r>
            <a:endParaRPr lang="fr-FR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" name="Group 240">
            <a:extLst>
              <a:ext uri="{FF2B5EF4-FFF2-40B4-BE49-F238E27FC236}">
                <a16:creationId xmlns:a16="http://schemas.microsoft.com/office/drawing/2014/main" id="{FF9D0F52-A24D-4B06-9C0A-493C51340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44532"/>
            <a:ext cx="9386886" cy="5192848"/>
            <a:chOff x="-329674" y="-51881"/>
            <a:chExt cx="12515851" cy="6923798"/>
          </a:xfrm>
        </p:grpSpPr>
        <p:sp>
          <p:nvSpPr>
            <p:cNvPr id="242" name="Freeform 5">
              <a:extLst>
                <a:ext uri="{FF2B5EF4-FFF2-40B4-BE49-F238E27FC236}">
                  <a16:creationId xmlns:a16="http://schemas.microsoft.com/office/drawing/2014/main" id="{FACAEFA6-8F52-446B-BD9D-DE4B185A9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3" name="Freeform 6">
              <a:extLst>
                <a:ext uri="{FF2B5EF4-FFF2-40B4-BE49-F238E27FC236}">
                  <a16:creationId xmlns:a16="http://schemas.microsoft.com/office/drawing/2014/main" id="{B22C5B2F-0D3F-48F7-8595-CBC9333FAA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4" name="Freeform 7">
              <a:extLst>
                <a:ext uri="{FF2B5EF4-FFF2-40B4-BE49-F238E27FC236}">
                  <a16:creationId xmlns:a16="http://schemas.microsoft.com/office/drawing/2014/main" id="{E285BFC4-7873-42D4-A522-35994F27D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5" name="Freeform 8">
              <a:extLst>
                <a:ext uri="{FF2B5EF4-FFF2-40B4-BE49-F238E27FC236}">
                  <a16:creationId xmlns:a16="http://schemas.microsoft.com/office/drawing/2014/main" id="{88817C02-C8B7-40F6-84A4-D580C30F1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6" name="Freeform 9">
              <a:extLst>
                <a:ext uri="{FF2B5EF4-FFF2-40B4-BE49-F238E27FC236}">
                  <a16:creationId xmlns:a16="http://schemas.microsoft.com/office/drawing/2014/main" id="{F2435616-B1EB-4416-BE84-6BB062A5B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7" name="Freeform 10">
              <a:extLst>
                <a:ext uri="{FF2B5EF4-FFF2-40B4-BE49-F238E27FC236}">
                  <a16:creationId xmlns:a16="http://schemas.microsoft.com/office/drawing/2014/main" id="{23099E6F-DEA6-49FB-83AE-FD21851FF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8" name="Freeform 11">
              <a:extLst>
                <a:ext uri="{FF2B5EF4-FFF2-40B4-BE49-F238E27FC236}">
                  <a16:creationId xmlns:a16="http://schemas.microsoft.com/office/drawing/2014/main" id="{13AF0A99-D935-4419-B576-FAC5E8952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9" name="Freeform 12">
              <a:extLst>
                <a:ext uri="{FF2B5EF4-FFF2-40B4-BE49-F238E27FC236}">
                  <a16:creationId xmlns:a16="http://schemas.microsoft.com/office/drawing/2014/main" id="{AE3D1B98-92DC-41FC-99E9-CEF27508A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0" name="Freeform 13">
              <a:extLst>
                <a:ext uri="{FF2B5EF4-FFF2-40B4-BE49-F238E27FC236}">
                  <a16:creationId xmlns:a16="http://schemas.microsoft.com/office/drawing/2014/main" id="{199F61BC-E367-4BE8-9384-32D1F525A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1" name="Freeform 14">
              <a:extLst>
                <a:ext uri="{FF2B5EF4-FFF2-40B4-BE49-F238E27FC236}">
                  <a16:creationId xmlns:a16="http://schemas.microsoft.com/office/drawing/2014/main" id="{D7644628-F23F-4BFD-B9E1-13826AE78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2" name="Freeform 15">
              <a:extLst>
                <a:ext uri="{FF2B5EF4-FFF2-40B4-BE49-F238E27FC236}">
                  <a16:creationId xmlns:a16="http://schemas.microsoft.com/office/drawing/2014/main" id="{CF86CAC8-D34C-4CF7-B85C-C980C004B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3" name="Freeform 16">
              <a:extLst>
                <a:ext uri="{FF2B5EF4-FFF2-40B4-BE49-F238E27FC236}">
                  <a16:creationId xmlns:a16="http://schemas.microsoft.com/office/drawing/2014/main" id="{3D9BAD06-6747-4F13-AE4F-D2FF61F331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4" name="Freeform 17">
              <a:extLst>
                <a:ext uri="{FF2B5EF4-FFF2-40B4-BE49-F238E27FC236}">
                  <a16:creationId xmlns:a16="http://schemas.microsoft.com/office/drawing/2014/main" id="{7A3CC68D-77EA-453B-AA74-A85B8B88CD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5" name="Freeform 18">
              <a:extLst>
                <a:ext uri="{FF2B5EF4-FFF2-40B4-BE49-F238E27FC236}">
                  <a16:creationId xmlns:a16="http://schemas.microsoft.com/office/drawing/2014/main" id="{8A4907C5-376D-45A9-A61A-20158A863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6" name="Freeform 19">
              <a:extLst>
                <a:ext uri="{FF2B5EF4-FFF2-40B4-BE49-F238E27FC236}">
                  <a16:creationId xmlns:a16="http://schemas.microsoft.com/office/drawing/2014/main" id="{533EE7F1-FDD7-48D6-9F54-71E5DD8D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7" name="Freeform 20">
              <a:extLst>
                <a:ext uri="{FF2B5EF4-FFF2-40B4-BE49-F238E27FC236}">
                  <a16:creationId xmlns:a16="http://schemas.microsoft.com/office/drawing/2014/main" id="{A2B0D147-804B-47BD-91CB-FA55FF16C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8" name="Freeform 21">
              <a:extLst>
                <a:ext uri="{FF2B5EF4-FFF2-40B4-BE49-F238E27FC236}">
                  <a16:creationId xmlns:a16="http://schemas.microsoft.com/office/drawing/2014/main" id="{997E6B04-15E9-4869-8E50-2ED6F0E749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9" name="Freeform 22">
              <a:extLst>
                <a:ext uri="{FF2B5EF4-FFF2-40B4-BE49-F238E27FC236}">
                  <a16:creationId xmlns:a16="http://schemas.microsoft.com/office/drawing/2014/main" id="{D5C847C3-2BDB-43EB-A9F8-0B28F9CEE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0" name="Freeform 23">
              <a:extLst>
                <a:ext uri="{FF2B5EF4-FFF2-40B4-BE49-F238E27FC236}">
                  <a16:creationId xmlns:a16="http://schemas.microsoft.com/office/drawing/2014/main" id="{4F736102-8D51-4C54-8A52-1BDAAC111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98" name="Group 261">
            <a:extLst>
              <a:ext uri="{FF2B5EF4-FFF2-40B4-BE49-F238E27FC236}">
                <a16:creationId xmlns:a16="http://schemas.microsoft.com/office/drawing/2014/main" id="{EA356136-B39C-4532-A689-FC555326A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889862"/>
            <a:ext cx="6636259" cy="3358450"/>
            <a:chOff x="1669293" y="1186483"/>
            <a:chExt cx="8848345" cy="4477933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BD6982DA-DA60-4F2C-A297-C8BBE7A0C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4" name="Isosceles Triangle 263">
              <a:extLst>
                <a:ext uri="{FF2B5EF4-FFF2-40B4-BE49-F238E27FC236}">
                  <a16:creationId xmlns:a16="http://schemas.microsoft.com/office/drawing/2014/main" id="{3B1B356C-790C-40A9-87F4-C544FDC0AD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8874EB23-8BDE-415C-B0CD-1204D2F6B0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99" name="Rectangle 266">
            <a:extLst>
              <a:ext uri="{FF2B5EF4-FFF2-40B4-BE49-F238E27FC236}">
                <a16:creationId xmlns:a16="http://schemas.microsoft.com/office/drawing/2014/main" id="{C5061512-33E7-449C-934A-5AD425C18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0" name="Group 268">
            <a:extLst>
              <a:ext uri="{FF2B5EF4-FFF2-40B4-BE49-F238E27FC236}">
                <a16:creationId xmlns:a16="http://schemas.microsoft.com/office/drawing/2014/main" id="{CEEAEFAC-8D63-48AE-A3D5-90716FE26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44532"/>
            <a:ext cx="9386886" cy="5192848"/>
            <a:chOff x="-329674" y="-51881"/>
            <a:chExt cx="12515851" cy="6923798"/>
          </a:xfrm>
        </p:grpSpPr>
        <p:sp>
          <p:nvSpPr>
            <p:cNvPr id="270" name="Freeform 5">
              <a:extLst>
                <a:ext uri="{FF2B5EF4-FFF2-40B4-BE49-F238E27FC236}">
                  <a16:creationId xmlns:a16="http://schemas.microsoft.com/office/drawing/2014/main" id="{27212D2D-FE7D-4577-889D-EEDDEB13E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6">
              <a:extLst>
                <a:ext uri="{FF2B5EF4-FFF2-40B4-BE49-F238E27FC236}">
                  <a16:creationId xmlns:a16="http://schemas.microsoft.com/office/drawing/2014/main" id="{3362CD20-9F98-4C45-86E6-D2C5DAE2E1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7">
              <a:extLst>
                <a:ext uri="{FF2B5EF4-FFF2-40B4-BE49-F238E27FC236}">
                  <a16:creationId xmlns:a16="http://schemas.microsoft.com/office/drawing/2014/main" id="{FBB6664E-D6F6-47F8-AD4A-355BBB9972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8">
              <a:extLst>
                <a:ext uri="{FF2B5EF4-FFF2-40B4-BE49-F238E27FC236}">
                  <a16:creationId xmlns:a16="http://schemas.microsoft.com/office/drawing/2014/main" id="{E237D2DE-E9E5-492B-AFB3-0F03C1A71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9">
              <a:extLst>
                <a:ext uri="{FF2B5EF4-FFF2-40B4-BE49-F238E27FC236}">
                  <a16:creationId xmlns:a16="http://schemas.microsoft.com/office/drawing/2014/main" id="{93B8A613-EC45-4784-9BFC-233B2F201A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10">
              <a:extLst>
                <a:ext uri="{FF2B5EF4-FFF2-40B4-BE49-F238E27FC236}">
                  <a16:creationId xmlns:a16="http://schemas.microsoft.com/office/drawing/2014/main" id="{FC5FE6F2-810B-4C0E-8B5E-E14DC7B0E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11">
              <a:extLst>
                <a:ext uri="{FF2B5EF4-FFF2-40B4-BE49-F238E27FC236}">
                  <a16:creationId xmlns:a16="http://schemas.microsoft.com/office/drawing/2014/main" id="{5836927D-ACE0-47DA-88F2-AF24A37F4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12">
              <a:extLst>
                <a:ext uri="{FF2B5EF4-FFF2-40B4-BE49-F238E27FC236}">
                  <a16:creationId xmlns:a16="http://schemas.microsoft.com/office/drawing/2014/main" id="{07BB1681-2315-4B06-A1F9-3BDD9BEB0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13">
              <a:extLst>
                <a:ext uri="{FF2B5EF4-FFF2-40B4-BE49-F238E27FC236}">
                  <a16:creationId xmlns:a16="http://schemas.microsoft.com/office/drawing/2014/main" id="{37600E17-541E-4724-92C9-43F5B2EF25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14">
              <a:extLst>
                <a:ext uri="{FF2B5EF4-FFF2-40B4-BE49-F238E27FC236}">
                  <a16:creationId xmlns:a16="http://schemas.microsoft.com/office/drawing/2014/main" id="{EDD43E2B-4732-4472-B39C-F250EC2894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15">
              <a:extLst>
                <a:ext uri="{FF2B5EF4-FFF2-40B4-BE49-F238E27FC236}">
                  <a16:creationId xmlns:a16="http://schemas.microsoft.com/office/drawing/2014/main" id="{0D418EFA-960A-4111-A978-1F8706C53A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16">
              <a:extLst>
                <a:ext uri="{FF2B5EF4-FFF2-40B4-BE49-F238E27FC236}">
                  <a16:creationId xmlns:a16="http://schemas.microsoft.com/office/drawing/2014/main" id="{FD1895AA-E365-4E92-86F1-0D9CBE66F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17">
              <a:extLst>
                <a:ext uri="{FF2B5EF4-FFF2-40B4-BE49-F238E27FC236}">
                  <a16:creationId xmlns:a16="http://schemas.microsoft.com/office/drawing/2014/main" id="{3B7DF0AD-BBDC-4102-A5F5-186814BB9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18">
              <a:extLst>
                <a:ext uri="{FF2B5EF4-FFF2-40B4-BE49-F238E27FC236}">
                  <a16:creationId xmlns:a16="http://schemas.microsoft.com/office/drawing/2014/main" id="{B34C5AAD-1755-4ECB-8A33-7BF0A0292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19">
              <a:extLst>
                <a:ext uri="{FF2B5EF4-FFF2-40B4-BE49-F238E27FC236}">
                  <a16:creationId xmlns:a16="http://schemas.microsoft.com/office/drawing/2014/main" id="{9A031561-6DC9-4548-9DF4-13D896746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20">
              <a:extLst>
                <a:ext uri="{FF2B5EF4-FFF2-40B4-BE49-F238E27FC236}">
                  <a16:creationId xmlns:a16="http://schemas.microsoft.com/office/drawing/2014/main" id="{A96F49B6-5A4D-41ED-9D4E-74670FB44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21">
              <a:extLst>
                <a:ext uri="{FF2B5EF4-FFF2-40B4-BE49-F238E27FC236}">
                  <a16:creationId xmlns:a16="http://schemas.microsoft.com/office/drawing/2014/main" id="{503C939B-EE61-4389-BD3D-3E7272B03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22">
              <a:extLst>
                <a:ext uri="{FF2B5EF4-FFF2-40B4-BE49-F238E27FC236}">
                  <a16:creationId xmlns:a16="http://schemas.microsoft.com/office/drawing/2014/main" id="{768EF096-D005-4D82-B2BB-CBFA17D12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23">
              <a:extLst>
                <a:ext uri="{FF2B5EF4-FFF2-40B4-BE49-F238E27FC236}">
                  <a16:creationId xmlns:a16="http://schemas.microsoft.com/office/drawing/2014/main" id="{F2DE6206-1A59-489E-BE99-BBCE3B674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1" name="Group 289">
            <a:extLst>
              <a:ext uri="{FF2B5EF4-FFF2-40B4-BE49-F238E27FC236}">
                <a16:creationId xmlns:a16="http://schemas.microsoft.com/office/drawing/2014/main" id="{5526EE88-411A-4A03-ABD3-0ECD8172E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313" y="889862"/>
            <a:ext cx="3355328" cy="3358450"/>
            <a:chOff x="807084" y="1186483"/>
            <a:chExt cx="4473771" cy="4477933"/>
          </a:xfrm>
        </p:grpSpPr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F9C690D2-1784-4CD1-A853-710A6E666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607" y="1186483"/>
              <a:ext cx="4472724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Isosceles Triangle 39">
              <a:extLst>
                <a:ext uri="{FF2B5EF4-FFF2-40B4-BE49-F238E27FC236}">
                  <a16:creationId xmlns:a16="http://schemas.microsoft.com/office/drawing/2014/main" id="{F5FD44D1-65F4-44AF-AC6F-969B19132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840353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E09858D9-E822-44C5-90CC-9CB75F119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4473771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7" name="TextShape 1"/>
          <p:cNvSpPr txBox="1"/>
          <p:nvPr/>
        </p:nvSpPr>
        <p:spPr>
          <a:xfrm>
            <a:off x="671561" y="1556628"/>
            <a:ext cx="3224592" cy="1532043"/>
          </a:xfrm>
          <a:prstGeom prst="rect">
            <a:avLst/>
          </a:prstGeom>
        </p:spPr>
        <p:txBody>
          <a:bodyPr vert="horz" lIns="228600" tIns="228600" rIns="228600" bIns="0" rtlCol="0" anchor="b">
            <a:normAutofit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strike="noStrike" spc="-150">
                <a:solidFill>
                  <a:srgbClr val="FFFEFF"/>
                </a:solidFill>
                <a:latin typeface="+mj-lt"/>
                <a:ea typeface="+mj-ea"/>
                <a:cs typeface="+mj-cs"/>
              </a:rPr>
              <a:t>Data visualisation</a:t>
            </a:r>
          </a:p>
        </p:txBody>
      </p:sp>
      <p:sp>
        <p:nvSpPr>
          <p:cNvPr id="302" name="Rectangle 294">
            <a:extLst>
              <a:ext uri="{FF2B5EF4-FFF2-40B4-BE49-F238E27FC236}">
                <a16:creationId xmlns:a16="http://schemas.microsoft.com/office/drawing/2014/main" id="{07F96709-DE57-4D8F-B122-169DE8CDF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5889" y="0"/>
            <a:ext cx="4576878" cy="5143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30" name="Image 8"/>
          <p:cNvPicPr/>
          <p:nvPr/>
        </p:nvPicPr>
        <p:blipFill>
          <a:blip r:embed="rId2"/>
          <a:stretch/>
        </p:blipFill>
        <p:spPr>
          <a:xfrm>
            <a:off x="4813674" y="1722111"/>
            <a:ext cx="1929021" cy="1702360"/>
          </a:xfrm>
          <a:prstGeom prst="rect">
            <a:avLst/>
          </a:prstGeom>
          <a:ln w="9525">
            <a:noFill/>
          </a:ln>
        </p:spPr>
      </p:pic>
      <p:pic>
        <p:nvPicPr>
          <p:cNvPr id="229" name="Image 7"/>
          <p:cNvPicPr/>
          <p:nvPr/>
        </p:nvPicPr>
        <p:blipFill>
          <a:blip r:embed="rId3"/>
          <a:stretch/>
        </p:blipFill>
        <p:spPr>
          <a:xfrm>
            <a:off x="6979234" y="1716429"/>
            <a:ext cx="1925532" cy="1713723"/>
          </a:xfrm>
          <a:prstGeom prst="rect">
            <a:avLst/>
          </a:prstGeom>
          <a:ln w="9525">
            <a:noFill/>
          </a:ln>
        </p:spPr>
      </p:pic>
      <p:sp>
        <p:nvSpPr>
          <p:cNvPr id="228" name="TextShape 2"/>
          <p:cNvSpPr txBox="1"/>
          <p:nvPr/>
        </p:nvSpPr>
        <p:spPr>
          <a:xfrm>
            <a:off x="885960" y="1615320"/>
            <a:ext cx="5032080" cy="2447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roup 110">
            <a:extLst>
              <a:ext uri="{FF2B5EF4-FFF2-40B4-BE49-F238E27FC236}">
                <a16:creationId xmlns:a16="http://schemas.microsoft.com/office/drawing/2014/main" id="{FF9D0F52-A24D-4B06-9C0A-493C51340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44532"/>
            <a:ext cx="9386886" cy="5192848"/>
            <a:chOff x="-329674" y="-51881"/>
            <a:chExt cx="12515851" cy="6923798"/>
          </a:xfrm>
        </p:grpSpPr>
        <p:sp>
          <p:nvSpPr>
            <p:cNvPr id="112" name="Freeform 5">
              <a:extLst>
                <a:ext uri="{FF2B5EF4-FFF2-40B4-BE49-F238E27FC236}">
                  <a16:creationId xmlns:a16="http://schemas.microsoft.com/office/drawing/2014/main" id="{FACAEFA6-8F52-446B-BD9D-DE4B185A9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3" name="Freeform 6">
              <a:extLst>
                <a:ext uri="{FF2B5EF4-FFF2-40B4-BE49-F238E27FC236}">
                  <a16:creationId xmlns:a16="http://schemas.microsoft.com/office/drawing/2014/main" id="{B22C5B2F-0D3F-48F7-8595-CBC9333FAA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4" name="Freeform 7">
              <a:extLst>
                <a:ext uri="{FF2B5EF4-FFF2-40B4-BE49-F238E27FC236}">
                  <a16:creationId xmlns:a16="http://schemas.microsoft.com/office/drawing/2014/main" id="{E285BFC4-7873-42D4-A522-35994F27D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5" name="Freeform 8">
              <a:extLst>
                <a:ext uri="{FF2B5EF4-FFF2-40B4-BE49-F238E27FC236}">
                  <a16:creationId xmlns:a16="http://schemas.microsoft.com/office/drawing/2014/main" id="{88817C02-C8B7-40F6-84A4-D580C30F1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6" name="Freeform 9">
              <a:extLst>
                <a:ext uri="{FF2B5EF4-FFF2-40B4-BE49-F238E27FC236}">
                  <a16:creationId xmlns:a16="http://schemas.microsoft.com/office/drawing/2014/main" id="{F2435616-B1EB-4416-BE84-6BB062A5B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7" name="Freeform 10">
              <a:extLst>
                <a:ext uri="{FF2B5EF4-FFF2-40B4-BE49-F238E27FC236}">
                  <a16:creationId xmlns:a16="http://schemas.microsoft.com/office/drawing/2014/main" id="{23099E6F-DEA6-49FB-83AE-FD21851FF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8" name="Freeform 11">
              <a:extLst>
                <a:ext uri="{FF2B5EF4-FFF2-40B4-BE49-F238E27FC236}">
                  <a16:creationId xmlns:a16="http://schemas.microsoft.com/office/drawing/2014/main" id="{13AF0A99-D935-4419-B576-FAC5E8952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9" name="Freeform 12">
              <a:extLst>
                <a:ext uri="{FF2B5EF4-FFF2-40B4-BE49-F238E27FC236}">
                  <a16:creationId xmlns:a16="http://schemas.microsoft.com/office/drawing/2014/main" id="{AE3D1B98-92DC-41FC-99E9-CEF27508A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0" name="Freeform 13">
              <a:extLst>
                <a:ext uri="{FF2B5EF4-FFF2-40B4-BE49-F238E27FC236}">
                  <a16:creationId xmlns:a16="http://schemas.microsoft.com/office/drawing/2014/main" id="{199F61BC-E367-4BE8-9384-32D1F525A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1" name="Freeform 14">
              <a:extLst>
                <a:ext uri="{FF2B5EF4-FFF2-40B4-BE49-F238E27FC236}">
                  <a16:creationId xmlns:a16="http://schemas.microsoft.com/office/drawing/2014/main" id="{D7644628-F23F-4BFD-B9E1-13826AE78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2" name="Freeform 15">
              <a:extLst>
                <a:ext uri="{FF2B5EF4-FFF2-40B4-BE49-F238E27FC236}">
                  <a16:creationId xmlns:a16="http://schemas.microsoft.com/office/drawing/2014/main" id="{CF86CAC8-D34C-4CF7-B85C-C980C004B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3" name="Freeform 16">
              <a:extLst>
                <a:ext uri="{FF2B5EF4-FFF2-40B4-BE49-F238E27FC236}">
                  <a16:creationId xmlns:a16="http://schemas.microsoft.com/office/drawing/2014/main" id="{3D9BAD06-6747-4F13-AE4F-D2FF61F331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4" name="Freeform 17">
              <a:extLst>
                <a:ext uri="{FF2B5EF4-FFF2-40B4-BE49-F238E27FC236}">
                  <a16:creationId xmlns:a16="http://schemas.microsoft.com/office/drawing/2014/main" id="{7A3CC68D-77EA-453B-AA74-A85B8B88CD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5" name="Freeform 18">
              <a:extLst>
                <a:ext uri="{FF2B5EF4-FFF2-40B4-BE49-F238E27FC236}">
                  <a16:creationId xmlns:a16="http://schemas.microsoft.com/office/drawing/2014/main" id="{8A4907C5-376D-45A9-A61A-20158A863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6" name="Freeform 19">
              <a:extLst>
                <a:ext uri="{FF2B5EF4-FFF2-40B4-BE49-F238E27FC236}">
                  <a16:creationId xmlns:a16="http://schemas.microsoft.com/office/drawing/2014/main" id="{533EE7F1-FDD7-48D6-9F54-71E5DD8D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7" name="Freeform 20">
              <a:extLst>
                <a:ext uri="{FF2B5EF4-FFF2-40B4-BE49-F238E27FC236}">
                  <a16:creationId xmlns:a16="http://schemas.microsoft.com/office/drawing/2014/main" id="{A2B0D147-804B-47BD-91CB-FA55FF16C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8" name="Freeform 21">
              <a:extLst>
                <a:ext uri="{FF2B5EF4-FFF2-40B4-BE49-F238E27FC236}">
                  <a16:creationId xmlns:a16="http://schemas.microsoft.com/office/drawing/2014/main" id="{997E6B04-15E9-4869-8E50-2ED6F0E749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9" name="Freeform 22">
              <a:extLst>
                <a:ext uri="{FF2B5EF4-FFF2-40B4-BE49-F238E27FC236}">
                  <a16:creationId xmlns:a16="http://schemas.microsoft.com/office/drawing/2014/main" id="{D5C847C3-2BDB-43EB-A9F8-0B28F9CEE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0" name="Freeform 23">
              <a:extLst>
                <a:ext uri="{FF2B5EF4-FFF2-40B4-BE49-F238E27FC236}">
                  <a16:creationId xmlns:a16="http://schemas.microsoft.com/office/drawing/2014/main" id="{4F736102-8D51-4C54-8A52-1BDAAC111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37" name="Group 131">
            <a:extLst>
              <a:ext uri="{FF2B5EF4-FFF2-40B4-BE49-F238E27FC236}">
                <a16:creationId xmlns:a16="http://schemas.microsoft.com/office/drawing/2014/main" id="{EA356136-B39C-4532-A689-FC555326A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889862"/>
            <a:ext cx="6636259" cy="3358450"/>
            <a:chOff x="1669293" y="1186483"/>
            <a:chExt cx="8848345" cy="4477933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BD6982DA-DA60-4F2C-A297-C8BBE7A0C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3B1B356C-790C-40A9-87F4-C544FDC0AD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8874EB23-8BDE-415C-B0CD-1204D2F6B0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38" name="Rectangle 136">
            <a:extLst>
              <a:ext uri="{FF2B5EF4-FFF2-40B4-BE49-F238E27FC236}">
                <a16:creationId xmlns:a16="http://schemas.microsoft.com/office/drawing/2014/main" id="{C5061512-33E7-449C-934A-5AD425C18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9" name="Group 138">
            <a:extLst>
              <a:ext uri="{FF2B5EF4-FFF2-40B4-BE49-F238E27FC236}">
                <a16:creationId xmlns:a16="http://schemas.microsoft.com/office/drawing/2014/main" id="{CEEAEFAC-8D63-48AE-A3D5-90716FE26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44532"/>
            <a:ext cx="9386886" cy="5192848"/>
            <a:chOff x="-329674" y="-51881"/>
            <a:chExt cx="12515851" cy="6923798"/>
          </a:xfrm>
        </p:grpSpPr>
        <p:sp>
          <p:nvSpPr>
            <p:cNvPr id="140" name="Freeform 5">
              <a:extLst>
                <a:ext uri="{FF2B5EF4-FFF2-40B4-BE49-F238E27FC236}">
                  <a16:creationId xmlns:a16="http://schemas.microsoft.com/office/drawing/2014/main" id="{27212D2D-FE7D-4577-889D-EEDDEB13E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6">
              <a:extLst>
                <a:ext uri="{FF2B5EF4-FFF2-40B4-BE49-F238E27FC236}">
                  <a16:creationId xmlns:a16="http://schemas.microsoft.com/office/drawing/2014/main" id="{3362CD20-9F98-4C45-86E6-D2C5DAE2E1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7">
              <a:extLst>
                <a:ext uri="{FF2B5EF4-FFF2-40B4-BE49-F238E27FC236}">
                  <a16:creationId xmlns:a16="http://schemas.microsoft.com/office/drawing/2014/main" id="{FBB6664E-D6F6-47F8-AD4A-355BBB9972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8">
              <a:extLst>
                <a:ext uri="{FF2B5EF4-FFF2-40B4-BE49-F238E27FC236}">
                  <a16:creationId xmlns:a16="http://schemas.microsoft.com/office/drawing/2014/main" id="{E237D2DE-E9E5-492B-AFB3-0F03C1A71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9">
              <a:extLst>
                <a:ext uri="{FF2B5EF4-FFF2-40B4-BE49-F238E27FC236}">
                  <a16:creationId xmlns:a16="http://schemas.microsoft.com/office/drawing/2014/main" id="{93B8A613-EC45-4784-9BFC-233B2F201A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0">
              <a:extLst>
                <a:ext uri="{FF2B5EF4-FFF2-40B4-BE49-F238E27FC236}">
                  <a16:creationId xmlns:a16="http://schemas.microsoft.com/office/drawing/2014/main" id="{FC5FE6F2-810B-4C0E-8B5E-E14DC7B0E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1">
              <a:extLst>
                <a:ext uri="{FF2B5EF4-FFF2-40B4-BE49-F238E27FC236}">
                  <a16:creationId xmlns:a16="http://schemas.microsoft.com/office/drawing/2014/main" id="{5836927D-ACE0-47DA-88F2-AF24A37F4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2">
              <a:extLst>
                <a:ext uri="{FF2B5EF4-FFF2-40B4-BE49-F238E27FC236}">
                  <a16:creationId xmlns:a16="http://schemas.microsoft.com/office/drawing/2014/main" id="{07BB1681-2315-4B06-A1F9-3BDD9BEB0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3">
              <a:extLst>
                <a:ext uri="{FF2B5EF4-FFF2-40B4-BE49-F238E27FC236}">
                  <a16:creationId xmlns:a16="http://schemas.microsoft.com/office/drawing/2014/main" id="{37600E17-541E-4724-92C9-43F5B2EF25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4">
              <a:extLst>
                <a:ext uri="{FF2B5EF4-FFF2-40B4-BE49-F238E27FC236}">
                  <a16:creationId xmlns:a16="http://schemas.microsoft.com/office/drawing/2014/main" id="{EDD43E2B-4732-4472-B39C-F250EC2894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5">
              <a:extLst>
                <a:ext uri="{FF2B5EF4-FFF2-40B4-BE49-F238E27FC236}">
                  <a16:creationId xmlns:a16="http://schemas.microsoft.com/office/drawing/2014/main" id="{0D418EFA-960A-4111-A978-1F8706C53A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6">
              <a:extLst>
                <a:ext uri="{FF2B5EF4-FFF2-40B4-BE49-F238E27FC236}">
                  <a16:creationId xmlns:a16="http://schemas.microsoft.com/office/drawing/2014/main" id="{FD1895AA-E365-4E92-86F1-0D9CBE66F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7">
              <a:extLst>
                <a:ext uri="{FF2B5EF4-FFF2-40B4-BE49-F238E27FC236}">
                  <a16:creationId xmlns:a16="http://schemas.microsoft.com/office/drawing/2014/main" id="{3B7DF0AD-BBDC-4102-A5F5-186814BB9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8">
              <a:extLst>
                <a:ext uri="{FF2B5EF4-FFF2-40B4-BE49-F238E27FC236}">
                  <a16:creationId xmlns:a16="http://schemas.microsoft.com/office/drawing/2014/main" id="{B34C5AAD-1755-4ECB-8A33-7BF0A0292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9">
              <a:extLst>
                <a:ext uri="{FF2B5EF4-FFF2-40B4-BE49-F238E27FC236}">
                  <a16:creationId xmlns:a16="http://schemas.microsoft.com/office/drawing/2014/main" id="{9A031561-6DC9-4548-9DF4-13D896746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0">
              <a:extLst>
                <a:ext uri="{FF2B5EF4-FFF2-40B4-BE49-F238E27FC236}">
                  <a16:creationId xmlns:a16="http://schemas.microsoft.com/office/drawing/2014/main" id="{A96F49B6-5A4D-41ED-9D4E-74670FB44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1">
              <a:extLst>
                <a:ext uri="{FF2B5EF4-FFF2-40B4-BE49-F238E27FC236}">
                  <a16:creationId xmlns:a16="http://schemas.microsoft.com/office/drawing/2014/main" id="{503C939B-EE61-4389-BD3D-3E7272B03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2">
              <a:extLst>
                <a:ext uri="{FF2B5EF4-FFF2-40B4-BE49-F238E27FC236}">
                  <a16:creationId xmlns:a16="http://schemas.microsoft.com/office/drawing/2014/main" id="{768EF096-D005-4D82-B2BB-CBFA17D12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3">
              <a:extLst>
                <a:ext uri="{FF2B5EF4-FFF2-40B4-BE49-F238E27FC236}">
                  <a16:creationId xmlns:a16="http://schemas.microsoft.com/office/drawing/2014/main" id="{F2DE6206-1A59-489E-BE99-BBCE3B674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0" name="Group 159">
            <a:extLst>
              <a:ext uri="{FF2B5EF4-FFF2-40B4-BE49-F238E27FC236}">
                <a16:creationId xmlns:a16="http://schemas.microsoft.com/office/drawing/2014/main" id="{5526EE88-411A-4A03-ABD3-0ECD8172E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313" y="889862"/>
            <a:ext cx="3355328" cy="3358450"/>
            <a:chOff x="807084" y="1186483"/>
            <a:chExt cx="4473771" cy="4477933"/>
          </a:xfrm>
        </p:grpSpPr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F9C690D2-1784-4CD1-A853-710A6E666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607" y="1186483"/>
              <a:ext cx="4472724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Isosceles Triangle 39">
              <a:extLst>
                <a:ext uri="{FF2B5EF4-FFF2-40B4-BE49-F238E27FC236}">
                  <a16:creationId xmlns:a16="http://schemas.microsoft.com/office/drawing/2014/main" id="{F5FD44D1-65F4-44AF-AC6F-969B19132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840353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E09858D9-E822-44C5-90CC-9CB75F119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4473771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1" name="TextShape 1"/>
          <p:cNvSpPr txBox="1"/>
          <p:nvPr/>
        </p:nvSpPr>
        <p:spPr>
          <a:xfrm>
            <a:off x="671561" y="1556628"/>
            <a:ext cx="3224592" cy="1532043"/>
          </a:xfrm>
          <a:prstGeom prst="rect">
            <a:avLst/>
          </a:prstGeom>
        </p:spPr>
        <p:txBody>
          <a:bodyPr vert="horz" lIns="228600" tIns="228600" rIns="228600" bIns="0" rtlCol="0" anchor="b">
            <a:normAutofit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strike="noStrike" spc="-150">
                <a:solidFill>
                  <a:srgbClr val="FFFEFF"/>
                </a:solidFill>
                <a:latin typeface="+mj-lt"/>
                <a:ea typeface="+mj-ea"/>
                <a:cs typeface="+mj-cs"/>
              </a:rPr>
              <a:t>Data visualisation</a:t>
            </a:r>
          </a:p>
        </p:txBody>
      </p:sp>
      <p:sp>
        <p:nvSpPr>
          <p:cNvPr id="241" name="Rectangle 164">
            <a:extLst>
              <a:ext uri="{FF2B5EF4-FFF2-40B4-BE49-F238E27FC236}">
                <a16:creationId xmlns:a16="http://schemas.microsoft.com/office/drawing/2014/main" id="{07F96709-DE57-4D8F-B122-169DE8CDF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5889" y="0"/>
            <a:ext cx="4576878" cy="5143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34" name="Image 7"/>
          <p:cNvPicPr/>
          <p:nvPr/>
        </p:nvPicPr>
        <p:blipFill>
          <a:blip r:embed="rId2"/>
          <a:stretch/>
        </p:blipFill>
        <p:spPr>
          <a:xfrm>
            <a:off x="4166535" y="1289085"/>
            <a:ext cx="2576160" cy="2038935"/>
          </a:xfrm>
          <a:prstGeom prst="rect">
            <a:avLst/>
          </a:prstGeom>
          <a:ln w="9525">
            <a:noFill/>
          </a:ln>
        </p:spPr>
      </p:pic>
      <p:pic>
        <p:nvPicPr>
          <p:cNvPr id="233" name="Image 5"/>
          <p:cNvPicPr/>
          <p:nvPr/>
        </p:nvPicPr>
        <p:blipFill>
          <a:blip r:embed="rId3"/>
          <a:stretch/>
        </p:blipFill>
        <p:spPr>
          <a:xfrm>
            <a:off x="6516992" y="1182283"/>
            <a:ext cx="2387774" cy="2429030"/>
          </a:xfrm>
          <a:prstGeom prst="rect">
            <a:avLst/>
          </a:prstGeom>
          <a:ln w="9525">
            <a:noFill/>
          </a:ln>
        </p:spPr>
      </p:pic>
      <p:sp>
        <p:nvSpPr>
          <p:cNvPr id="232" name="TextShape 2"/>
          <p:cNvSpPr txBox="1"/>
          <p:nvPr/>
        </p:nvSpPr>
        <p:spPr>
          <a:xfrm>
            <a:off x="885960" y="1615320"/>
            <a:ext cx="5032080" cy="2447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3960F"/>
      </a:accent1>
      <a:accent2>
        <a:srgbClr val="E04116"/>
      </a:accent2>
      <a:accent3>
        <a:srgbClr val="9D4DE7"/>
      </a:accent3>
      <a:accent4>
        <a:srgbClr val="449EF3"/>
      </a:accent4>
      <a:accent5>
        <a:srgbClr val="39C6BE"/>
      </a:accent5>
      <a:accent6>
        <a:srgbClr val="88C933"/>
      </a:accent6>
      <a:hlink>
        <a:srgbClr val="EBB41F"/>
      </a:hlink>
      <a:folHlink>
        <a:srgbClr val="E1D676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29B3952A-A5A2-4E72-A5C9-A88B41734E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1406</TotalTime>
  <Words>1673</Words>
  <Application>Microsoft Office PowerPoint</Application>
  <PresentationFormat>Affichage à l'écran (16:9)</PresentationFormat>
  <Paragraphs>260</Paragraphs>
  <Slides>30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40" baseType="lpstr">
      <vt:lpstr>Arial</vt:lpstr>
      <vt:lpstr>Calibri</vt:lpstr>
      <vt:lpstr>Calibri Light</vt:lpstr>
      <vt:lpstr>Consolas</vt:lpstr>
      <vt:lpstr>Georgia</vt:lpstr>
      <vt:lpstr>Nunito</vt:lpstr>
      <vt:lpstr>Rockwell</vt:lpstr>
      <vt:lpstr>Times New Roman</vt:lpstr>
      <vt:lpstr>Wingdings</vt:lpstr>
      <vt:lpstr>Atlas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 projet </dc:title>
  <dc:subject/>
  <dc:creator/>
  <dc:description/>
  <cp:lastModifiedBy>pierre marie boulnois</cp:lastModifiedBy>
  <cp:revision>48</cp:revision>
  <dcterms:modified xsi:type="dcterms:W3CDTF">2022-03-31T08:15:35Z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Notes">
    <vt:i4>24</vt:i4>
  </property>
  <property fmtid="{D5CDD505-2E9C-101B-9397-08002B2CF9AE}" pid="7" name="PresentationFormat">
    <vt:lpwstr>Affichage à l'écran (16:9)</vt:lpwstr>
  </property>
  <property fmtid="{D5CDD505-2E9C-101B-9397-08002B2CF9AE}" pid="8" name="ScaleCrop">
    <vt:bool>false</vt:bool>
  </property>
  <property fmtid="{D5CDD505-2E9C-101B-9397-08002B2CF9AE}" pid="9" name="ShareDoc">
    <vt:bool>false</vt:bool>
  </property>
  <property fmtid="{D5CDD505-2E9C-101B-9397-08002B2CF9AE}" pid="10" name="Slides">
    <vt:i4>30</vt:i4>
  </property>
</Properties>
</file>