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79" r:id="rId5"/>
    <p:sldId id="259" r:id="rId6"/>
    <p:sldId id="261" r:id="rId7"/>
    <p:sldId id="260" r:id="rId8"/>
    <p:sldId id="262" r:id="rId9"/>
    <p:sldId id="263" r:id="rId10"/>
    <p:sldId id="264" r:id="rId11"/>
    <p:sldId id="266" r:id="rId12"/>
    <p:sldId id="271" r:id="rId13"/>
    <p:sldId id="272" r:id="rId14"/>
    <p:sldId id="273" r:id="rId15"/>
    <p:sldId id="267" r:id="rId16"/>
    <p:sldId id="274" r:id="rId17"/>
    <p:sldId id="275" r:id="rId18"/>
    <p:sldId id="268" r:id="rId19"/>
    <p:sldId id="276" r:id="rId20"/>
    <p:sldId id="278" r:id="rId21"/>
    <p:sldId id="270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43" d="100"/>
          <a:sy n="143" d="100"/>
        </p:scale>
        <p:origin x="-44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91E7C-534E-374A-A920-F2FEC40F4B58}" type="datetimeFigureOut">
              <a:rPr lang="en-US" smtClean="0"/>
              <a:t>5/13/13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33D23-004F-734E-89A8-72D251DEC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83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33D23-004F-734E-89A8-72D251DEC7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4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5/13/13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English to </a:t>
            </a:r>
            <a:r>
              <a:rPr lang="en-US" dirty="0" err="1" smtClean="0"/>
              <a:t>Olog</a:t>
            </a:r>
            <a:r>
              <a:rPr lang="en-US" dirty="0" smtClean="0"/>
              <a:t> Translation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</a:t>
            </a:r>
            <a:r>
              <a:rPr lang="en-US" dirty="0" smtClean="0"/>
              <a:t>r: how I learned to stop worrying and love the </a:t>
            </a:r>
            <a:r>
              <a:rPr lang="en-US" dirty="0" err="1" smtClean="0"/>
              <a:t>Olog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5" name="Right Arrow 14"/>
          <p:cNvSpPr/>
          <p:nvPr/>
        </p:nvSpPr>
        <p:spPr bwMode="auto">
          <a:xfrm>
            <a:off x="4274574" y="3672201"/>
            <a:ext cx="838200" cy="4572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87651" y="3151398"/>
            <a:ext cx="8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English</a:t>
            </a:r>
            <a:endParaRPr lang="en-US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253119" y="2782066"/>
            <a:ext cx="652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Olog</a:t>
            </a:r>
            <a:endParaRPr lang="en-US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05780" y="3318189"/>
            <a:ext cx="86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M</a:t>
            </a:r>
            <a:r>
              <a:rPr lang="en-US" dirty="0" smtClean="0">
                <a:latin typeface="+mj-lt"/>
              </a:rPr>
              <a:t>agic?</a:t>
            </a:r>
            <a:endParaRPr lang="en-US" dirty="0">
              <a:latin typeface="+mj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00400" y="5520448"/>
            <a:ext cx="2935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j-lt"/>
              </a:rPr>
              <a:t>A proof of concept</a:t>
            </a:r>
          </a:p>
          <a:p>
            <a:pPr algn="ctr"/>
            <a:r>
              <a:rPr lang="en-US" dirty="0" smtClean="0">
                <a:latin typeface="+mj-lt"/>
              </a:rPr>
              <a:t>by </a:t>
            </a:r>
            <a:r>
              <a:rPr lang="en-US" dirty="0" smtClean="0">
                <a:latin typeface="+mj-lt"/>
              </a:rPr>
              <a:t>Dylan Erb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6977" y="3562759"/>
            <a:ext cx="1994463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dirty="0" err="1"/>
              <a:t>Olog</a:t>
            </a:r>
            <a:r>
              <a:rPr lang="en-US" dirty="0"/>
              <a:t> is a great and powerful tool.</a:t>
            </a:r>
            <a:endParaRPr lang="en-US" dirty="0" smtClean="0"/>
          </a:p>
        </p:txBody>
      </p:sp>
      <p:pic>
        <p:nvPicPr>
          <p:cNvPr id="48" name="Picture 47" descr="Olo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871" y="2138000"/>
            <a:ext cx="2564309" cy="392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59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082" y="2018153"/>
            <a:ext cx="7076747" cy="3992563"/>
          </a:xfrm>
        </p:spPr>
        <p:txBody>
          <a:bodyPr/>
          <a:lstStyle/>
          <a:p>
            <a:r>
              <a:rPr lang="en-US" dirty="0" smtClean="0"/>
              <a:t>Recursively tear down adjective phrases</a:t>
            </a:r>
          </a:p>
          <a:p>
            <a:r>
              <a:rPr lang="en-US" dirty="0" smtClean="0"/>
              <a:t>Deal with prepositional phrases</a:t>
            </a:r>
          </a:p>
          <a:p>
            <a:r>
              <a:rPr lang="en-US" dirty="0" smtClean="0"/>
              <a:t>Remove adverbs from verb phrases</a:t>
            </a:r>
          </a:p>
          <a:p>
            <a:r>
              <a:rPr lang="en-US" dirty="0" smtClean="0"/>
              <a:t>Check box for verbose output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Decided to avoid pull outs for now</a:t>
            </a:r>
          </a:p>
          <a:p>
            <a:pPr lvl="1"/>
            <a:r>
              <a:rPr lang="en-US" dirty="0" smtClean="0"/>
              <a:t>Blows up quickly</a:t>
            </a:r>
            <a:endParaRPr lang="en-US" dirty="0"/>
          </a:p>
        </p:txBody>
      </p:sp>
      <p:pic>
        <p:nvPicPr>
          <p:cNvPr id="4" name="Picture 3" descr="featu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186" y="2617293"/>
            <a:ext cx="2950503" cy="310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541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5635" y="2468791"/>
            <a:ext cx="4085215" cy="4005125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Adjective phrases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1265" y="2585595"/>
            <a:ext cx="3628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Adjective phrases</a:t>
            </a:r>
          </a:p>
          <a:p>
            <a:endParaRPr lang="en-US" dirty="0"/>
          </a:p>
          <a:p>
            <a:r>
              <a:rPr lang="en-US" dirty="0"/>
              <a:t>A jolly rabbit is </a:t>
            </a:r>
            <a:r>
              <a:rPr lang="en-US" dirty="0" smtClean="0"/>
              <a:t>a happy </a:t>
            </a:r>
            <a:r>
              <a:rPr lang="en-US" dirty="0"/>
              <a:t>animal.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24282" y="2046525"/>
            <a:ext cx="1762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Standard Output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73035" y="2468791"/>
            <a:ext cx="4085215" cy="4005125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98665" y="2585595"/>
            <a:ext cx="3733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Adjective phrases</a:t>
            </a:r>
          </a:p>
          <a:p>
            <a:endParaRPr lang="en-US" dirty="0"/>
          </a:p>
          <a:p>
            <a:r>
              <a:rPr lang="en-US" dirty="0"/>
              <a:t>A jolly rabbit is </a:t>
            </a:r>
            <a:r>
              <a:rPr lang="en-US" dirty="0" smtClean="0"/>
              <a:t>a happy </a:t>
            </a:r>
            <a:r>
              <a:rPr lang="en-US" dirty="0"/>
              <a:t>animal.</a:t>
            </a:r>
          </a:p>
        </p:txBody>
      </p:sp>
      <p:sp>
        <p:nvSpPr>
          <p:cNvPr id="9" name="Rectangle 8"/>
          <p:cNvSpPr/>
          <p:nvPr/>
        </p:nvSpPr>
        <p:spPr>
          <a:xfrm>
            <a:off x="5799372" y="2050521"/>
            <a:ext cx="1762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Verbose Output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492" y="3787120"/>
            <a:ext cx="1647295" cy="2222189"/>
          </a:xfrm>
          <a:prstGeom prst="rect">
            <a:avLst/>
          </a:prstGeom>
        </p:spPr>
      </p:pic>
      <p:pic>
        <p:nvPicPr>
          <p:cNvPr id="11" name="Picture 10" descr="adjectiv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417" y="3508925"/>
            <a:ext cx="2296079" cy="289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29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Adjective 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31662"/>
            <a:ext cx="7076747" cy="3992563"/>
          </a:xfrm>
        </p:spPr>
        <p:txBody>
          <a:bodyPr/>
          <a:lstStyle/>
          <a:p>
            <a:r>
              <a:rPr lang="en-US" dirty="0" smtClean="0"/>
              <a:t>What happens if we add more adjectives?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0492" y="248169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Adjective phrases</a:t>
            </a:r>
          </a:p>
          <a:p>
            <a:endParaRPr lang="en-US" dirty="0"/>
          </a:p>
          <a:p>
            <a:r>
              <a:rPr lang="en-US" dirty="0"/>
              <a:t>A jolly and silly rabbit is a happy animal.</a:t>
            </a:r>
          </a:p>
        </p:txBody>
      </p:sp>
      <p:pic>
        <p:nvPicPr>
          <p:cNvPr id="5" name="Picture 4" descr="adjectiv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69" y="3493095"/>
            <a:ext cx="4155686" cy="30475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46216" y="2451022"/>
            <a:ext cx="4858371" cy="4191618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57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Adjective 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31662"/>
            <a:ext cx="7076747" cy="3992563"/>
          </a:xfrm>
        </p:spPr>
        <p:txBody>
          <a:bodyPr/>
          <a:lstStyle/>
          <a:p>
            <a:r>
              <a:rPr lang="en-US" dirty="0" smtClean="0"/>
              <a:t>What happens if we add even more adjectives?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46216" y="248169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Adjective phrases</a:t>
            </a:r>
          </a:p>
          <a:p>
            <a:endParaRPr lang="en-US" dirty="0"/>
          </a:p>
          <a:p>
            <a:r>
              <a:rPr lang="en-US" dirty="0"/>
              <a:t>A jolly bouncy silly rabbit is a happy animal.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95" y="3406692"/>
            <a:ext cx="5417351" cy="31789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6468" y="2451022"/>
            <a:ext cx="5904442" cy="4191618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69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Adjective 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31662"/>
            <a:ext cx="7076747" cy="3992563"/>
          </a:xfrm>
        </p:spPr>
        <p:txBody>
          <a:bodyPr/>
          <a:lstStyle/>
          <a:p>
            <a:r>
              <a:rPr lang="en-US" dirty="0" smtClean="0"/>
              <a:t>What happens if we add even more adjectives?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46216" y="2473417"/>
            <a:ext cx="5502552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Adjective phrases</a:t>
            </a:r>
          </a:p>
          <a:p>
            <a:endParaRPr lang="en-US" sz="1100" dirty="0"/>
          </a:p>
          <a:p>
            <a:r>
              <a:rPr lang="en-US" sz="1100" dirty="0"/>
              <a:t>A jolly bouncy silly and hungry rabbit is a happy and troublesome animal.</a:t>
            </a:r>
          </a:p>
          <a:p>
            <a:r>
              <a:rPr lang="en-US" sz="1100" dirty="0"/>
              <a:t>A rabbit steals cereal from a kid.</a:t>
            </a:r>
          </a:p>
          <a:p>
            <a:r>
              <a:rPr lang="en-US" sz="1100" dirty="0"/>
              <a:t>A trick is for a kid.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88" y="3322270"/>
            <a:ext cx="8179311" cy="32456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4163" y="2451022"/>
            <a:ext cx="8685549" cy="4191618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33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Prepositional </a:t>
            </a:r>
            <a:r>
              <a:rPr lang="en-US" dirty="0"/>
              <a:t>phrases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2468791"/>
            <a:ext cx="4085215" cy="4005125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09793" y="2585595"/>
            <a:ext cx="36286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Prepositional phrases</a:t>
            </a:r>
          </a:p>
          <a:p>
            <a:endParaRPr lang="en-US" dirty="0"/>
          </a:p>
          <a:p>
            <a:r>
              <a:rPr lang="en-US" dirty="0"/>
              <a:t>A man with a broom is a person.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2810" y="2046525"/>
            <a:ext cx="1762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Standard Output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61563" y="2468791"/>
            <a:ext cx="4085215" cy="4005125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87193" y="2585595"/>
            <a:ext cx="37338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Prepositional phrases</a:t>
            </a:r>
          </a:p>
          <a:p>
            <a:endParaRPr lang="en-US" dirty="0"/>
          </a:p>
          <a:p>
            <a:r>
              <a:rPr lang="en-US" dirty="0"/>
              <a:t>A man with a broom is a person.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787900" y="2050521"/>
            <a:ext cx="1762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Verbose Output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10" y="3741884"/>
            <a:ext cx="2108622" cy="22425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945" y="3773090"/>
            <a:ext cx="2296079" cy="236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021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Prepositional 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31662"/>
            <a:ext cx="7076747" cy="3992563"/>
          </a:xfrm>
        </p:spPr>
        <p:txBody>
          <a:bodyPr/>
          <a:lstStyle/>
          <a:p>
            <a:r>
              <a:rPr lang="en-US" dirty="0" smtClean="0"/>
              <a:t>What happens if we add more sentences?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0492" y="2481699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Prepositional phrases</a:t>
            </a:r>
          </a:p>
          <a:p>
            <a:endParaRPr lang="en-US" sz="1400" dirty="0"/>
          </a:p>
          <a:p>
            <a:r>
              <a:rPr lang="en-US" sz="1400" dirty="0"/>
              <a:t>A man with a broom is a person.</a:t>
            </a:r>
          </a:p>
          <a:p>
            <a:r>
              <a:rPr lang="en-US" sz="1400" dirty="0"/>
              <a:t>A wizard with transportation is a man with a broom.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87" y="3493095"/>
            <a:ext cx="3181249" cy="30475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587" y="2451022"/>
            <a:ext cx="6438655" cy="4191618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6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More Prepositional 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31662"/>
            <a:ext cx="7076747" cy="3992563"/>
          </a:xfrm>
        </p:spPr>
        <p:txBody>
          <a:bodyPr/>
          <a:lstStyle/>
          <a:p>
            <a:r>
              <a:rPr lang="en-US" dirty="0" smtClean="0"/>
              <a:t>What happens if we add even more sentences?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0492" y="248169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Prepositional phrases</a:t>
            </a:r>
          </a:p>
          <a:p>
            <a:endParaRPr lang="en-US" sz="1200" dirty="0"/>
          </a:p>
          <a:p>
            <a:r>
              <a:rPr lang="en-US" sz="1200" dirty="0"/>
              <a:t>A man with a broom is a person.</a:t>
            </a:r>
          </a:p>
          <a:p>
            <a:r>
              <a:rPr lang="en-US" sz="1200" dirty="0"/>
              <a:t>A wizard with transportation is a man with a broom.</a:t>
            </a:r>
          </a:p>
          <a:p>
            <a:r>
              <a:rPr lang="en-US" sz="1200" dirty="0"/>
              <a:t>A wizard is a man with magical abilities.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67" y="3493095"/>
            <a:ext cx="2921688" cy="30475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587" y="2451022"/>
            <a:ext cx="6438655" cy="4191618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959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760617"/>
            <a:ext cx="7076747" cy="3992563"/>
          </a:xfrm>
        </p:spPr>
        <p:txBody>
          <a:bodyPr/>
          <a:lstStyle/>
          <a:p>
            <a:r>
              <a:rPr lang="en-US" dirty="0" smtClean="0"/>
              <a:t>We can remove adverbs from verb phrases…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90492" y="2481699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Remove adverbs</a:t>
            </a:r>
          </a:p>
          <a:p>
            <a:endParaRPr lang="en-US" sz="1400" dirty="0"/>
          </a:p>
          <a:p>
            <a:r>
              <a:rPr lang="en-US" sz="1400" dirty="0"/>
              <a:t>A man always has a biological mother.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38" y="3493095"/>
            <a:ext cx="1729147" cy="30475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47587" y="2451022"/>
            <a:ext cx="6438655" cy="4191618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03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6212" y="1935949"/>
            <a:ext cx="8170430" cy="464453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565" y="2794781"/>
            <a:ext cx="6499293" cy="2949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6212" y="1966627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This is a test</a:t>
            </a:r>
          </a:p>
          <a:p>
            <a:endParaRPr lang="en-US" sz="1400" dirty="0"/>
          </a:p>
          <a:p>
            <a:r>
              <a:rPr lang="en-US" sz="1400" dirty="0"/>
              <a:t>A force equals a mass times an acceleration.</a:t>
            </a:r>
          </a:p>
          <a:p>
            <a:r>
              <a:rPr lang="en-US" sz="1400" dirty="0"/>
              <a:t>A mildly overweight man is a man.</a:t>
            </a:r>
          </a:p>
          <a:p>
            <a:r>
              <a:rPr lang="en-US" sz="1400" dirty="0"/>
              <a:t>A child has a mother.</a:t>
            </a:r>
          </a:p>
          <a:p>
            <a:r>
              <a:rPr lang="en-US" sz="1400" dirty="0"/>
              <a:t>A mother has a mother.</a:t>
            </a:r>
          </a:p>
          <a:p>
            <a:r>
              <a:rPr lang="en-US" sz="1400" dirty="0"/>
              <a:t>A father has a mother.</a:t>
            </a:r>
          </a:p>
        </p:txBody>
      </p:sp>
    </p:spTree>
    <p:extLst>
      <p:ext uri="{BB962C8B-B14F-4D97-AF65-F5344CB8AC3E}">
        <p14:creationId xmlns:p14="http://schemas.microsoft.com/office/powerpoint/2010/main" val="18682466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</a:t>
            </a:r>
            <a:endParaRPr lang="en-US" dirty="0"/>
          </a:p>
        </p:txBody>
      </p:sp>
      <p:pic>
        <p:nvPicPr>
          <p:cNvPr id="5" name="Picture 4" descr="Screen Shot 2013-05-14 at 12.18.5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83" y="1814475"/>
            <a:ext cx="6789313" cy="1994885"/>
          </a:xfrm>
          <a:prstGeom prst="rect">
            <a:avLst/>
          </a:prstGeom>
        </p:spPr>
      </p:pic>
      <p:pic>
        <p:nvPicPr>
          <p:cNvPr id="6" name="Picture 5" descr="Screen Shot 2013-05-14 at 12.15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784" y="3920909"/>
            <a:ext cx="6789312" cy="2585194"/>
          </a:xfrm>
          <a:prstGeom prst="rect">
            <a:avLst/>
          </a:prstGeom>
        </p:spPr>
      </p:pic>
      <p:pic>
        <p:nvPicPr>
          <p:cNvPr id="7" name="Picture 6" descr="auth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" y="2956774"/>
            <a:ext cx="1822743" cy="192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021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6212" y="2202367"/>
            <a:ext cx="8170430" cy="3667674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44" y="3678012"/>
            <a:ext cx="8017632" cy="1765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6211" y="2233044"/>
            <a:ext cx="731786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Adjective phrases</a:t>
            </a:r>
          </a:p>
          <a:p>
            <a:endParaRPr lang="en-US" sz="1400" dirty="0"/>
          </a:p>
          <a:p>
            <a:r>
              <a:rPr lang="en-US" sz="1400" dirty="0"/>
              <a:t>A jolly bouncy crazy silly and hungry rabbit is a happy annoying and troublesome animal.</a:t>
            </a:r>
          </a:p>
          <a:p>
            <a:r>
              <a:rPr lang="en-US" sz="1400" dirty="0"/>
              <a:t>A rabbit steals cereal from a kid.</a:t>
            </a:r>
          </a:p>
          <a:p>
            <a:r>
              <a:rPr lang="en-US" sz="1400" dirty="0"/>
              <a:t>A trick is for a kid.</a:t>
            </a:r>
          </a:p>
        </p:txBody>
      </p:sp>
    </p:spTree>
    <p:extLst>
      <p:ext uri="{BB962C8B-B14F-4D97-AF65-F5344CB8AC3E}">
        <p14:creationId xmlns:p14="http://schemas.microsoft.com/office/powerpoint/2010/main" val="25940728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vision for the future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84944"/>
            <a:ext cx="7076747" cy="4713300"/>
          </a:xfrm>
        </p:spPr>
        <p:txBody>
          <a:bodyPr/>
          <a:lstStyle/>
          <a:p>
            <a:r>
              <a:rPr lang="en-US" dirty="0" smtClean="0"/>
              <a:t>Additional Features</a:t>
            </a:r>
          </a:p>
          <a:p>
            <a:pPr lvl="1"/>
            <a:r>
              <a:rPr lang="en-US" dirty="0" smtClean="0"/>
              <a:t>Web/graphical interface</a:t>
            </a:r>
          </a:p>
          <a:p>
            <a:pPr lvl="2"/>
            <a:r>
              <a:rPr lang="en-US" dirty="0" smtClean="0"/>
              <a:t>Like Google translate</a:t>
            </a:r>
          </a:p>
          <a:p>
            <a:pPr lvl="1"/>
            <a:r>
              <a:rPr lang="en-US" dirty="0" smtClean="0"/>
              <a:t>Noun phrase parsing</a:t>
            </a:r>
          </a:p>
          <a:p>
            <a:pPr lvl="1"/>
            <a:r>
              <a:rPr lang="en-US" dirty="0" err="1" smtClean="0"/>
              <a:t>Olog</a:t>
            </a:r>
            <a:r>
              <a:rPr lang="en-US" dirty="0" smtClean="0"/>
              <a:t> to English output</a:t>
            </a:r>
          </a:p>
          <a:p>
            <a:pPr lvl="1"/>
            <a:r>
              <a:rPr lang="en-US" dirty="0" smtClean="0"/>
              <a:t>FQL output</a:t>
            </a:r>
          </a:p>
          <a:p>
            <a:pPr lvl="1"/>
            <a:r>
              <a:rPr lang="en-US" dirty="0" smtClean="0"/>
              <a:t>Proper nouns to data</a:t>
            </a:r>
          </a:p>
          <a:p>
            <a:r>
              <a:rPr lang="en-US" dirty="0" smtClean="0"/>
              <a:t>Future applications</a:t>
            </a:r>
          </a:p>
          <a:p>
            <a:pPr lvl="1"/>
            <a:r>
              <a:rPr lang="en-US" dirty="0" err="1" smtClean="0"/>
              <a:t>Olog</a:t>
            </a:r>
            <a:r>
              <a:rPr lang="en-US" dirty="0" smtClean="0"/>
              <a:t> </a:t>
            </a:r>
            <a:r>
              <a:rPr lang="en-US" dirty="0" err="1" smtClean="0"/>
              <a:t>wikipedia</a:t>
            </a:r>
            <a:r>
              <a:rPr lang="en-US" dirty="0" smtClean="0"/>
              <a:t> and</a:t>
            </a:r>
            <a:br>
              <a:rPr lang="en-US" dirty="0" smtClean="0"/>
            </a:br>
            <a:r>
              <a:rPr lang="en-US" dirty="0" smtClean="0"/>
              <a:t>the dictionary</a:t>
            </a:r>
          </a:p>
          <a:p>
            <a:pPr lvl="1"/>
            <a:r>
              <a:rPr lang="en-US" dirty="0" smtClean="0"/>
              <a:t>Scientific paper </a:t>
            </a:r>
            <a:r>
              <a:rPr lang="en-US" dirty="0" err="1" smtClean="0"/>
              <a:t>Ologging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26951" y="2140211"/>
            <a:ext cx="4085215" cy="4458033"/>
          </a:xfrm>
          <a:prstGeom prst="rect">
            <a:avLst/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26951" y="2257015"/>
            <a:ext cx="3996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Vision for the future.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dirty="0" err="1"/>
              <a:t>Olog</a:t>
            </a:r>
            <a:r>
              <a:rPr lang="en-US" dirty="0"/>
              <a:t> nation is a vision for the future.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255" y="3263552"/>
            <a:ext cx="1882752" cy="301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26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and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99" y="1891556"/>
            <a:ext cx="8485252" cy="4234607"/>
          </a:xfrm>
        </p:spPr>
        <p:txBody>
          <a:bodyPr>
            <a:normAutofit/>
          </a:bodyPr>
          <a:lstStyle/>
          <a:p>
            <a:r>
              <a:rPr lang="en-US" sz="1800" dirty="0"/>
              <a:t>Questions</a:t>
            </a:r>
            <a:r>
              <a:rPr lang="en-US" sz="1800" dirty="0" smtClean="0"/>
              <a:t>?</a:t>
            </a:r>
          </a:p>
          <a:p>
            <a:pPr lvl="1"/>
            <a:r>
              <a:rPr lang="en-US" sz="1800" dirty="0"/>
              <a:t>An inquisitive and thoughtful audience asks questions after an exciting presentation.</a:t>
            </a:r>
          </a:p>
          <a:p>
            <a:pPr lvl="1"/>
            <a:r>
              <a:rPr lang="en-US" sz="1800" dirty="0"/>
              <a:t>A math class at MIT is a thoughtful audience.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13" y="3318191"/>
            <a:ext cx="7166476" cy="29159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00214" y="6417396"/>
            <a:ext cx="73207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sourceforge.net</a:t>
            </a:r>
            <a:r>
              <a:rPr lang="en-US" dirty="0"/>
              <a:t>/projects/</a:t>
            </a:r>
            <a:r>
              <a:rPr lang="en-US" dirty="0" err="1"/>
              <a:t>olognation</a:t>
            </a:r>
            <a:r>
              <a:rPr lang="en-US" dirty="0"/>
              <a:t>/files/English2Olog.py/download</a:t>
            </a:r>
          </a:p>
        </p:txBody>
      </p:sp>
    </p:spTree>
    <p:extLst>
      <p:ext uri="{BB962C8B-B14F-4D97-AF65-F5344CB8AC3E}">
        <p14:creationId xmlns:p14="http://schemas.microsoft.com/office/powerpoint/2010/main" val="3368516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Inspiration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69" y="2133600"/>
            <a:ext cx="8378681" cy="3992563"/>
          </a:xfrm>
        </p:spPr>
        <p:txBody>
          <a:bodyPr/>
          <a:lstStyle/>
          <a:p>
            <a:r>
              <a:rPr lang="en-US" dirty="0" smtClean="0"/>
              <a:t>If aspects can be read as English sentences… can English sentences be turned into aspects?</a:t>
            </a:r>
          </a:p>
          <a:p>
            <a:r>
              <a:rPr lang="en-US" dirty="0" smtClean="0"/>
              <a:t>Could we take a list of aspects written in English, and back out the </a:t>
            </a:r>
            <a:r>
              <a:rPr lang="en-US" dirty="0" err="1" smtClean="0"/>
              <a:t>Olog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Perhaps even more inferences could be made</a:t>
            </a:r>
          </a:p>
          <a:p>
            <a:r>
              <a:rPr lang="en-US" b="1" dirty="0" smtClean="0">
                <a:solidFill>
                  <a:srgbClr val="990000"/>
                </a:solidFill>
              </a:rPr>
              <a:t>DISCLAIMER</a:t>
            </a:r>
            <a:r>
              <a:rPr lang="en-US" dirty="0" smtClean="0"/>
              <a:t> – Because English is not always functional… we will not always get true </a:t>
            </a:r>
            <a:r>
              <a:rPr lang="en-US" dirty="0" err="1" smtClean="0"/>
              <a:t>Ologs</a:t>
            </a:r>
            <a:r>
              <a:rPr lang="en-US" dirty="0" smtClean="0"/>
              <a:t> out of our sentences…</a:t>
            </a:r>
          </a:p>
          <a:p>
            <a:pPr lvl="1"/>
            <a:r>
              <a:rPr lang="en-US" dirty="0" smtClean="0"/>
              <a:t>Monads are the solution</a:t>
            </a:r>
          </a:p>
        </p:txBody>
      </p:sp>
      <p:pic>
        <p:nvPicPr>
          <p:cNvPr id="4" name="Picture 3" descr="inspi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169" y="5426012"/>
            <a:ext cx="1556708" cy="13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Kleisli</a:t>
            </a:r>
            <a:r>
              <a:rPr lang="en-US" dirty="0" smtClean="0"/>
              <a:t> Category – </a:t>
            </a:r>
            <a:r>
              <a:rPr lang="en-US" dirty="0"/>
              <a:t>r</a:t>
            </a:r>
            <a:r>
              <a:rPr lang="en-US" dirty="0" smtClean="0"/>
              <a:t>elations are cool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460" y="2133600"/>
            <a:ext cx="7076747" cy="3992563"/>
          </a:xfrm>
        </p:spPr>
        <p:txBody>
          <a:bodyPr/>
          <a:lstStyle/>
          <a:p>
            <a:r>
              <a:rPr lang="en-US" dirty="0" smtClean="0"/>
              <a:t>Instead of X-&gt;Y</a:t>
            </a:r>
          </a:p>
          <a:p>
            <a:pPr lvl="1"/>
            <a:r>
              <a:rPr lang="en-US" dirty="0" smtClean="0"/>
              <a:t>Where the arrows in the </a:t>
            </a:r>
            <a:r>
              <a:rPr lang="en-US" dirty="0" err="1" smtClean="0"/>
              <a:t>Olog</a:t>
            </a:r>
            <a:r>
              <a:rPr lang="en-US" dirty="0" smtClean="0"/>
              <a:t> represent functions</a:t>
            </a:r>
          </a:p>
          <a:p>
            <a:r>
              <a:rPr lang="en-US" dirty="0" smtClean="0"/>
              <a:t>We can use X-&gt;</a:t>
            </a:r>
            <a:r>
              <a:rPr lang="en-US" b="1" dirty="0" smtClean="0"/>
              <a:t>P</a:t>
            </a:r>
            <a:r>
              <a:rPr lang="en-US" dirty="0" smtClean="0"/>
              <a:t>Y</a:t>
            </a:r>
          </a:p>
          <a:p>
            <a:pPr lvl="1"/>
            <a:r>
              <a:rPr lang="en-US" dirty="0" smtClean="0"/>
              <a:t>Where the arrows in this context represent relations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powerset</a:t>
            </a:r>
            <a:r>
              <a:rPr lang="en-US" dirty="0" smtClean="0"/>
              <a:t> of Y contains all possible subsets of Y, and so any relation from X to Y is kosher.</a:t>
            </a:r>
          </a:p>
          <a:p>
            <a:r>
              <a:rPr lang="en-US" b="1" dirty="0" smtClean="0"/>
              <a:t>This allows arrows in the </a:t>
            </a:r>
            <a:r>
              <a:rPr lang="en-US" b="1" dirty="0" err="1" smtClean="0"/>
              <a:t>Olog</a:t>
            </a:r>
            <a:r>
              <a:rPr lang="en-US" b="1" dirty="0" smtClean="0"/>
              <a:t> to represent relations instead of functions.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04939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Statement and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Mission Statement</a:t>
            </a:r>
          </a:p>
          <a:p>
            <a:pPr lvl="1"/>
            <a:r>
              <a:rPr lang="en-US" dirty="0" smtClean="0"/>
              <a:t>Create a proof of concept that can take a list of English sentences, pull out some relationships, and display them as an </a:t>
            </a:r>
            <a:r>
              <a:rPr lang="en-US" dirty="0" err="1" smtClean="0"/>
              <a:t>Olog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People speak English… why can’t we translate for them?</a:t>
            </a:r>
          </a:p>
          <a:p>
            <a:r>
              <a:rPr lang="en-US" dirty="0" smtClean="0"/>
              <a:t>Decompose the problem</a:t>
            </a:r>
          </a:p>
          <a:p>
            <a:pPr lvl="1"/>
            <a:r>
              <a:rPr lang="en-US" dirty="0" smtClean="0"/>
              <a:t>Convert English sentences to parts of speech</a:t>
            </a:r>
          </a:p>
          <a:p>
            <a:pPr lvl="1"/>
            <a:r>
              <a:rPr lang="en-US" dirty="0" smtClean="0"/>
              <a:t>Given parts of speech, find boxes and arrows</a:t>
            </a:r>
          </a:p>
          <a:p>
            <a:pPr lvl="1"/>
            <a:r>
              <a:rPr lang="en-US" dirty="0" smtClean="0"/>
              <a:t>Given boxes and arrows, display the resulting </a:t>
            </a:r>
            <a:r>
              <a:rPr lang="en-US" dirty="0" err="1" smtClean="0"/>
              <a:t>Olog</a:t>
            </a:r>
            <a:r>
              <a:rPr lang="en-US" dirty="0" smtClean="0"/>
              <a:t> automatically</a:t>
            </a:r>
          </a:p>
        </p:txBody>
      </p:sp>
    </p:spTree>
    <p:extLst>
      <p:ext uri="{BB962C8B-B14F-4D97-AF65-F5344CB8AC3E}">
        <p14:creationId xmlns:p14="http://schemas.microsoft.com/office/powerpoint/2010/main" val="2199755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im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468" y="4985929"/>
            <a:ext cx="2260600" cy="927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alphaModFix amt="27000"/>
          </a:blip>
          <a:stretch>
            <a:fillRect/>
          </a:stretch>
        </p:blipFill>
        <p:spPr>
          <a:xfrm>
            <a:off x="2149152" y="1481407"/>
            <a:ext cx="5062141" cy="50621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Draw </a:t>
            </a:r>
            <a:r>
              <a:rPr lang="en-US" dirty="0" err="1" smtClean="0"/>
              <a:t>Ologs</a:t>
            </a:r>
            <a:r>
              <a:rPr lang="en-US" dirty="0" smtClean="0"/>
              <a:t> Automatically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27" y="2133600"/>
            <a:ext cx="8405324" cy="3992563"/>
          </a:xfrm>
        </p:spPr>
        <p:txBody>
          <a:bodyPr/>
          <a:lstStyle/>
          <a:p>
            <a:r>
              <a:rPr lang="en-US" dirty="0" smtClean="0"/>
              <a:t>Searched for a tool for drawing graphs</a:t>
            </a:r>
          </a:p>
          <a:p>
            <a:pPr lvl="1"/>
            <a:r>
              <a:rPr lang="en-US" dirty="0" smtClean="0"/>
              <a:t>Found a program called </a:t>
            </a:r>
            <a:r>
              <a:rPr lang="en-US" dirty="0" err="1" smtClean="0"/>
              <a:t>Graphviz</a:t>
            </a:r>
            <a:endParaRPr lang="en-US" dirty="0" smtClean="0"/>
          </a:p>
          <a:p>
            <a:pPr lvl="2"/>
            <a:r>
              <a:rPr lang="en-US" dirty="0" smtClean="0"/>
              <a:t>“Graph </a:t>
            </a:r>
            <a:r>
              <a:rPr lang="en-US" dirty="0"/>
              <a:t>Visualization </a:t>
            </a:r>
            <a:r>
              <a:rPr lang="en-US" dirty="0" smtClean="0"/>
              <a:t>Software” developed by AT&amp;T</a:t>
            </a:r>
          </a:p>
          <a:p>
            <a:pPr lvl="2"/>
            <a:r>
              <a:rPr lang="en-US" dirty="0" smtClean="0"/>
              <a:t>Uses DOT language scripts.</a:t>
            </a:r>
          </a:p>
          <a:p>
            <a:pPr lvl="2"/>
            <a:r>
              <a:rPr lang="en-US" dirty="0" smtClean="0"/>
              <a:t>It’s free</a:t>
            </a:r>
          </a:p>
          <a:p>
            <a:pPr lvl="1"/>
            <a:r>
              <a:rPr lang="en-US" dirty="0" smtClean="0"/>
              <a:t>The kicker… it has a Python wrapper called </a:t>
            </a:r>
            <a:r>
              <a:rPr lang="en-US" dirty="0" err="1" smtClean="0"/>
              <a:t>PyGraphviz</a:t>
            </a:r>
            <a:r>
              <a:rPr lang="en-US" dirty="0" smtClean="0"/>
              <a:t>!</a:t>
            </a:r>
          </a:p>
          <a:p>
            <a:pPr lvl="2"/>
            <a:r>
              <a:rPr lang="en-US" dirty="0" err="1"/>
              <a:t>A.add_edge</a:t>
            </a:r>
            <a:r>
              <a:rPr lang="en-US" dirty="0"/>
              <a:t>(1,2)</a:t>
            </a:r>
          </a:p>
        </p:txBody>
      </p:sp>
    </p:spTree>
    <p:extLst>
      <p:ext uri="{BB962C8B-B14F-4D97-AF65-F5344CB8AC3E}">
        <p14:creationId xmlns:p14="http://schemas.microsoft.com/office/powerpoint/2010/main" val="1452934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English </a:t>
            </a:r>
            <a:r>
              <a:rPr lang="en-US" dirty="0"/>
              <a:t>sentences to parts of </a:t>
            </a:r>
            <a:r>
              <a:rPr lang="en-US" dirty="0" smtClean="0"/>
              <a:t>speech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17" y="2133600"/>
            <a:ext cx="8494133" cy="43758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Searched for a tool </a:t>
            </a:r>
            <a:r>
              <a:rPr lang="en-US" dirty="0" smtClean="0"/>
              <a:t>for identifying parts of speech (POS) in a sentence</a:t>
            </a:r>
          </a:p>
          <a:p>
            <a:pPr lvl="1"/>
            <a:r>
              <a:rPr lang="en-US" dirty="0" smtClean="0"/>
              <a:t>Found a python module called </a:t>
            </a:r>
            <a:r>
              <a:rPr lang="en-US" dirty="0" err="1" smtClean="0"/>
              <a:t>topia.termextract</a:t>
            </a:r>
            <a:endParaRPr lang="en-US" dirty="0" smtClean="0"/>
          </a:p>
          <a:p>
            <a:pPr lvl="1"/>
            <a:r>
              <a:rPr lang="en-US" dirty="0" smtClean="0"/>
              <a:t>This module can tokenize a sentence…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tagger.tokenize</a:t>
            </a:r>
            <a:r>
              <a:rPr lang="en-US" dirty="0"/>
              <a:t>('This is a simple example.’)</a:t>
            </a:r>
          </a:p>
          <a:p>
            <a:pPr marL="457200" lvl="1" indent="0">
              <a:buNone/>
            </a:pPr>
            <a:r>
              <a:rPr lang="en-US" dirty="0"/>
              <a:t>	['This', 'is', 'a', 'simple', 'example', '.’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And then determine the parts of speech</a:t>
            </a:r>
          </a:p>
          <a:p>
            <a:pPr marL="457200" lvl="1" indent="0">
              <a:buNone/>
            </a:pPr>
            <a:r>
              <a:rPr lang="en-US" dirty="0"/>
              <a:t>&gt;&gt;&gt; tagger('This is a simple example.')</a:t>
            </a:r>
          </a:p>
          <a:p>
            <a:pPr marL="457200" lvl="1" indent="0">
              <a:buNone/>
            </a:pPr>
            <a:r>
              <a:rPr lang="en-US" dirty="0" smtClean="0"/>
              <a:t>	[</a:t>
            </a:r>
            <a:r>
              <a:rPr lang="en-US" dirty="0"/>
              <a:t>['This', 'DT', 'This'],</a:t>
            </a:r>
          </a:p>
          <a:p>
            <a:pPr marL="457200" lvl="1" indent="0">
              <a:buNone/>
            </a:pPr>
            <a:r>
              <a:rPr lang="en-US" dirty="0" smtClean="0"/>
              <a:t>	[</a:t>
            </a:r>
            <a:r>
              <a:rPr lang="en-US" dirty="0"/>
              <a:t>'is', 'VBZ', 'is'],</a:t>
            </a:r>
          </a:p>
          <a:p>
            <a:pPr marL="457200" lvl="1" indent="0">
              <a:buNone/>
            </a:pPr>
            <a:r>
              <a:rPr lang="en-US" dirty="0" smtClean="0"/>
              <a:t>	[</a:t>
            </a:r>
            <a:r>
              <a:rPr lang="en-US" dirty="0"/>
              <a:t>'a', 'DT', 'a'],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[</a:t>
            </a:r>
            <a:r>
              <a:rPr lang="en-US" dirty="0"/>
              <a:t>'simple', 'JJ', 'simple'],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[</a:t>
            </a:r>
            <a:r>
              <a:rPr lang="en-US" dirty="0"/>
              <a:t>'example', 'NN', 'example'],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[</a:t>
            </a:r>
            <a:r>
              <a:rPr lang="en-US" dirty="0"/>
              <a:t>'.', '.', '.']]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62364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Given </a:t>
            </a:r>
            <a:r>
              <a:rPr lang="en-US" dirty="0" smtClean="0"/>
              <a:t>POS, </a:t>
            </a:r>
            <a:r>
              <a:rPr lang="en-US" dirty="0"/>
              <a:t>find boxes and </a:t>
            </a:r>
            <a:r>
              <a:rPr lang="en-US" dirty="0" smtClean="0"/>
              <a:t>arrows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PyGraphviz</a:t>
            </a:r>
            <a:r>
              <a:rPr lang="en-US" dirty="0" smtClean="0"/>
              <a:t> and </a:t>
            </a:r>
            <a:r>
              <a:rPr lang="en-US" dirty="0" err="1" smtClean="0"/>
              <a:t>topia.termextract</a:t>
            </a:r>
            <a:r>
              <a:rPr lang="en-US" dirty="0" smtClean="0"/>
              <a:t> both available for free, coding the POS -&gt; (boxes and arrows) portion in Python made the most sense</a:t>
            </a:r>
          </a:p>
          <a:p>
            <a:r>
              <a:rPr lang="en-US" dirty="0" smtClean="0"/>
              <a:t>After looking at a few </a:t>
            </a:r>
            <a:r>
              <a:rPr lang="en-US" dirty="0" err="1" smtClean="0"/>
              <a:t>Ologs</a:t>
            </a:r>
            <a:r>
              <a:rPr lang="en-US" dirty="0" smtClean="0"/>
              <a:t>, a method for doing this was determined (assuming a NF, VF, NF structure):</a:t>
            </a:r>
          </a:p>
          <a:p>
            <a:pPr marL="917575" lvl="1">
              <a:buFont typeface="+mj-lt"/>
              <a:buAutoNum type="arabicPeriod"/>
            </a:pPr>
            <a:r>
              <a:rPr lang="en-US" dirty="0" smtClean="0"/>
              <a:t>First NF starts at the beginning and goes until the first verb.</a:t>
            </a:r>
          </a:p>
          <a:p>
            <a:pPr marL="917575" lvl="1">
              <a:buFont typeface="+mj-lt"/>
              <a:buAutoNum type="arabicPeriod"/>
            </a:pPr>
            <a:r>
              <a:rPr lang="en-US" dirty="0" smtClean="0"/>
              <a:t>VF starts at the verb and goes until the first “a” or “an”.</a:t>
            </a:r>
          </a:p>
          <a:p>
            <a:pPr marL="917575" lvl="1">
              <a:buFont typeface="+mj-lt"/>
              <a:buAutoNum type="arabicPeriod"/>
            </a:pPr>
            <a:r>
              <a:rPr lang="en-US" dirty="0" smtClean="0"/>
              <a:t>And the second NF goes from the “a” or “an” to the end.</a:t>
            </a:r>
          </a:p>
        </p:txBody>
      </p:sp>
    </p:spTree>
    <p:extLst>
      <p:ext uri="{BB962C8B-B14F-4D97-AF65-F5344CB8AC3E}">
        <p14:creationId xmlns:p14="http://schemas.microsoft.com/office/powerpoint/2010/main" val="3945747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 </a:t>
            </a:r>
            <a:r>
              <a:rPr lang="en-US" dirty="0" smtClean="0"/>
              <a:t>author</a:t>
            </a:r>
            <a:endParaRPr lang="en-US" dirty="0"/>
          </a:p>
          <a:p>
            <a:r>
              <a:rPr lang="en-US" dirty="0"/>
              <a:t>A book has as first author a person.</a:t>
            </a:r>
          </a:p>
        </p:txBody>
      </p:sp>
      <p:pic>
        <p:nvPicPr>
          <p:cNvPr id="5" name="Picture 4" descr="auth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33" y="3573463"/>
            <a:ext cx="24130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4931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21586</TotalTime>
  <Words>906</Words>
  <Application>Microsoft Macintosh PowerPoint</Application>
  <PresentationFormat>On-screen Show (4:3)</PresentationFormat>
  <Paragraphs>156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Spectrum</vt:lpstr>
      <vt:lpstr>English to Olog Translation</vt:lpstr>
      <vt:lpstr>Inspiration</vt:lpstr>
      <vt:lpstr>Inspiration continued</vt:lpstr>
      <vt:lpstr>Kleisli Category – relations are cool</vt:lpstr>
      <vt:lpstr>Mission Statement and Approach</vt:lpstr>
      <vt:lpstr>Draw Ologs Automatically</vt:lpstr>
      <vt:lpstr>English sentences to parts of speech</vt:lpstr>
      <vt:lpstr>Given POS, find boxes and arrows</vt:lpstr>
      <vt:lpstr>A simple example</vt:lpstr>
      <vt:lpstr>More features</vt:lpstr>
      <vt:lpstr>Adjective phrases</vt:lpstr>
      <vt:lpstr>More Adjective Phrases</vt:lpstr>
      <vt:lpstr>Even More Adjective Phrases</vt:lpstr>
      <vt:lpstr>Even More Adjective Phrases</vt:lpstr>
      <vt:lpstr>Prepositional phrases</vt:lpstr>
      <vt:lpstr>More Prepositional Phrases</vt:lpstr>
      <vt:lpstr>Even More Prepositional Phrases</vt:lpstr>
      <vt:lpstr>Adverbs</vt:lpstr>
      <vt:lpstr>More examples</vt:lpstr>
      <vt:lpstr>More examples</vt:lpstr>
      <vt:lpstr>A vision for the future</vt:lpstr>
      <vt:lpstr>Questions and comments?</vt:lpstr>
    </vt:vector>
  </TitlesOfParts>
  <Company>MIT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Cell Size Optimization</dc:title>
  <dc:creator>Dylan Erb</dc:creator>
  <cp:lastModifiedBy>Dylan Erb</cp:lastModifiedBy>
  <cp:revision>140</cp:revision>
  <dcterms:created xsi:type="dcterms:W3CDTF">2013-01-16T19:01:31Z</dcterms:created>
  <dcterms:modified xsi:type="dcterms:W3CDTF">2013-05-15T04:04:58Z</dcterms:modified>
</cp:coreProperties>
</file>