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notesSlides/notesSlide6.xml" ContentType="application/vnd.openxmlformats-officedocument.presentationml.notesSlide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diagrams/data4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diagrams/data41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1.xml" ContentType="application/vnd.ms-office.drawingml.diagramDrawing+xml"/>
  <Override PartName="/ppt/diagrams/data42.xml" ContentType="application/vnd.openxmlformats-officedocument.drawingml.diagramData+xml"/>
  <Override PartName="/ppt/diagrams/layout42.xml" ContentType="application/vnd.openxmlformats-officedocument.drawingml.diagramLayout+xml"/>
  <Override PartName="/ppt/diagrams/quickStyle42.xml" ContentType="application/vnd.openxmlformats-officedocument.drawingml.diagramStyle+xml"/>
  <Override PartName="/ppt/diagrams/colors42.xml" ContentType="application/vnd.openxmlformats-officedocument.drawingml.diagramColors+xml"/>
  <Override PartName="/ppt/diagrams/drawing42.xml" ContentType="application/vnd.ms-office.drawingml.diagramDrawing+xml"/>
  <Override PartName="/ppt/diagrams/data43.xml" ContentType="application/vnd.openxmlformats-officedocument.drawingml.diagramData+xml"/>
  <Override PartName="/ppt/diagrams/layout43.xml" ContentType="application/vnd.openxmlformats-officedocument.drawingml.diagramLayout+xml"/>
  <Override PartName="/ppt/diagrams/quickStyle43.xml" ContentType="application/vnd.openxmlformats-officedocument.drawingml.diagramStyle+xml"/>
  <Override PartName="/ppt/diagrams/colors43.xml" ContentType="application/vnd.openxmlformats-officedocument.drawingml.diagramColors+xml"/>
  <Override PartName="/ppt/diagrams/drawing43.xml" ContentType="application/vnd.ms-office.drawingml.diagramDrawing+xml"/>
  <Override PartName="/ppt/diagrams/data44.xml" ContentType="application/vnd.openxmlformats-officedocument.drawingml.diagramData+xml"/>
  <Override PartName="/ppt/diagrams/layout44.xml" ContentType="application/vnd.openxmlformats-officedocument.drawingml.diagramLayout+xml"/>
  <Override PartName="/ppt/diagrams/quickStyle44.xml" ContentType="application/vnd.openxmlformats-officedocument.drawingml.diagramStyle+xml"/>
  <Override PartName="/ppt/diagrams/colors44.xml" ContentType="application/vnd.openxmlformats-officedocument.drawingml.diagramColors+xml"/>
  <Override PartName="/ppt/diagrams/drawing44.xml" ContentType="application/vnd.ms-office.drawingml.diagramDrawing+xml"/>
  <Override PartName="/ppt/diagrams/data45.xml" ContentType="application/vnd.openxmlformats-officedocument.drawingml.diagramData+xml"/>
  <Override PartName="/ppt/diagrams/layout45.xml" ContentType="application/vnd.openxmlformats-officedocument.drawingml.diagramLayout+xml"/>
  <Override PartName="/ppt/diagrams/quickStyle45.xml" ContentType="application/vnd.openxmlformats-officedocument.drawingml.diagramStyle+xml"/>
  <Override PartName="/ppt/diagrams/colors45.xml" ContentType="application/vnd.openxmlformats-officedocument.drawingml.diagramColors+xml"/>
  <Override PartName="/ppt/diagrams/drawing45.xml" ContentType="application/vnd.ms-office.drawingml.diagramDrawing+xml"/>
  <Override PartName="/ppt/diagrams/data46.xml" ContentType="application/vnd.openxmlformats-officedocument.drawingml.diagramData+xml"/>
  <Override PartName="/ppt/diagrams/layout46.xml" ContentType="application/vnd.openxmlformats-officedocument.drawingml.diagramLayout+xml"/>
  <Override PartName="/ppt/diagrams/quickStyle46.xml" ContentType="application/vnd.openxmlformats-officedocument.drawingml.diagramStyle+xml"/>
  <Override PartName="/ppt/diagrams/colors46.xml" ContentType="application/vnd.openxmlformats-officedocument.drawingml.diagramColors+xml"/>
  <Override PartName="/ppt/diagrams/drawing46.xml" ContentType="application/vnd.ms-office.drawingml.diagramDrawing+xml"/>
  <Override PartName="/ppt/diagrams/data47.xml" ContentType="application/vnd.openxmlformats-officedocument.drawingml.diagramData+xml"/>
  <Override PartName="/ppt/diagrams/layout47.xml" ContentType="application/vnd.openxmlformats-officedocument.drawingml.diagramLayout+xml"/>
  <Override PartName="/ppt/diagrams/quickStyle47.xml" ContentType="application/vnd.openxmlformats-officedocument.drawingml.diagramStyle+xml"/>
  <Override PartName="/ppt/diagrams/colors47.xml" ContentType="application/vnd.openxmlformats-officedocument.drawingml.diagramColors+xml"/>
  <Override PartName="/ppt/diagrams/drawing47.xml" ContentType="application/vnd.ms-office.drawingml.diagramDrawing+xml"/>
  <Override PartName="/ppt/diagrams/data48.xml" ContentType="application/vnd.openxmlformats-officedocument.drawingml.diagramData+xml"/>
  <Override PartName="/ppt/diagrams/layout48.xml" ContentType="application/vnd.openxmlformats-officedocument.drawingml.diagramLayout+xml"/>
  <Override PartName="/ppt/diagrams/quickStyle48.xml" ContentType="application/vnd.openxmlformats-officedocument.drawingml.diagramStyle+xml"/>
  <Override PartName="/ppt/diagrams/colors48.xml" ContentType="application/vnd.openxmlformats-officedocument.drawingml.diagramColors+xml"/>
  <Override PartName="/ppt/diagrams/drawing48.xml" ContentType="application/vnd.ms-office.drawingml.diagramDrawing+xml"/>
  <Override PartName="/ppt/diagrams/data49.xml" ContentType="application/vnd.openxmlformats-officedocument.drawingml.diagramData+xml"/>
  <Override PartName="/ppt/diagrams/layout49.xml" ContentType="application/vnd.openxmlformats-officedocument.drawingml.diagramLayout+xml"/>
  <Override PartName="/ppt/diagrams/quickStyle49.xml" ContentType="application/vnd.openxmlformats-officedocument.drawingml.diagramStyle+xml"/>
  <Override PartName="/ppt/diagrams/colors49.xml" ContentType="application/vnd.openxmlformats-officedocument.drawingml.diagramColors+xml"/>
  <Override PartName="/ppt/diagrams/drawing49.xml" ContentType="application/vnd.ms-office.drawingml.diagramDrawing+xml"/>
  <Override PartName="/ppt/diagrams/data50.xml" ContentType="application/vnd.openxmlformats-officedocument.drawingml.diagramData+xml"/>
  <Override PartName="/ppt/diagrams/layout50.xml" ContentType="application/vnd.openxmlformats-officedocument.drawingml.diagramLayout+xml"/>
  <Override PartName="/ppt/diagrams/quickStyle50.xml" ContentType="application/vnd.openxmlformats-officedocument.drawingml.diagramStyle+xml"/>
  <Override PartName="/ppt/diagrams/colors50.xml" ContentType="application/vnd.openxmlformats-officedocument.drawingml.diagramColors+xml"/>
  <Override PartName="/ppt/diagrams/drawing50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72" r:id="rId2"/>
    <p:sldId id="268" r:id="rId3"/>
    <p:sldId id="270" r:id="rId4"/>
    <p:sldId id="256" r:id="rId5"/>
    <p:sldId id="269" r:id="rId6"/>
    <p:sldId id="271" r:id="rId7"/>
    <p:sldId id="265" r:id="rId8"/>
    <p:sldId id="266" r:id="rId9"/>
    <p:sldId id="261" r:id="rId10"/>
    <p:sldId id="273" r:id="rId11"/>
    <p:sldId id="259" r:id="rId12"/>
    <p:sldId id="260" r:id="rId13"/>
    <p:sldId id="264" r:id="rId14"/>
    <p:sldId id="274" r:id="rId15"/>
    <p:sldId id="275" r:id="rId16"/>
    <p:sldId id="27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5E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730" autoAdjust="0"/>
  </p:normalViewPr>
  <p:slideViewPr>
    <p:cSldViewPr snapToGrid="0">
      <p:cViewPr>
        <p:scale>
          <a:sx n="134" d="100"/>
          <a:sy n="134" d="100"/>
        </p:scale>
        <p:origin x="232" y="-7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Resting extension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Brick</c:v>
                </c:pt>
                <c:pt idx="1">
                  <c:v>Glue</c:v>
                </c:pt>
                <c:pt idx="2">
                  <c:v>Lifeline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0.0</c:v>
                </c:pt>
                <c:pt idx="1">
                  <c:v>0.0</c:v>
                </c:pt>
                <c:pt idx="2">
                  <c:v>10.0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Failure extension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Brick</c:v>
                </c:pt>
                <c:pt idx="1">
                  <c:v>Glue</c:v>
                </c:pt>
                <c:pt idx="2">
                  <c:v>Lifeline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50.0</c:v>
                </c:pt>
                <c:pt idx="1">
                  <c:v>10.0</c:v>
                </c:pt>
                <c:pt idx="2">
                  <c:v>40.0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75803640"/>
        <c:axId val="475992216"/>
      </c:barChart>
      <c:catAx>
        <c:axId val="475803640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475992216"/>
        <c:crosses val="autoZero"/>
        <c:auto val="1"/>
        <c:lblAlgn val="ctr"/>
        <c:lblOffset val="100"/>
        <c:noMultiLvlLbl val="0"/>
      </c:catAx>
      <c:valAx>
        <c:axId val="47599221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475803640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0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500" dirty="0"/>
              <a:t>Failure </a:t>
            </a:r>
            <a:r>
              <a:rPr lang="en-US" sz="1500" dirty="0" smtClean="0"/>
              <a:t>extension for systems (relative to glue)</a:t>
            </a:r>
            <a:endParaRPr lang="en-US" sz="1500" dirty="0"/>
          </a:p>
        </c:rich>
      </c:tx>
      <c:layout/>
      <c:overlay val="0"/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  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Glue </c:v>
                </c:pt>
                <c:pt idx="1">
                  <c:v>Brick/glue system</c:v>
                </c:pt>
                <c:pt idx="2">
                  <c:v>Brick/glue/lifeline system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Failure extension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Glue </c:v>
                </c:pt>
                <c:pt idx="1">
                  <c:v>Brick/glue system</c:v>
                </c:pt>
                <c:pt idx="2">
                  <c:v>Brick/glue/lifeline system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7.0</c:v>
                </c:pt>
                <c:pt idx="1">
                  <c:v>7.0</c:v>
                </c:pt>
                <c:pt idx="2">
                  <c:v>66.0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256648"/>
        <c:axId val="475540632"/>
      </c:barChart>
      <c:catAx>
        <c:axId val="5256648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475540632"/>
        <c:crosses val="autoZero"/>
        <c:auto val="1"/>
        <c:lblAlgn val="ctr"/>
        <c:lblOffset val="100"/>
        <c:noMultiLvlLbl val="0"/>
      </c:catAx>
      <c:valAx>
        <c:axId val="475540632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5256648"/>
        <c:crosses val="autoZero"/>
        <c:crossBetween val="between"/>
      </c:valAx>
    </c:plotArea>
    <c:legend>
      <c:legendPos val="r"/>
      <c:legendEntry>
        <c:idx val="0"/>
        <c:delete val="1"/>
      </c:legendEntry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Resting extension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Brick</c:v>
                </c:pt>
                <c:pt idx="1">
                  <c:v>Glue</c:v>
                </c:pt>
                <c:pt idx="2">
                  <c:v>Lifeline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0.0</c:v>
                </c:pt>
                <c:pt idx="1">
                  <c:v>0.0</c:v>
                </c:pt>
                <c:pt idx="2">
                  <c:v>10.0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Failure extension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Brick</c:v>
                </c:pt>
                <c:pt idx="1">
                  <c:v>Glue</c:v>
                </c:pt>
                <c:pt idx="2">
                  <c:v>Lifeline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50.0</c:v>
                </c:pt>
                <c:pt idx="1">
                  <c:v>10.0</c:v>
                </c:pt>
                <c:pt idx="2">
                  <c:v>40.0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75736968"/>
        <c:axId val="476003928"/>
      </c:barChart>
      <c:catAx>
        <c:axId val="475736968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476003928"/>
        <c:crosses val="autoZero"/>
        <c:auto val="1"/>
        <c:lblAlgn val="ctr"/>
        <c:lblOffset val="100"/>
        <c:noMultiLvlLbl val="0"/>
      </c:catAx>
      <c:valAx>
        <c:axId val="476003928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475736968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0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500" dirty="0"/>
              <a:t>Failure </a:t>
            </a:r>
            <a:r>
              <a:rPr lang="en-US" sz="1500" dirty="0" smtClean="0"/>
              <a:t>extension for systems (relative to glue)</a:t>
            </a:r>
            <a:endParaRPr lang="en-US" sz="1500" dirty="0"/>
          </a:p>
        </c:rich>
      </c:tx>
      <c:layout/>
      <c:overlay val="0"/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  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Glue </c:v>
                </c:pt>
                <c:pt idx="1">
                  <c:v>Brick/glue system</c:v>
                </c:pt>
                <c:pt idx="2">
                  <c:v>Brick/glue/lifeline system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Failure extension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Glue </c:v>
                </c:pt>
                <c:pt idx="1">
                  <c:v>Brick/glue system</c:v>
                </c:pt>
                <c:pt idx="2">
                  <c:v>Brick/glue/lifeline system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7.0</c:v>
                </c:pt>
                <c:pt idx="1">
                  <c:v>7.0</c:v>
                </c:pt>
                <c:pt idx="2">
                  <c:v>66.0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18454824"/>
        <c:axId val="475686280"/>
      </c:barChart>
      <c:catAx>
        <c:axId val="518454824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475686280"/>
        <c:crosses val="autoZero"/>
        <c:auto val="1"/>
        <c:lblAlgn val="ctr"/>
        <c:lblOffset val="100"/>
        <c:noMultiLvlLbl val="0"/>
      </c:catAx>
      <c:valAx>
        <c:axId val="47568628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518454824"/>
        <c:crosses val="autoZero"/>
        <c:crossBetween val="between"/>
      </c:valAx>
    </c:plotArea>
    <c:legend>
      <c:legendPos val="r"/>
      <c:legendEntry>
        <c:idx val="0"/>
        <c:delete val="1"/>
      </c:legendEntry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F42C15-75FF-854B-8FAA-C84F9F7E2206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1F121AFC-4685-9349-BA6E-BC71A882EE28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4D4EA9EB-CFE8-CF47-9BE7-C85004314753}" type="parTrans" cxnId="{7888786E-FE72-D742-8EED-07188AD237F2}">
      <dgm:prSet/>
      <dgm:spPr/>
      <dgm:t>
        <a:bodyPr/>
        <a:lstStyle/>
        <a:p>
          <a:endParaRPr lang="en-US"/>
        </a:p>
      </dgm:t>
    </dgm:pt>
    <dgm:pt modelId="{3FB3A1F1-705F-0644-899B-AF3E0930CA2B}" type="sibTrans" cxnId="{7888786E-FE72-D742-8EED-07188AD237F2}">
      <dgm:prSet custT="1"/>
      <dgm:spPr/>
      <dgm:t>
        <a:bodyPr/>
        <a:lstStyle/>
        <a:p>
          <a:r>
            <a:rPr lang="en-US" sz="700" dirty="0" smtClean="0"/>
            <a:t>1</a:t>
          </a:r>
          <a:endParaRPr lang="en-US" sz="700" dirty="0"/>
        </a:p>
      </dgm:t>
    </dgm:pt>
    <dgm:pt modelId="{96E105B1-46BB-EF46-8A31-ABACF0AB8F76}">
      <dgm:prSet phldrT="[Text]"/>
      <dgm:spPr/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D9B20396-0C43-B943-AEAF-4A10F76C3AB9}" type="parTrans" cxnId="{E82422E4-B417-D745-93CB-6CE386824726}">
      <dgm:prSet/>
      <dgm:spPr/>
      <dgm:t>
        <a:bodyPr/>
        <a:lstStyle/>
        <a:p>
          <a:endParaRPr lang="en-US"/>
        </a:p>
      </dgm:t>
    </dgm:pt>
    <dgm:pt modelId="{08EC8F72-64D1-8D4D-8136-67C00EF05C82}" type="sibTrans" cxnId="{E82422E4-B417-D745-93CB-6CE386824726}">
      <dgm:prSet custT="1"/>
      <dgm:spPr/>
      <dgm:t>
        <a:bodyPr/>
        <a:lstStyle/>
        <a:p>
          <a:r>
            <a:rPr lang="en-US" sz="700" dirty="0" smtClean="0"/>
            <a:t>10</a:t>
          </a:r>
          <a:endParaRPr lang="en-US" sz="700" dirty="0"/>
        </a:p>
      </dgm:t>
    </dgm:pt>
    <dgm:pt modelId="{759BD57E-3E26-0A40-B0B4-DA988348EB4C}">
      <dgm:prSet phldrT="[Text]"/>
      <dgm:spPr/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92BEE713-6F2D-EB4F-BE38-2D35CDE61C3F}" type="parTrans" cxnId="{3306537E-B5C8-A241-A6C2-9C6DFEC7CCB5}">
      <dgm:prSet/>
      <dgm:spPr/>
      <dgm:t>
        <a:bodyPr/>
        <a:lstStyle/>
        <a:p>
          <a:endParaRPr lang="en-US"/>
        </a:p>
      </dgm:t>
    </dgm:pt>
    <dgm:pt modelId="{9623DEBE-B0E6-4E42-9EFE-46A3F84A4327}" type="sibTrans" cxnId="{3306537E-B5C8-A241-A6C2-9C6DFEC7CCB5}">
      <dgm:prSet/>
      <dgm:spPr/>
      <dgm:t>
        <a:bodyPr/>
        <a:lstStyle/>
        <a:p>
          <a:endParaRPr lang="en-US"/>
        </a:p>
      </dgm:t>
    </dgm:pt>
    <dgm:pt modelId="{AD3FC047-0CE4-6840-A262-AF3AA0F71486}" type="pres">
      <dgm:prSet presAssocID="{2CF42C15-75FF-854B-8FAA-C84F9F7E2206}" presName="Name0" presStyleCnt="0">
        <dgm:presLayoutVars>
          <dgm:dir/>
          <dgm:resizeHandles val="exact"/>
        </dgm:presLayoutVars>
      </dgm:prSet>
      <dgm:spPr/>
    </dgm:pt>
    <dgm:pt modelId="{70C286E6-904B-064D-B1C7-4638764B9C2E}" type="pres">
      <dgm:prSet presAssocID="{1F121AFC-4685-9349-BA6E-BC71A882EE28}" presName="node" presStyleLbl="node1" presStyleIdx="0" presStyleCnt="3" custScaleX="19029" custScaleY="224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73C56-F57C-884A-964B-DB201B7D387D}" type="pres">
      <dgm:prSet presAssocID="{3FB3A1F1-705F-0644-899B-AF3E0930CA2B}" presName="sibTrans" presStyleLbl="sibTrans2D1" presStyleIdx="0" presStyleCnt="2" custScaleX="169782" custScaleY="53243"/>
      <dgm:spPr/>
      <dgm:t>
        <a:bodyPr/>
        <a:lstStyle/>
        <a:p>
          <a:endParaRPr lang="en-US"/>
        </a:p>
      </dgm:t>
    </dgm:pt>
    <dgm:pt modelId="{4FB59D62-FA5B-824F-82C2-B1D01C06A5CF}" type="pres">
      <dgm:prSet presAssocID="{3FB3A1F1-705F-0644-899B-AF3E0930CA2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8ECD5122-1E3A-CC4C-A117-9DB82C474C38}" type="pres">
      <dgm:prSet presAssocID="{96E105B1-46BB-EF46-8A31-ABACF0AB8F76}" presName="node" presStyleLbl="node1" presStyleIdx="1" presStyleCnt="3" custScaleX="19029" custScaleY="224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7171D0-93E8-1B4B-B9BD-13235029EA58}" type="pres">
      <dgm:prSet presAssocID="{08EC8F72-64D1-8D4D-8136-67C00EF05C82}" presName="sibTrans" presStyleLbl="sibTrans2D1" presStyleIdx="1" presStyleCnt="2" custScaleX="169782" custScaleY="53243"/>
      <dgm:spPr/>
      <dgm:t>
        <a:bodyPr/>
        <a:lstStyle/>
        <a:p>
          <a:endParaRPr lang="en-US"/>
        </a:p>
      </dgm:t>
    </dgm:pt>
    <dgm:pt modelId="{8B9883C5-3243-094E-A1F0-19F195871C98}" type="pres">
      <dgm:prSet presAssocID="{08EC8F72-64D1-8D4D-8136-67C00EF05C8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BB57CC69-0492-BB45-91EE-A386B4077C21}" type="pres">
      <dgm:prSet presAssocID="{759BD57E-3E26-0A40-B0B4-DA988348EB4C}" presName="node" presStyleLbl="node1" presStyleIdx="2" presStyleCnt="3" custScaleX="19029" custScaleY="224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2422E4-B417-D745-93CB-6CE386824726}" srcId="{2CF42C15-75FF-854B-8FAA-C84F9F7E2206}" destId="{96E105B1-46BB-EF46-8A31-ABACF0AB8F76}" srcOrd="1" destOrd="0" parTransId="{D9B20396-0C43-B943-AEAF-4A10F76C3AB9}" sibTransId="{08EC8F72-64D1-8D4D-8136-67C00EF05C82}"/>
    <dgm:cxn modelId="{7888786E-FE72-D742-8EED-07188AD237F2}" srcId="{2CF42C15-75FF-854B-8FAA-C84F9F7E2206}" destId="{1F121AFC-4685-9349-BA6E-BC71A882EE28}" srcOrd="0" destOrd="0" parTransId="{4D4EA9EB-CFE8-CF47-9BE7-C85004314753}" sibTransId="{3FB3A1F1-705F-0644-899B-AF3E0930CA2B}"/>
    <dgm:cxn modelId="{D9AAE322-3D80-964B-BC5D-E0D22717AB96}" type="presOf" srcId="{3FB3A1F1-705F-0644-899B-AF3E0930CA2B}" destId="{CE473C56-F57C-884A-964B-DB201B7D387D}" srcOrd="0" destOrd="0" presId="urn:microsoft.com/office/officeart/2005/8/layout/process1"/>
    <dgm:cxn modelId="{D56228AA-492E-F048-B36D-9205B38758C1}" type="presOf" srcId="{2CF42C15-75FF-854B-8FAA-C84F9F7E2206}" destId="{AD3FC047-0CE4-6840-A262-AF3AA0F71486}" srcOrd="0" destOrd="0" presId="urn:microsoft.com/office/officeart/2005/8/layout/process1"/>
    <dgm:cxn modelId="{3306537E-B5C8-A241-A6C2-9C6DFEC7CCB5}" srcId="{2CF42C15-75FF-854B-8FAA-C84F9F7E2206}" destId="{759BD57E-3E26-0A40-B0B4-DA988348EB4C}" srcOrd="2" destOrd="0" parTransId="{92BEE713-6F2D-EB4F-BE38-2D35CDE61C3F}" sibTransId="{9623DEBE-B0E6-4E42-9EFE-46A3F84A4327}"/>
    <dgm:cxn modelId="{5AD3FAC3-0D99-3543-8F59-DF752A2B138F}" type="presOf" srcId="{3FB3A1F1-705F-0644-899B-AF3E0930CA2B}" destId="{4FB59D62-FA5B-824F-82C2-B1D01C06A5CF}" srcOrd="1" destOrd="0" presId="urn:microsoft.com/office/officeart/2005/8/layout/process1"/>
    <dgm:cxn modelId="{E9B06D74-13DF-6D41-8EC6-3F2C2E60DF7B}" type="presOf" srcId="{96E105B1-46BB-EF46-8A31-ABACF0AB8F76}" destId="{8ECD5122-1E3A-CC4C-A117-9DB82C474C38}" srcOrd="0" destOrd="0" presId="urn:microsoft.com/office/officeart/2005/8/layout/process1"/>
    <dgm:cxn modelId="{78E2B1E0-74FD-AB45-8532-BAEBA746BBE2}" type="presOf" srcId="{759BD57E-3E26-0A40-B0B4-DA988348EB4C}" destId="{BB57CC69-0492-BB45-91EE-A386B4077C21}" srcOrd="0" destOrd="0" presId="urn:microsoft.com/office/officeart/2005/8/layout/process1"/>
    <dgm:cxn modelId="{DA8E37DB-E3A2-AF48-BB17-FC36696A8F51}" type="presOf" srcId="{08EC8F72-64D1-8D4D-8136-67C00EF05C82}" destId="{8B9883C5-3243-094E-A1F0-19F195871C98}" srcOrd="1" destOrd="0" presId="urn:microsoft.com/office/officeart/2005/8/layout/process1"/>
    <dgm:cxn modelId="{53425DC5-DD45-624F-9384-5F5E5ADCD48C}" type="presOf" srcId="{08EC8F72-64D1-8D4D-8136-67C00EF05C82}" destId="{6A7171D0-93E8-1B4B-B9BD-13235029EA58}" srcOrd="0" destOrd="0" presId="urn:microsoft.com/office/officeart/2005/8/layout/process1"/>
    <dgm:cxn modelId="{2AC0258D-48A5-C24A-9FE8-4FFCBF10B902}" type="presOf" srcId="{1F121AFC-4685-9349-BA6E-BC71A882EE28}" destId="{70C286E6-904B-064D-B1C7-4638764B9C2E}" srcOrd="0" destOrd="0" presId="urn:microsoft.com/office/officeart/2005/8/layout/process1"/>
    <dgm:cxn modelId="{956F249F-E2EF-7B45-9385-42E8153FC79B}" type="presParOf" srcId="{AD3FC047-0CE4-6840-A262-AF3AA0F71486}" destId="{70C286E6-904B-064D-B1C7-4638764B9C2E}" srcOrd="0" destOrd="0" presId="urn:microsoft.com/office/officeart/2005/8/layout/process1"/>
    <dgm:cxn modelId="{F24FFFA0-78D3-064D-A724-8B2D7BDBB3B5}" type="presParOf" srcId="{AD3FC047-0CE4-6840-A262-AF3AA0F71486}" destId="{CE473C56-F57C-884A-964B-DB201B7D387D}" srcOrd="1" destOrd="0" presId="urn:microsoft.com/office/officeart/2005/8/layout/process1"/>
    <dgm:cxn modelId="{BE824248-12A5-0A49-A366-480AE33AB9C4}" type="presParOf" srcId="{CE473C56-F57C-884A-964B-DB201B7D387D}" destId="{4FB59D62-FA5B-824F-82C2-B1D01C06A5CF}" srcOrd="0" destOrd="0" presId="urn:microsoft.com/office/officeart/2005/8/layout/process1"/>
    <dgm:cxn modelId="{15EA5357-3C21-7847-A8EA-1941D3DCCA8B}" type="presParOf" srcId="{AD3FC047-0CE4-6840-A262-AF3AA0F71486}" destId="{8ECD5122-1E3A-CC4C-A117-9DB82C474C38}" srcOrd="2" destOrd="0" presId="urn:microsoft.com/office/officeart/2005/8/layout/process1"/>
    <dgm:cxn modelId="{08ABC684-05F5-A947-96A2-3D763C150519}" type="presParOf" srcId="{AD3FC047-0CE4-6840-A262-AF3AA0F71486}" destId="{6A7171D0-93E8-1B4B-B9BD-13235029EA58}" srcOrd="3" destOrd="0" presId="urn:microsoft.com/office/officeart/2005/8/layout/process1"/>
    <dgm:cxn modelId="{3CF9F45A-FFF8-B14B-93B9-7CE1CA288EE3}" type="presParOf" srcId="{6A7171D0-93E8-1B4B-B9BD-13235029EA58}" destId="{8B9883C5-3243-094E-A1F0-19F195871C98}" srcOrd="0" destOrd="0" presId="urn:microsoft.com/office/officeart/2005/8/layout/process1"/>
    <dgm:cxn modelId="{5E652DC9-7A1E-D84A-BCC9-AE788F89D7C7}" type="presParOf" srcId="{AD3FC047-0CE4-6840-A262-AF3AA0F71486}" destId="{BB57CC69-0492-BB45-91EE-A386B4077C2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CF42C15-75FF-854B-8FAA-C84F9F7E2206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1F121AFC-4685-9349-BA6E-BC71A882EE28}">
      <dgm:prSet phldrT="[Text]"/>
      <dgm:spPr/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4D4EA9EB-CFE8-CF47-9BE7-C85004314753}" type="parTrans" cxnId="{7888786E-FE72-D742-8EED-07188AD237F2}">
      <dgm:prSet/>
      <dgm:spPr/>
      <dgm:t>
        <a:bodyPr/>
        <a:lstStyle/>
        <a:p>
          <a:endParaRPr lang="en-US"/>
        </a:p>
      </dgm:t>
    </dgm:pt>
    <dgm:pt modelId="{3FB3A1F1-705F-0644-899B-AF3E0930CA2B}" type="sibTrans" cxnId="{7888786E-FE72-D742-8EED-07188AD237F2}">
      <dgm:prSet custT="1"/>
      <dgm:spPr/>
      <dgm:t>
        <a:bodyPr/>
        <a:lstStyle/>
        <a:p>
          <a:r>
            <a:rPr lang="en-US" sz="700" dirty="0" smtClean="0"/>
            <a:t>11</a:t>
          </a:r>
          <a:endParaRPr lang="en-US" sz="700" dirty="0"/>
        </a:p>
      </dgm:t>
    </dgm:pt>
    <dgm:pt modelId="{96E105B1-46BB-EF46-8A31-ABACF0AB8F76}">
      <dgm:prSet phldrT="[Text]"/>
      <dgm:spPr/>
      <dgm:t>
        <a:bodyPr/>
        <a:lstStyle/>
        <a:p>
          <a:r>
            <a:rPr lang="en-US" dirty="0" smtClean="0"/>
            <a:t>O</a:t>
          </a:r>
          <a:endParaRPr lang="en-US" dirty="0"/>
        </a:p>
      </dgm:t>
    </dgm:pt>
    <dgm:pt modelId="{D9B20396-0C43-B943-AEAF-4A10F76C3AB9}" type="parTrans" cxnId="{E82422E4-B417-D745-93CB-6CE386824726}">
      <dgm:prSet/>
      <dgm:spPr/>
      <dgm:t>
        <a:bodyPr/>
        <a:lstStyle/>
        <a:p>
          <a:endParaRPr lang="en-US"/>
        </a:p>
      </dgm:t>
    </dgm:pt>
    <dgm:pt modelId="{08EC8F72-64D1-8D4D-8136-67C00EF05C82}" type="sibTrans" cxnId="{E82422E4-B417-D745-93CB-6CE386824726}">
      <dgm:prSet custT="1"/>
      <dgm:spPr/>
      <dgm:t>
        <a:bodyPr/>
        <a:lstStyle/>
        <a:p>
          <a:r>
            <a:rPr lang="en-US" sz="700" dirty="0" smtClean="0"/>
            <a:t>33</a:t>
          </a:r>
          <a:endParaRPr lang="en-US" sz="700" dirty="0"/>
        </a:p>
      </dgm:t>
    </dgm:pt>
    <dgm:pt modelId="{759BD57E-3E26-0A40-B0B4-DA988348EB4C}">
      <dgm:prSet phldrT="[Text]"/>
      <dgm:spPr/>
      <dgm:t>
        <a:bodyPr/>
        <a:lstStyle/>
        <a:p>
          <a:r>
            <a:rPr lang="en-US" dirty="0" smtClean="0"/>
            <a:t>Q</a:t>
          </a:r>
          <a:endParaRPr lang="en-US" dirty="0"/>
        </a:p>
      </dgm:t>
    </dgm:pt>
    <dgm:pt modelId="{92BEE713-6F2D-EB4F-BE38-2D35CDE61C3F}" type="parTrans" cxnId="{3306537E-B5C8-A241-A6C2-9C6DFEC7CCB5}">
      <dgm:prSet/>
      <dgm:spPr/>
      <dgm:t>
        <a:bodyPr/>
        <a:lstStyle/>
        <a:p>
          <a:endParaRPr lang="en-US"/>
        </a:p>
      </dgm:t>
    </dgm:pt>
    <dgm:pt modelId="{9623DEBE-B0E6-4E42-9EFE-46A3F84A4327}" type="sibTrans" cxnId="{3306537E-B5C8-A241-A6C2-9C6DFEC7CCB5}">
      <dgm:prSet/>
      <dgm:spPr/>
      <dgm:t>
        <a:bodyPr/>
        <a:lstStyle/>
        <a:p>
          <a:endParaRPr lang="en-US"/>
        </a:p>
      </dgm:t>
    </dgm:pt>
    <dgm:pt modelId="{AD3FC047-0CE4-6840-A262-AF3AA0F71486}" type="pres">
      <dgm:prSet presAssocID="{2CF42C15-75FF-854B-8FAA-C84F9F7E2206}" presName="Name0" presStyleCnt="0">
        <dgm:presLayoutVars>
          <dgm:dir/>
          <dgm:resizeHandles val="exact"/>
        </dgm:presLayoutVars>
      </dgm:prSet>
      <dgm:spPr/>
    </dgm:pt>
    <dgm:pt modelId="{70C286E6-904B-064D-B1C7-4638764B9C2E}" type="pres">
      <dgm:prSet presAssocID="{1F121AFC-4685-9349-BA6E-BC71A882EE28}" presName="node" presStyleLbl="node1" presStyleIdx="0" presStyleCnt="3" custScaleX="19029" custScaleY="224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73C56-F57C-884A-964B-DB201B7D387D}" type="pres">
      <dgm:prSet presAssocID="{3FB3A1F1-705F-0644-899B-AF3E0930CA2B}" presName="sibTrans" presStyleLbl="sibTrans2D1" presStyleIdx="0" presStyleCnt="2" custScaleX="169782" custScaleY="53243"/>
      <dgm:spPr/>
      <dgm:t>
        <a:bodyPr/>
        <a:lstStyle/>
        <a:p>
          <a:endParaRPr lang="en-US"/>
        </a:p>
      </dgm:t>
    </dgm:pt>
    <dgm:pt modelId="{4FB59D62-FA5B-824F-82C2-B1D01C06A5CF}" type="pres">
      <dgm:prSet presAssocID="{3FB3A1F1-705F-0644-899B-AF3E0930CA2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8ECD5122-1E3A-CC4C-A117-9DB82C474C38}" type="pres">
      <dgm:prSet presAssocID="{96E105B1-46BB-EF46-8A31-ABACF0AB8F76}" presName="node" presStyleLbl="node1" presStyleIdx="1" presStyleCnt="3" custScaleX="19029" custScaleY="224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7171D0-93E8-1B4B-B9BD-13235029EA58}" type="pres">
      <dgm:prSet presAssocID="{08EC8F72-64D1-8D4D-8136-67C00EF05C82}" presName="sibTrans" presStyleLbl="sibTrans2D1" presStyleIdx="1" presStyleCnt="2" custScaleX="169782" custScaleY="53243"/>
      <dgm:spPr/>
      <dgm:t>
        <a:bodyPr/>
        <a:lstStyle/>
        <a:p>
          <a:endParaRPr lang="en-US"/>
        </a:p>
      </dgm:t>
    </dgm:pt>
    <dgm:pt modelId="{8B9883C5-3243-094E-A1F0-19F195871C98}" type="pres">
      <dgm:prSet presAssocID="{08EC8F72-64D1-8D4D-8136-67C00EF05C8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BB57CC69-0492-BB45-91EE-A386B4077C21}" type="pres">
      <dgm:prSet presAssocID="{759BD57E-3E26-0A40-B0B4-DA988348EB4C}" presName="node" presStyleLbl="node1" presStyleIdx="2" presStyleCnt="3" custScaleX="19029" custScaleY="224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7B7008-DE8E-5649-B71A-03BABEE8EABA}" type="presOf" srcId="{08EC8F72-64D1-8D4D-8136-67C00EF05C82}" destId="{6A7171D0-93E8-1B4B-B9BD-13235029EA58}" srcOrd="0" destOrd="0" presId="urn:microsoft.com/office/officeart/2005/8/layout/process1"/>
    <dgm:cxn modelId="{E3B080D3-0E9C-0840-A2AA-6BB2DA3CD87A}" type="presOf" srcId="{1F121AFC-4685-9349-BA6E-BC71A882EE28}" destId="{70C286E6-904B-064D-B1C7-4638764B9C2E}" srcOrd="0" destOrd="0" presId="urn:microsoft.com/office/officeart/2005/8/layout/process1"/>
    <dgm:cxn modelId="{3306537E-B5C8-A241-A6C2-9C6DFEC7CCB5}" srcId="{2CF42C15-75FF-854B-8FAA-C84F9F7E2206}" destId="{759BD57E-3E26-0A40-B0B4-DA988348EB4C}" srcOrd="2" destOrd="0" parTransId="{92BEE713-6F2D-EB4F-BE38-2D35CDE61C3F}" sibTransId="{9623DEBE-B0E6-4E42-9EFE-46A3F84A4327}"/>
    <dgm:cxn modelId="{277BA1C3-B77C-6A42-993C-8DD616FCF5E7}" type="presOf" srcId="{759BD57E-3E26-0A40-B0B4-DA988348EB4C}" destId="{BB57CC69-0492-BB45-91EE-A386B4077C21}" srcOrd="0" destOrd="0" presId="urn:microsoft.com/office/officeart/2005/8/layout/process1"/>
    <dgm:cxn modelId="{BD517768-09B5-944C-A1B6-105282ECEFB6}" type="presOf" srcId="{2CF42C15-75FF-854B-8FAA-C84F9F7E2206}" destId="{AD3FC047-0CE4-6840-A262-AF3AA0F71486}" srcOrd="0" destOrd="0" presId="urn:microsoft.com/office/officeart/2005/8/layout/process1"/>
    <dgm:cxn modelId="{5F15F999-0632-4E4E-885B-9973E700FA74}" type="presOf" srcId="{08EC8F72-64D1-8D4D-8136-67C00EF05C82}" destId="{8B9883C5-3243-094E-A1F0-19F195871C98}" srcOrd="1" destOrd="0" presId="urn:microsoft.com/office/officeart/2005/8/layout/process1"/>
    <dgm:cxn modelId="{1DEA9FB9-6CFF-8B4D-BB6A-893C72C0D2EC}" type="presOf" srcId="{3FB3A1F1-705F-0644-899B-AF3E0930CA2B}" destId="{CE473C56-F57C-884A-964B-DB201B7D387D}" srcOrd="0" destOrd="0" presId="urn:microsoft.com/office/officeart/2005/8/layout/process1"/>
    <dgm:cxn modelId="{7888786E-FE72-D742-8EED-07188AD237F2}" srcId="{2CF42C15-75FF-854B-8FAA-C84F9F7E2206}" destId="{1F121AFC-4685-9349-BA6E-BC71A882EE28}" srcOrd="0" destOrd="0" parTransId="{4D4EA9EB-CFE8-CF47-9BE7-C85004314753}" sibTransId="{3FB3A1F1-705F-0644-899B-AF3E0930CA2B}"/>
    <dgm:cxn modelId="{9DED4F8C-3B8D-8C46-A17B-FFF9598AB909}" type="presOf" srcId="{96E105B1-46BB-EF46-8A31-ABACF0AB8F76}" destId="{8ECD5122-1E3A-CC4C-A117-9DB82C474C38}" srcOrd="0" destOrd="0" presId="urn:microsoft.com/office/officeart/2005/8/layout/process1"/>
    <dgm:cxn modelId="{6ABD78E1-745E-404B-91E0-A462B764E8BA}" type="presOf" srcId="{3FB3A1F1-705F-0644-899B-AF3E0930CA2B}" destId="{4FB59D62-FA5B-824F-82C2-B1D01C06A5CF}" srcOrd="1" destOrd="0" presId="urn:microsoft.com/office/officeart/2005/8/layout/process1"/>
    <dgm:cxn modelId="{E82422E4-B417-D745-93CB-6CE386824726}" srcId="{2CF42C15-75FF-854B-8FAA-C84F9F7E2206}" destId="{96E105B1-46BB-EF46-8A31-ABACF0AB8F76}" srcOrd="1" destOrd="0" parTransId="{D9B20396-0C43-B943-AEAF-4A10F76C3AB9}" sibTransId="{08EC8F72-64D1-8D4D-8136-67C00EF05C82}"/>
    <dgm:cxn modelId="{5FAAD0AA-C78E-2543-9425-090727A1C814}" type="presParOf" srcId="{AD3FC047-0CE4-6840-A262-AF3AA0F71486}" destId="{70C286E6-904B-064D-B1C7-4638764B9C2E}" srcOrd="0" destOrd="0" presId="urn:microsoft.com/office/officeart/2005/8/layout/process1"/>
    <dgm:cxn modelId="{5DF787AD-376B-E74B-8486-D34C951D9072}" type="presParOf" srcId="{AD3FC047-0CE4-6840-A262-AF3AA0F71486}" destId="{CE473C56-F57C-884A-964B-DB201B7D387D}" srcOrd="1" destOrd="0" presId="urn:microsoft.com/office/officeart/2005/8/layout/process1"/>
    <dgm:cxn modelId="{B8399179-AA80-574A-97ED-B425896B62CB}" type="presParOf" srcId="{CE473C56-F57C-884A-964B-DB201B7D387D}" destId="{4FB59D62-FA5B-824F-82C2-B1D01C06A5CF}" srcOrd="0" destOrd="0" presId="urn:microsoft.com/office/officeart/2005/8/layout/process1"/>
    <dgm:cxn modelId="{BDDAB247-594B-574C-8C20-037DC59693ED}" type="presParOf" srcId="{AD3FC047-0CE4-6840-A262-AF3AA0F71486}" destId="{8ECD5122-1E3A-CC4C-A117-9DB82C474C38}" srcOrd="2" destOrd="0" presId="urn:microsoft.com/office/officeart/2005/8/layout/process1"/>
    <dgm:cxn modelId="{03A78C37-F629-A745-B9DC-398C03048626}" type="presParOf" srcId="{AD3FC047-0CE4-6840-A262-AF3AA0F71486}" destId="{6A7171D0-93E8-1B4B-B9BD-13235029EA58}" srcOrd="3" destOrd="0" presId="urn:microsoft.com/office/officeart/2005/8/layout/process1"/>
    <dgm:cxn modelId="{4D731CAD-53D4-AB4A-AA6C-A722BB181625}" type="presParOf" srcId="{6A7171D0-93E8-1B4B-B9BD-13235029EA58}" destId="{8B9883C5-3243-094E-A1F0-19F195871C98}" srcOrd="0" destOrd="0" presId="urn:microsoft.com/office/officeart/2005/8/layout/process1"/>
    <dgm:cxn modelId="{347AE102-48D2-DD4D-ACE1-CA5035D0F81A}" type="presParOf" srcId="{AD3FC047-0CE4-6840-A262-AF3AA0F71486}" destId="{BB57CC69-0492-BB45-91EE-A386B4077C2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CF42C15-75FF-854B-8FAA-C84F9F7E2206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1F121AFC-4685-9349-BA6E-BC71A882EE28}">
      <dgm:prSet phldrT="[Text]"/>
      <dgm:spPr/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4D4EA9EB-CFE8-CF47-9BE7-C85004314753}" type="parTrans" cxnId="{7888786E-FE72-D742-8EED-07188AD237F2}">
      <dgm:prSet/>
      <dgm:spPr/>
      <dgm:t>
        <a:bodyPr/>
        <a:lstStyle/>
        <a:p>
          <a:endParaRPr lang="en-US"/>
        </a:p>
      </dgm:t>
    </dgm:pt>
    <dgm:pt modelId="{3FB3A1F1-705F-0644-899B-AF3E0930CA2B}" type="sibTrans" cxnId="{7888786E-FE72-D742-8EED-07188AD237F2}">
      <dgm:prSet custT="1"/>
      <dgm:spPr/>
      <dgm:t>
        <a:bodyPr/>
        <a:lstStyle/>
        <a:p>
          <a:r>
            <a:rPr lang="en-US" sz="700" dirty="0" smtClean="0"/>
            <a:t>12</a:t>
          </a:r>
          <a:endParaRPr lang="en-US" sz="700" dirty="0"/>
        </a:p>
      </dgm:t>
    </dgm:pt>
    <dgm:pt modelId="{96E105B1-46BB-EF46-8A31-ABACF0AB8F76}">
      <dgm:prSet phldrT="[Text]"/>
      <dgm:spPr/>
      <dgm:t>
        <a:bodyPr/>
        <a:lstStyle/>
        <a:p>
          <a:r>
            <a:rPr lang="en-US" dirty="0" smtClean="0"/>
            <a:t>D</a:t>
          </a:r>
          <a:endParaRPr lang="en-US" dirty="0"/>
        </a:p>
      </dgm:t>
    </dgm:pt>
    <dgm:pt modelId="{D9B20396-0C43-B943-AEAF-4A10F76C3AB9}" type="parTrans" cxnId="{E82422E4-B417-D745-93CB-6CE386824726}">
      <dgm:prSet/>
      <dgm:spPr/>
      <dgm:t>
        <a:bodyPr/>
        <a:lstStyle/>
        <a:p>
          <a:endParaRPr lang="en-US"/>
        </a:p>
      </dgm:t>
    </dgm:pt>
    <dgm:pt modelId="{08EC8F72-64D1-8D4D-8136-67C00EF05C82}" type="sibTrans" cxnId="{E82422E4-B417-D745-93CB-6CE386824726}">
      <dgm:prSet custT="1"/>
      <dgm:spPr/>
      <dgm:t>
        <a:bodyPr/>
        <a:lstStyle/>
        <a:p>
          <a:r>
            <a:rPr lang="en-US" sz="700" dirty="0" smtClean="0"/>
            <a:t>9</a:t>
          </a:r>
          <a:endParaRPr lang="en-US" sz="700" dirty="0"/>
        </a:p>
      </dgm:t>
    </dgm:pt>
    <dgm:pt modelId="{759BD57E-3E26-0A40-B0B4-DA988348EB4C}">
      <dgm:prSet phldrT="[Text]"/>
      <dgm:spPr/>
      <dgm:t>
        <a:bodyPr/>
        <a:lstStyle/>
        <a:p>
          <a:r>
            <a:rPr lang="en-US" dirty="0" smtClean="0"/>
            <a:t>H</a:t>
          </a:r>
          <a:endParaRPr lang="en-US" dirty="0"/>
        </a:p>
      </dgm:t>
    </dgm:pt>
    <dgm:pt modelId="{92BEE713-6F2D-EB4F-BE38-2D35CDE61C3F}" type="parTrans" cxnId="{3306537E-B5C8-A241-A6C2-9C6DFEC7CCB5}">
      <dgm:prSet/>
      <dgm:spPr/>
      <dgm:t>
        <a:bodyPr/>
        <a:lstStyle/>
        <a:p>
          <a:endParaRPr lang="en-US"/>
        </a:p>
      </dgm:t>
    </dgm:pt>
    <dgm:pt modelId="{9623DEBE-B0E6-4E42-9EFE-46A3F84A4327}" type="sibTrans" cxnId="{3306537E-B5C8-A241-A6C2-9C6DFEC7CCB5}">
      <dgm:prSet/>
      <dgm:spPr/>
      <dgm:t>
        <a:bodyPr/>
        <a:lstStyle/>
        <a:p>
          <a:endParaRPr lang="en-US"/>
        </a:p>
      </dgm:t>
    </dgm:pt>
    <dgm:pt modelId="{AD3FC047-0CE4-6840-A262-AF3AA0F71486}" type="pres">
      <dgm:prSet presAssocID="{2CF42C15-75FF-854B-8FAA-C84F9F7E2206}" presName="Name0" presStyleCnt="0">
        <dgm:presLayoutVars>
          <dgm:dir/>
          <dgm:resizeHandles val="exact"/>
        </dgm:presLayoutVars>
      </dgm:prSet>
      <dgm:spPr/>
    </dgm:pt>
    <dgm:pt modelId="{70C286E6-904B-064D-B1C7-4638764B9C2E}" type="pres">
      <dgm:prSet presAssocID="{1F121AFC-4685-9349-BA6E-BC71A882EE28}" presName="node" presStyleLbl="node1" presStyleIdx="0" presStyleCnt="3" custScaleX="19029" custScaleY="224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73C56-F57C-884A-964B-DB201B7D387D}" type="pres">
      <dgm:prSet presAssocID="{3FB3A1F1-705F-0644-899B-AF3E0930CA2B}" presName="sibTrans" presStyleLbl="sibTrans2D1" presStyleIdx="0" presStyleCnt="2" custScaleX="169782" custScaleY="53243"/>
      <dgm:spPr/>
      <dgm:t>
        <a:bodyPr/>
        <a:lstStyle/>
        <a:p>
          <a:endParaRPr lang="en-US"/>
        </a:p>
      </dgm:t>
    </dgm:pt>
    <dgm:pt modelId="{4FB59D62-FA5B-824F-82C2-B1D01C06A5CF}" type="pres">
      <dgm:prSet presAssocID="{3FB3A1F1-705F-0644-899B-AF3E0930CA2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8ECD5122-1E3A-CC4C-A117-9DB82C474C38}" type="pres">
      <dgm:prSet presAssocID="{96E105B1-46BB-EF46-8A31-ABACF0AB8F76}" presName="node" presStyleLbl="node1" presStyleIdx="1" presStyleCnt="3" custScaleX="19029" custScaleY="224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7171D0-93E8-1B4B-B9BD-13235029EA58}" type="pres">
      <dgm:prSet presAssocID="{08EC8F72-64D1-8D4D-8136-67C00EF05C82}" presName="sibTrans" presStyleLbl="sibTrans2D1" presStyleIdx="1" presStyleCnt="2" custScaleX="169782" custScaleY="53243"/>
      <dgm:spPr/>
      <dgm:t>
        <a:bodyPr/>
        <a:lstStyle/>
        <a:p>
          <a:endParaRPr lang="en-US"/>
        </a:p>
      </dgm:t>
    </dgm:pt>
    <dgm:pt modelId="{8B9883C5-3243-094E-A1F0-19F195871C98}" type="pres">
      <dgm:prSet presAssocID="{08EC8F72-64D1-8D4D-8136-67C00EF05C8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BB57CC69-0492-BB45-91EE-A386B4077C21}" type="pres">
      <dgm:prSet presAssocID="{759BD57E-3E26-0A40-B0B4-DA988348EB4C}" presName="node" presStyleLbl="node1" presStyleIdx="2" presStyleCnt="3" custScaleX="19029" custScaleY="224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2422E4-B417-D745-93CB-6CE386824726}" srcId="{2CF42C15-75FF-854B-8FAA-C84F9F7E2206}" destId="{96E105B1-46BB-EF46-8A31-ABACF0AB8F76}" srcOrd="1" destOrd="0" parTransId="{D9B20396-0C43-B943-AEAF-4A10F76C3AB9}" sibTransId="{08EC8F72-64D1-8D4D-8136-67C00EF05C82}"/>
    <dgm:cxn modelId="{7888786E-FE72-D742-8EED-07188AD237F2}" srcId="{2CF42C15-75FF-854B-8FAA-C84F9F7E2206}" destId="{1F121AFC-4685-9349-BA6E-BC71A882EE28}" srcOrd="0" destOrd="0" parTransId="{4D4EA9EB-CFE8-CF47-9BE7-C85004314753}" sibTransId="{3FB3A1F1-705F-0644-899B-AF3E0930CA2B}"/>
    <dgm:cxn modelId="{5AF1C834-E7D2-7348-A5FA-9F008F4CB57B}" type="presOf" srcId="{2CF42C15-75FF-854B-8FAA-C84F9F7E2206}" destId="{AD3FC047-0CE4-6840-A262-AF3AA0F71486}" srcOrd="0" destOrd="0" presId="urn:microsoft.com/office/officeart/2005/8/layout/process1"/>
    <dgm:cxn modelId="{FF16EFDC-6A83-3848-944B-6088F3E753A7}" type="presOf" srcId="{3FB3A1F1-705F-0644-899B-AF3E0930CA2B}" destId="{4FB59D62-FA5B-824F-82C2-B1D01C06A5CF}" srcOrd="1" destOrd="0" presId="urn:microsoft.com/office/officeart/2005/8/layout/process1"/>
    <dgm:cxn modelId="{3306537E-B5C8-A241-A6C2-9C6DFEC7CCB5}" srcId="{2CF42C15-75FF-854B-8FAA-C84F9F7E2206}" destId="{759BD57E-3E26-0A40-B0B4-DA988348EB4C}" srcOrd="2" destOrd="0" parTransId="{92BEE713-6F2D-EB4F-BE38-2D35CDE61C3F}" sibTransId="{9623DEBE-B0E6-4E42-9EFE-46A3F84A4327}"/>
    <dgm:cxn modelId="{1FE1DC1E-F425-174D-81EB-58B7F6B60392}" type="presOf" srcId="{08EC8F72-64D1-8D4D-8136-67C00EF05C82}" destId="{6A7171D0-93E8-1B4B-B9BD-13235029EA58}" srcOrd="0" destOrd="0" presId="urn:microsoft.com/office/officeart/2005/8/layout/process1"/>
    <dgm:cxn modelId="{513728B1-B5EC-D241-AAA4-68E7A952D240}" type="presOf" srcId="{1F121AFC-4685-9349-BA6E-BC71A882EE28}" destId="{70C286E6-904B-064D-B1C7-4638764B9C2E}" srcOrd="0" destOrd="0" presId="urn:microsoft.com/office/officeart/2005/8/layout/process1"/>
    <dgm:cxn modelId="{B9261F67-114C-4A4D-B415-A60FC46F05FC}" type="presOf" srcId="{759BD57E-3E26-0A40-B0B4-DA988348EB4C}" destId="{BB57CC69-0492-BB45-91EE-A386B4077C21}" srcOrd="0" destOrd="0" presId="urn:microsoft.com/office/officeart/2005/8/layout/process1"/>
    <dgm:cxn modelId="{FDD85944-C696-4C4C-B44D-A6AABFEE27D7}" type="presOf" srcId="{3FB3A1F1-705F-0644-899B-AF3E0930CA2B}" destId="{CE473C56-F57C-884A-964B-DB201B7D387D}" srcOrd="0" destOrd="0" presId="urn:microsoft.com/office/officeart/2005/8/layout/process1"/>
    <dgm:cxn modelId="{FE4F6C97-B937-9E43-B5B2-2B26DF737445}" type="presOf" srcId="{96E105B1-46BB-EF46-8A31-ABACF0AB8F76}" destId="{8ECD5122-1E3A-CC4C-A117-9DB82C474C38}" srcOrd="0" destOrd="0" presId="urn:microsoft.com/office/officeart/2005/8/layout/process1"/>
    <dgm:cxn modelId="{5A86F8B2-CB0B-4545-9876-44A00EE586A1}" type="presOf" srcId="{08EC8F72-64D1-8D4D-8136-67C00EF05C82}" destId="{8B9883C5-3243-094E-A1F0-19F195871C98}" srcOrd="1" destOrd="0" presId="urn:microsoft.com/office/officeart/2005/8/layout/process1"/>
    <dgm:cxn modelId="{341239D2-0C5F-1744-B0E6-DC8FF7D93B45}" type="presParOf" srcId="{AD3FC047-0CE4-6840-A262-AF3AA0F71486}" destId="{70C286E6-904B-064D-B1C7-4638764B9C2E}" srcOrd="0" destOrd="0" presId="urn:microsoft.com/office/officeart/2005/8/layout/process1"/>
    <dgm:cxn modelId="{EAB6BB55-5693-4247-9FF8-6B79CDDCDE52}" type="presParOf" srcId="{AD3FC047-0CE4-6840-A262-AF3AA0F71486}" destId="{CE473C56-F57C-884A-964B-DB201B7D387D}" srcOrd="1" destOrd="0" presId="urn:microsoft.com/office/officeart/2005/8/layout/process1"/>
    <dgm:cxn modelId="{F7E9139E-692E-4A43-A18F-1D3AF36888B1}" type="presParOf" srcId="{CE473C56-F57C-884A-964B-DB201B7D387D}" destId="{4FB59D62-FA5B-824F-82C2-B1D01C06A5CF}" srcOrd="0" destOrd="0" presId="urn:microsoft.com/office/officeart/2005/8/layout/process1"/>
    <dgm:cxn modelId="{6651EAC5-E23F-954C-9170-7F444FF9537C}" type="presParOf" srcId="{AD3FC047-0CE4-6840-A262-AF3AA0F71486}" destId="{8ECD5122-1E3A-CC4C-A117-9DB82C474C38}" srcOrd="2" destOrd="0" presId="urn:microsoft.com/office/officeart/2005/8/layout/process1"/>
    <dgm:cxn modelId="{DFB72503-D92E-4149-A41E-F9A331AE4C60}" type="presParOf" srcId="{AD3FC047-0CE4-6840-A262-AF3AA0F71486}" destId="{6A7171D0-93E8-1B4B-B9BD-13235029EA58}" srcOrd="3" destOrd="0" presId="urn:microsoft.com/office/officeart/2005/8/layout/process1"/>
    <dgm:cxn modelId="{C325BAA2-C980-A941-8627-3F26181B5EF2}" type="presParOf" srcId="{6A7171D0-93E8-1B4B-B9BD-13235029EA58}" destId="{8B9883C5-3243-094E-A1F0-19F195871C98}" srcOrd="0" destOrd="0" presId="urn:microsoft.com/office/officeart/2005/8/layout/process1"/>
    <dgm:cxn modelId="{DEDDD36D-7148-1E44-9C24-0C3EDB9AF88E}" type="presParOf" srcId="{AD3FC047-0CE4-6840-A262-AF3AA0F71486}" destId="{BB57CC69-0492-BB45-91EE-A386B4077C2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CF42C15-75FF-854B-8FAA-C84F9F7E2206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1F121AFC-4685-9349-BA6E-BC71A882EE28}">
      <dgm:prSet phldrT="[Text]"/>
      <dgm:spPr/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4D4EA9EB-CFE8-CF47-9BE7-C85004314753}" type="parTrans" cxnId="{7888786E-FE72-D742-8EED-07188AD237F2}">
      <dgm:prSet/>
      <dgm:spPr/>
      <dgm:t>
        <a:bodyPr/>
        <a:lstStyle/>
        <a:p>
          <a:endParaRPr lang="en-US"/>
        </a:p>
      </dgm:t>
    </dgm:pt>
    <dgm:pt modelId="{3FB3A1F1-705F-0644-899B-AF3E0930CA2B}" type="sibTrans" cxnId="{7888786E-FE72-D742-8EED-07188AD237F2}">
      <dgm:prSet custT="1"/>
      <dgm:spPr/>
      <dgm:t>
        <a:bodyPr/>
        <a:lstStyle/>
        <a:p>
          <a:r>
            <a:rPr lang="en-US" sz="700" dirty="0" smtClean="0"/>
            <a:t>13</a:t>
          </a:r>
          <a:endParaRPr lang="en-US" sz="700" dirty="0"/>
        </a:p>
      </dgm:t>
    </dgm:pt>
    <dgm:pt modelId="{96E105B1-46BB-EF46-8A31-ABACF0AB8F76}">
      <dgm:prSet phldrT="[Text]"/>
      <dgm:spPr/>
      <dgm:t>
        <a:bodyPr/>
        <a:lstStyle/>
        <a:p>
          <a:r>
            <a:rPr lang="en-US" dirty="0" smtClean="0"/>
            <a:t>J</a:t>
          </a:r>
          <a:endParaRPr lang="en-US" dirty="0"/>
        </a:p>
      </dgm:t>
    </dgm:pt>
    <dgm:pt modelId="{D9B20396-0C43-B943-AEAF-4A10F76C3AB9}" type="parTrans" cxnId="{E82422E4-B417-D745-93CB-6CE386824726}">
      <dgm:prSet/>
      <dgm:spPr/>
      <dgm:t>
        <a:bodyPr/>
        <a:lstStyle/>
        <a:p>
          <a:endParaRPr lang="en-US"/>
        </a:p>
      </dgm:t>
    </dgm:pt>
    <dgm:pt modelId="{08EC8F72-64D1-8D4D-8136-67C00EF05C82}" type="sibTrans" cxnId="{E82422E4-B417-D745-93CB-6CE386824726}">
      <dgm:prSet custT="1"/>
      <dgm:spPr/>
      <dgm:t>
        <a:bodyPr/>
        <a:lstStyle/>
        <a:p>
          <a:r>
            <a:rPr lang="en-US" sz="700" dirty="0" smtClean="0"/>
            <a:t>20</a:t>
          </a:r>
          <a:endParaRPr lang="en-US" sz="700" dirty="0"/>
        </a:p>
      </dgm:t>
    </dgm:pt>
    <dgm:pt modelId="{759BD57E-3E26-0A40-B0B4-DA988348EB4C}">
      <dgm:prSet phldrT="[Text]"/>
      <dgm:spPr/>
      <dgm:t>
        <a:bodyPr/>
        <a:lstStyle/>
        <a:p>
          <a:r>
            <a:rPr lang="en-US" dirty="0" smtClean="0"/>
            <a:t>H</a:t>
          </a:r>
          <a:endParaRPr lang="en-US" dirty="0"/>
        </a:p>
      </dgm:t>
    </dgm:pt>
    <dgm:pt modelId="{92BEE713-6F2D-EB4F-BE38-2D35CDE61C3F}" type="parTrans" cxnId="{3306537E-B5C8-A241-A6C2-9C6DFEC7CCB5}">
      <dgm:prSet/>
      <dgm:spPr/>
      <dgm:t>
        <a:bodyPr/>
        <a:lstStyle/>
        <a:p>
          <a:endParaRPr lang="en-US"/>
        </a:p>
      </dgm:t>
    </dgm:pt>
    <dgm:pt modelId="{9623DEBE-B0E6-4E42-9EFE-46A3F84A4327}" type="sibTrans" cxnId="{3306537E-B5C8-A241-A6C2-9C6DFEC7CCB5}">
      <dgm:prSet/>
      <dgm:spPr/>
      <dgm:t>
        <a:bodyPr/>
        <a:lstStyle/>
        <a:p>
          <a:endParaRPr lang="en-US"/>
        </a:p>
      </dgm:t>
    </dgm:pt>
    <dgm:pt modelId="{AD3FC047-0CE4-6840-A262-AF3AA0F71486}" type="pres">
      <dgm:prSet presAssocID="{2CF42C15-75FF-854B-8FAA-C84F9F7E2206}" presName="Name0" presStyleCnt="0">
        <dgm:presLayoutVars>
          <dgm:dir/>
          <dgm:resizeHandles val="exact"/>
        </dgm:presLayoutVars>
      </dgm:prSet>
      <dgm:spPr/>
    </dgm:pt>
    <dgm:pt modelId="{70C286E6-904B-064D-B1C7-4638764B9C2E}" type="pres">
      <dgm:prSet presAssocID="{1F121AFC-4685-9349-BA6E-BC71A882EE28}" presName="node" presStyleLbl="node1" presStyleIdx="0" presStyleCnt="3" custScaleX="19029" custScaleY="224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73C56-F57C-884A-964B-DB201B7D387D}" type="pres">
      <dgm:prSet presAssocID="{3FB3A1F1-705F-0644-899B-AF3E0930CA2B}" presName="sibTrans" presStyleLbl="sibTrans2D1" presStyleIdx="0" presStyleCnt="2" custScaleX="169782" custScaleY="53243"/>
      <dgm:spPr/>
      <dgm:t>
        <a:bodyPr/>
        <a:lstStyle/>
        <a:p>
          <a:endParaRPr lang="en-US"/>
        </a:p>
      </dgm:t>
    </dgm:pt>
    <dgm:pt modelId="{4FB59D62-FA5B-824F-82C2-B1D01C06A5CF}" type="pres">
      <dgm:prSet presAssocID="{3FB3A1F1-705F-0644-899B-AF3E0930CA2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8ECD5122-1E3A-CC4C-A117-9DB82C474C38}" type="pres">
      <dgm:prSet presAssocID="{96E105B1-46BB-EF46-8A31-ABACF0AB8F76}" presName="node" presStyleLbl="node1" presStyleIdx="1" presStyleCnt="3" custScaleX="19029" custScaleY="224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7171D0-93E8-1B4B-B9BD-13235029EA58}" type="pres">
      <dgm:prSet presAssocID="{08EC8F72-64D1-8D4D-8136-67C00EF05C82}" presName="sibTrans" presStyleLbl="sibTrans2D1" presStyleIdx="1" presStyleCnt="2" custScaleX="169782" custScaleY="53243"/>
      <dgm:spPr/>
      <dgm:t>
        <a:bodyPr/>
        <a:lstStyle/>
        <a:p>
          <a:endParaRPr lang="en-US"/>
        </a:p>
      </dgm:t>
    </dgm:pt>
    <dgm:pt modelId="{8B9883C5-3243-094E-A1F0-19F195871C98}" type="pres">
      <dgm:prSet presAssocID="{08EC8F72-64D1-8D4D-8136-67C00EF05C8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BB57CC69-0492-BB45-91EE-A386B4077C21}" type="pres">
      <dgm:prSet presAssocID="{759BD57E-3E26-0A40-B0B4-DA988348EB4C}" presName="node" presStyleLbl="node1" presStyleIdx="2" presStyleCnt="3" custScaleX="19029" custScaleY="224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2422E4-B417-D745-93CB-6CE386824726}" srcId="{2CF42C15-75FF-854B-8FAA-C84F9F7E2206}" destId="{96E105B1-46BB-EF46-8A31-ABACF0AB8F76}" srcOrd="1" destOrd="0" parTransId="{D9B20396-0C43-B943-AEAF-4A10F76C3AB9}" sibTransId="{08EC8F72-64D1-8D4D-8136-67C00EF05C82}"/>
    <dgm:cxn modelId="{323B46A9-F701-5444-991D-7FBD2FB21069}" type="presOf" srcId="{759BD57E-3E26-0A40-B0B4-DA988348EB4C}" destId="{BB57CC69-0492-BB45-91EE-A386B4077C21}" srcOrd="0" destOrd="0" presId="urn:microsoft.com/office/officeart/2005/8/layout/process1"/>
    <dgm:cxn modelId="{7888786E-FE72-D742-8EED-07188AD237F2}" srcId="{2CF42C15-75FF-854B-8FAA-C84F9F7E2206}" destId="{1F121AFC-4685-9349-BA6E-BC71A882EE28}" srcOrd="0" destOrd="0" parTransId="{4D4EA9EB-CFE8-CF47-9BE7-C85004314753}" sibTransId="{3FB3A1F1-705F-0644-899B-AF3E0930CA2B}"/>
    <dgm:cxn modelId="{EEC7CE73-7659-0F46-9F58-0C4DCEFD75BC}" type="presOf" srcId="{3FB3A1F1-705F-0644-899B-AF3E0930CA2B}" destId="{4FB59D62-FA5B-824F-82C2-B1D01C06A5CF}" srcOrd="1" destOrd="0" presId="urn:microsoft.com/office/officeart/2005/8/layout/process1"/>
    <dgm:cxn modelId="{3306537E-B5C8-A241-A6C2-9C6DFEC7CCB5}" srcId="{2CF42C15-75FF-854B-8FAA-C84F9F7E2206}" destId="{759BD57E-3E26-0A40-B0B4-DA988348EB4C}" srcOrd="2" destOrd="0" parTransId="{92BEE713-6F2D-EB4F-BE38-2D35CDE61C3F}" sibTransId="{9623DEBE-B0E6-4E42-9EFE-46A3F84A4327}"/>
    <dgm:cxn modelId="{59509760-62F2-F849-9965-1E421F97A184}" type="presOf" srcId="{1F121AFC-4685-9349-BA6E-BC71A882EE28}" destId="{70C286E6-904B-064D-B1C7-4638764B9C2E}" srcOrd="0" destOrd="0" presId="urn:microsoft.com/office/officeart/2005/8/layout/process1"/>
    <dgm:cxn modelId="{C3C2214C-A02D-0F4D-8A05-AEE94446AF52}" type="presOf" srcId="{08EC8F72-64D1-8D4D-8136-67C00EF05C82}" destId="{6A7171D0-93E8-1B4B-B9BD-13235029EA58}" srcOrd="0" destOrd="0" presId="urn:microsoft.com/office/officeart/2005/8/layout/process1"/>
    <dgm:cxn modelId="{20559B93-7289-3145-BCF4-4D7F30FE3A65}" type="presOf" srcId="{2CF42C15-75FF-854B-8FAA-C84F9F7E2206}" destId="{AD3FC047-0CE4-6840-A262-AF3AA0F71486}" srcOrd="0" destOrd="0" presId="urn:microsoft.com/office/officeart/2005/8/layout/process1"/>
    <dgm:cxn modelId="{8E602A60-A0CE-5E48-BBEA-6E4CB166FD0B}" type="presOf" srcId="{08EC8F72-64D1-8D4D-8136-67C00EF05C82}" destId="{8B9883C5-3243-094E-A1F0-19F195871C98}" srcOrd="1" destOrd="0" presId="urn:microsoft.com/office/officeart/2005/8/layout/process1"/>
    <dgm:cxn modelId="{84100722-38F5-E44A-8DCB-210FBA73C796}" type="presOf" srcId="{3FB3A1F1-705F-0644-899B-AF3E0930CA2B}" destId="{CE473C56-F57C-884A-964B-DB201B7D387D}" srcOrd="0" destOrd="0" presId="urn:microsoft.com/office/officeart/2005/8/layout/process1"/>
    <dgm:cxn modelId="{721A2DF8-603F-7846-A2D9-CD6E398BE0AB}" type="presOf" srcId="{96E105B1-46BB-EF46-8A31-ABACF0AB8F76}" destId="{8ECD5122-1E3A-CC4C-A117-9DB82C474C38}" srcOrd="0" destOrd="0" presId="urn:microsoft.com/office/officeart/2005/8/layout/process1"/>
    <dgm:cxn modelId="{05BE6AD3-D0F8-D349-9022-521399C8AB75}" type="presParOf" srcId="{AD3FC047-0CE4-6840-A262-AF3AA0F71486}" destId="{70C286E6-904B-064D-B1C7-4638764B9C2E}" srcOrd="0" destOrd="0" presId="urn:microsoft.com/office/officeart/2005/8/layout/process1"/>
    <dgm:cxn modelId="{B41A53CA-2078-7240-939D-C6B802A854B6}" type="presParOf" srcId="{AD3FC047-0CE4-6840-A262-AF3AA0F71486}" destId="{CE473C56-F57C-884A-964B-DB201B7D387D}" srcOrd="1" destOrd="0" presId="urn:microsoft.com/office/officeart/2005/8/layout/process1"/>
    <dgm:cxn modelId="{6DE4FE9A-D35B-1D47-84A3-B5D44E7E67FA}" type="presParOf" srcId="{CE473C56-F57C-884A-964B-DB201B7D387D}" destId="{4FB59D62-FA5B-824F-82C2-B1D01C06A5CF}" srcOrd="0" destOrd="0" presId="urn:microsoft.com/office/officeart/2005/8/layout/process1"/>
    <dgm:cxn modelId="{CEF1FA05-5E89-DE4B-ADDB-8DF3FDF573CC}" type="presParOf" srcId="{AD3FC047-0CE4-6840-A262-AF3AA0F71486}" destId="{8ECD5122-1E3A-CC4C-A117-9DB82C474C38}" srcOrd="2" destOrd="0" presId="urn:microsoft.com/office/officeart/2005/8/layout/process1"/>
    <dgm:cxn modelId="{725243FC-1719-954A-9949-2864CD6E4CED}" type="presParOf" srcId="{AD3FC047-0CE4-6840-A262-AF3AA0F71486}" destId="{6A7171D0-93E8-1B4B-B9BD-13235029EA58}" srcOrd="3" destOrd="0" presId="urn:microsoft.com/office/officeart/2005/8/layout/process1"/>
    <dgm:cxn modelId="{B1CCA111-C966-9D42-B388-E1D184288FFA}" type="presParOf" srcId="{6A7171D0-93E8-1B4B-B9BD-13235029EA58}" destId="{8B9883C5-3243-094E-A1F0-19F195871C98}" srcOrd="0" destOrd="0" presId="urn:microsoft.com/office/officeart/2005/8/layout/process1"/>
    <dgm:cxn modelId="{37C83112-EBE2-E844-966E-2DC3EDC3AEE8}" type="presParOf" srcId="{AD3FC047-0CE4-6840-A262-AF3AA0F71486}" destId="{BB57CC69-0492-BB45-91EE-A386B4077C2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2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CF42C15-75FF-854B-8FAA-C84F9F7E2206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1F121AFC-4685-9349-BA6E-BC71A882EE28}">
      <dgm:prSet phldrT="[Text]"/>
      <dgm:spPr/>
      <dgm:t>
        <a:bodyPr/>
        <a:lstStyle/>
        <a:p>
          <a:r>
            <a:rPr lang="en-US" dirty="0" smtClean="0"/>
            <a:t>I</a:t>
          </a:r>
          <a:endParaRPr lang="en-US" dirty="0"/>
        </a:p>
      </dgm:t>
    </dgm:pt>
    <dgm:pt modelId="{4D4EA9EB-CFE8-CF47-9BE7-C85004314753}" type="parTrans" cxnId="{7888786E-FE72-D742-8EED-07188AD237F2}">
      <dgm:prSet/>
      <dgm:spPr/>
      <dgm:t>
        <a:bodyPr/>
        <a:lstStyle/>
        <a:p>
          <a:endParaRPr lang="en-US"/>
        </a:p>
      </dgm:t>
    </dgm:pt>
    <dgm:pt modelId="{3FB3A1F1-705F-0644-899B-AF3E0930CA2B}" type="sibTrans" cxnId="{7888786E-FE72-D742-8EED-07188AD237F2}">
      <dgm:prSet custT="1"/>
      <dgm:spPr/>
      <dgm:t>
        <a:bodyPr/>
        <a:lstStyle/>
        <a:p>
          <a:r>
            <a:rPr lang="en-US" sz="700" dirty="0" smtClean="0"/>
            <a:t>17</a:t>
          </a:r>
          <a:endParaRPr lang="en-US" sz="700" dirty="0"/>
        </a:p>
      </dgm:t>
    </dgm:pt>
    <dgm:pt modelId="{96E105B1-46BB-EF46-8A31-ABACF0AB8F76}">
      <dgm:prSet phldrT="[Text]"/>
      <dgm:spPr/>
      <dgm:t>
        <a:bodyPr/>
        <a:lstStyle/>
        <a:p>
          <a:r>
            <a:rPr lang="en-US" dirty="0" smtClean="0"/>
            <a:t>M</a:t>
          </a:r>
          <a:endParaRPr lang="en-US" dirty="0"/>
        </a:p>
      </dgm:t>
    </dgm:pt>
    <dgm:pt modelId="{D9B20396-0C43-B943-AEAF-4A10F76C3AB9}" type="parTrans" cxnId="{E82422E4-B417-D745-93CB-6CE386824726}">
      <dgm:prSet/>
      <dgm:spPr/>
      <dgm:t>
        <a:bodyPr/>
        <a:lstStyle/>
        <a:p>
          <a:endParaRPr lang="en-US"/>
        </a:p>
      </dgm:t>
    </dgm:pt>
    <dgm:pt modelId="{08EC8F72-64D1-8D4D-8136-67C00EF05C82}" type="sibTrans" cxnId="{E82422E4-B417-D745-93CB-6CE386824726}">
      <dgm:prSet custT="1"/>
      <dgm:spPr/>
      <dgm:t>
        <a:bodyPr/>
        <a:lstStyle/>
        <a:p>
          <a:r>
            <a:rPr lang="en-US" sz="700" dirty="0" smtClean="0"/>
            <a:t>28</a:t>
          </a:r>
          <a:endParaRPr lang="en-US" sz="700" dirty="0"/>
        </a:p>
      </dgm:t>
    </dgm:pt>
    <dgm:pt modelId="{759BD57E-3E26-0A40-B0B4-DA988348EB4C}">
      <dgm:prSet phldrT="[Text]"/>
      <dgm:spPr/>
      <dgm:t>
        <a:bodyPr/>
        <a:lstStyle/>
        <a:p>
          <a:r>
            <a:rPr lang="en-US" dirty="0" smtClean="0"/>
            <a:t>Q</a:t>
          </a:r>
          <a:endParaRPr lang="en-US" dirty="0"/>
        </a:p>
      </dgm:t>
    </dgm:pt>
    <dgm:pt modelId="{92BEE713-6F2D-EB4F-BE38-2D35CDE61C3F}" type="parTrans" cxnId="{3306537E-B5C8-A241-A6C2-9C6DFEC7CCB5}">
      <dgm:prSet/>
      <dgm:spPr/>
      <dgm:t>
        <a:bodyPr/>
        <a:lstStyle/>
        <a:p>
          <a:endParaRPr lang="en-US"/>
        </a:p>
      </dgm:t>
    </dgm:pt>
    <dgm:pt modelId="{9623DEBE-B0E6-4E42-9EFE-46A3F84A4327}" type="sibTrans" cxnId="{3306537E-B5C8-A241-A6C2-9C6DFEC7CCB5}">
      <dgm:prSet/>
      <dgm:spPr/>
      <dgm:t>
        <a:bodyPr/>
        <a:lstStyle/>
        <a:p>
          <a:endParaRPr lang="en-US"/>
        </a:p>
      </dgm:t>
    </dgm:pt>
    <dgm:pt modelId="{AD3FC047-0CE4-6840-A262-AF3AA0F71486}" type="pres">
      <dgm:prSet presAssocID="{2CF42C15-75FF-854B-8FAA-C84F9F7E2206}" presName="Name0" presStyleCnt="0">
        <dgm:presLayoutVars>
          <dgm:dir/>
          <dgm:resizeHandles val="exact"/>
        </dgm:presLayoutVars>
      </dgm:prSet>
      <dgm:spPr/>
    </dgm:pt>
    <dgm:pt modelId="{70C286E6-904B-064D-B1C7-4638764B9C2E}" type="pres">
      <dgm:prSet presAssocID="{1F121AFC-4685-9349-BA6E-BC71A882EE28}" presName="node" presStyleLbl="node1" presStyleIdx="0" presStyleCnt="3" custScaleX="19029" custScaleY="224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73C56-F57C-884A-964B-DB201B7D387D}" type="pres">
      <dgm:prSet presAssocID="{3FB3A1F1-705F-0644-899B-AF3E0930CA2B}" presName="sibTrans" presStyleLbl="sibTrans2D1" presStyleIdx="0" presStyleCnt="2" custScaleX="169782" custScaleY="53243"/>
      <dgm:spPr/>
      <dgm:t>
        <a:bodyPr/>
        <a:lstStyle/>
        <a:p>
          <a:endParaRPr lang="en-US"/>
        </a:p>
      </dgm:t>
    </dgm:pt>
    <dgm:pt modelId="{4FB59D62-FA5B-824F-82C2-B1D01C06A5CF}" type="pres">
      <dgm:prSet presAssocID="{3FB3A1F1-705F-0644-899B-AF3E0930CA2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8ECD5122-1E3A-CC4C-A117-9DB82C474C38}" type="pres">
      <dgm:prSet presAssocID="{96E105B1-46BB-EF46-8A31-ABACF0AB8F76}" presName="node" presStyleLbl="node1" presStyleIdx="1" presStyleCnt="3" custScaleX="19029" custScaleY="224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7171D0-93E8-1B4B-B9BD-13235029EA58}" type="pres">
      <dgm:prSet presAssocID="{08EC8F72-64D1-8D4D-8136-67C00EF05C82}" presName="sibTrans" presStyleLbl="sibTrans2D1" presStyleIdx="1" presStyleCnt="2" custScaleX="169782" custScaleY="53243"/>
      <dgm:spPr/>
      <dgm:t>
        <a:bodyPr/>
        <a:lstStyle/>
        <a:p>
          <a:endParaRPr lang="en-US"/>
        </a:p>
      </dgm:t>
    </dgm:pt>
    <dgm:pt modelId="{8B9883C5-3243-094E-A1F0-19F195871C98}" type="pres">
      <dgm:prSet presAssocID="{08EC8F72-64D1-8D4D-8136-67C00EF05C8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BB57CC69-0492-BB45-91EE-A386B4077C21}" type="pres">
      <dgm:prSet presAssocID="{759BD57E-3E26-0A40-B0B4-DA988348EB4C}" presName="node" presStyleLbl="node1" presStyleIdx="2" presStyleCnt="3" custScaleX="19029" custScaleY="224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2422E4-B417-D745-93CB-6CE386824726}" srcId="{2CF42C15-75FF-854B-8FAA-C84F9F7E2206}" destId="{96E105B1-46BB-EF46-8A31-ABACF0AB8F76}" srcOrd="1" destOrd="0" parTransId="{D9B20396-0C43-B943-AEAF-4A10F76C3AB9}" sibTransId="{08EC8F72-64D1-8D4D-8136-67C00EF05C82}"/>
    <dgm:cxn modelId="{7888786E-FE72-D742-8EED-07188AD237F2}" srcId="{2CF42C15-75FF-854B-8FAA-C84F9F7E2206}" destId="{1F121AFC-4685-9349-BA6E-BC71A882EE28}" srcOrd="0" destOrd="0" parTransId="{4D4EA9EB-CFE8-CF47-9BE7-C85004314753}" sibTransId="{3FB3A1F1-705F-0644-899B-AF3E0930CA2B}"/>
    <dgm:cxn modelId="{1CAD6350-D9A5-F044-8C9A-7E208A6610A5}" type="presOf" srcId="{3FB3A1F1-705F-0644-899B-AF3E0930CA2B}" destId="{CE473C56-F57C-884A-964B-DB201B7D387D}" srcOrd="0" destOrd="0" presId="urn:microsoft.com/office/officeart/2005/8/layout/process1"/>
    <dgm:cxn modelId="{1DE1EBE0-1D58-4A40-BDFF-1F7893538244}" type="presOf" srcId="{08EC8F72-64D1-8D4D-8136-67C00EF05C82}" destId="{6A7171D0-93E8-1B4B-B9BD-13235029EA58}" srcOrd="0" destOrd="0" presId="urn:microsoft.com/office/officeart/2005/8/layout/process1"/>
    <dgm:cxn modelId="{1055FA93-2256-1040-BA4D-4C0771EA29D9}" type="presOf" srcId="{759BD57E-3E26-0A40-B0B4-DA988348EB4C}" destId="{BB57CC69-0492-BB45-91EE-A386B4077C21}" srcOrd="0" destOrd="0" presId="urn:microsoft.com/office/officeart/2005/8/layout/process1"/>
    <dgm:cxn modelId="{3306537E-B5C8-A241-A6C2-9C6DFEC7CCB5}" srcId="{2CF42C15-75FF-854B-8FAA-C84F9F7E2206}" destId="{759BD57E-3E26-0A40-B0B4-DA988348EB4C}" srcOrd="2" destOrd="0" parTransId="{92BEE713-6F2D-EB4F-BE38-2D35CDE61C3F}" sibTransId="{9623DEBE-B0E6-4E42-9EFE-46A3F84A4327}"/>
    <dgm:cxn modelId="{49FBE41D-AC3C-DD42-8FE3-6273E0213BFF}" type="presOf" srcId="{08EC8F72-64D1-8D4D-8136-67C00EF05C82}" destId="{8B9883C5-3243-094E-A1F0-19F195871C98}" srcOrd="1" destOrd="0" presId="urn:microsoft.com/office/officeart/2005/8/layout/process1"/>
    <dgm:cxn modelId="{75D5D811-049E-364E-A2E6-6D822A55B031}" type="presOf" srcId="{96E105B1-46BB-EF46-8A31-ABACF0AB8F76}" destId="{8ECD5122-1E3A-CC4C-A117-9DB82C474C38}" srcOrd="0" destOrd="0" presId="urn:microsoft.com/office/officeart/2005/8/layout/process1"/>
    <dgm:cxn modelId="{31F75A65-DCE1-D147-9DF6-E47D93B14967}" type="presOf" srcId="{3FB3A1F1-705F-0644-899B-AF3E0930CA2B}" destId="{4FB59D62-FA5B-824F-82C2-B1D01C06A5CF}" srcOrd="1" destOrd="0" presId="urn:microsoft.com/office/officeart/2005/8/layout/process1"/>
    <dgm:cxn modelId="{5397368A-B756-2D42-AD7F-FE79662E76C2}" type="presOf" srcId="{2CF42C15-75FF-854B-8FAA-C84F9F7E2206}" destId="{AD3FC047-0CE4-6840-A262-AF3AA0F71486}" srcOrd="0" destOrd="0" presId="urn:microsoft.com/office/officeart/2005/8/layout/process1"/>
    <dgm:cxn modelId="{66D75BAC-0825-814F-9428-1DD00B9CF46C}" type="presOf" srcId="{1F121AFC-4685-9349-BA6E-BC71A882EE28}" destId="{70C286E6-904B-064D-B1C7-4638764B9C2E}" srcOrd="0" destOrd="0" presId="urn:microsoft.com/office/officeart/2005/8/layout/process1"/>
    <dgm:cxn modelId="{89A02E40-5D9A-984E-A47E-B84A76E4162A}" type="presParOf" srcId="{AD3FC047-0CE4-6840-A262-AF3AA0F71486}" destId="{70C286E6-904B-064D-B1C7-4638764B9C2E}" srcOrd="0" destOrd="0" presId="urn:microsoft.com/office/officeart/2005/8/layout/process1"/>
    <dgm:cxn modelId="{666223C3-8720-BB45-9F1D-552343DD21C7}" type="presParOf" srcId="{AD3FC047-0CE4-6840-A262-AF3AA0F71486}" destId="{CE473C56-F57C-884A-964B-DB201B7D387D}" srcOrd="1" destOrd="0" presId="urn:microsoft.com/office/officeart/2005/8/layout/process1"/>
    <dgm:cxn modelId="{90A35A60-25BD-7D4D-9568-57548E98446F}" type="presParOf" srcId="{CE473C56-F57C-884A-964B-DB201B7D387D}" destId="{4FB59D62-FA5B-824F-82C2-B1D01C06A5CF}" srcOrd="0" destOrd="0" presId="urn:microsoft.com/office/officeart/2005/8/layout/process1"/>
    <dgm:cxn modelId="{713BDD6A-2A1D-5148-958D-7F7F4F2C6E2D}" type="presParOf" srcId="{AD3FC047-0CE4-6840-A262-AF3AA0F71486}" destId="{8ECD5122-1E3A-CC4C-A117-9DB82C474C38}" srcOrd="2" destOrd="0" presId="urn:microsoft.com/office/officeart/2005/8/layout/process1"/>
    <dgm:cxn modelId="{3A9AA316-8F22-9E44-9FB9-A1D05AE6901E}" type="presParOf" srcId="{AD3FC047-0CE4-6840-A262-AF3AA0F71486}" destId="{6A7171D0-93E8-1B4B-B9BD-13235029EA58}" srcOrd="3" destOrd="0" presId="urn:microsoft.com/office/officeart/2005/8/layout/process1"/>
    <dgm:cxn modelId="{B18AF7DD-D7FF-7240-BCF7-57D79ABD2B8A}" type="presParOf" srcId="{6A7171D0-93E8-1B4B-B9BD-13235029EA58}" destId="{8B9883C5-3243-094E-A1F0-19F195871C98}" srcOrd="0" destOrd="0" presId="urn:microsoft.com/office/officeart/2005/8/layout/process1"/>
    <dgm:cxn modelId="{ECC396DD-0967-8141-B68B-4DDC7A133C94}" type="presParOf" srcId="{AD3FC047-0CE4-6840-A262-AF3AA0F71486}" destId="{BB57CC69-0492-BB45-91EE-A386B4077C2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CF42C15-75FF-854B-8FAA-C84F9F7E2206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1F121AFC-4685-9349-BA6E-BC71A882EE28}">
      <dgm:prSet phldrT="[Text]"/>
      <dgm:spPr/>
      <dgm:t>
        <a:bodyPr/>
        <a:lstStyle/>
        <a:p>
          <a:r>
            <a:rPr lang="en-US" dirty="0" smtClean="0"/>
            <a:t>I</a:t>
          </a:r>
          <a:endParaRPr lang="en-US" dirty="0"/>
        </a:p>
      </dgm:t>
    </dgm:pt>
    <dgm:pt modelId="{4D4EA9EB-CFE8-CF47-9BE7-C85004314753}" type="parTrans" cxnId="{7888786E-FE72-D742-8EED-07188AD237F2}">
      <dgm:prSet/>
      <dgm:spPr/>
      <dgm:t>
        <a:bodyPr/>
        <a:lstStyle/>
        <a:p>
          <a:endParaRPr lang="en-US"/>
        </a:p>
      </dgm:t>
    </dgm:pt>
    <dgm:pt modelId="{3FB3A1F1-705F-0644-899B-AF3E0930CA2B}" type="sibTrans" cxnId="{7888786E-FE72-D742-8EED-07188AD237F2}">
      <dgm:prSet custT="1"/>
      <dgm:spPr/>
      <dgm:t>
        <a:bodyPr/>
        <a:lstStyle/>
        <a:p>
          <a:r>
            <a:rPr lang="en-US" sz="700" dirty="0" smtClean="0"/>
            <a:t>18</a:t>
          </a:r>
          <a:endParaRPr lang="en-US" sz="700" dirty="0"/>
        </a:p>
      </dgm:t>
    </dgm:pt>
    <dgm:pt modelId="{96E105B1-46BB-EF46-8A31-ABACF0AB8F76}">
      <dgm:prSet phldrT="[Text]"/>
      <dgm:spPr/>
      <dgm:t>
        <a:bodyPr/>
        <a:lstStyle/>
        <a:p>
          <a:r>
            <a:rPr lang="en-US" dirty="0" smtClean="0"/>
            <a:t>K</a:t>
          </a:r>
          <a:endParaRPr lang="en-US" dirty="0"/>
        </a:p>
      </dgm:t>
    </dgm:pt>
    <dgm:pt modelId="{D9B20396-0C43-B943-AEAF-4A10F76C3AB9}" type="parTrans" cxnId="{E82422E4-B417-D745-93CB-6CE386824726}">
      <dgm:prSet/>
      <dgm:spPr/>
      <dgm:t>
        <a:bodyPr/>
        <a:lstStyle/>
        <a:p>
          <a:endParaRPr lang="en-US"/>
        </a:p>
      </dgm:t>
    </dgm:pt>
    <dgm:pt modelId="{08EC8F72-64D1-8D4D-8136-67C00EF05C82}" type="sibTrans" cxnId="{E82422E4-B417-D745-93CB-6CE386824726}">
      <dgm:prSet custT="1"/>
      <dgm:spPr/>
      <dgm:t>
        <a:bodyPr/>
        <a:lstStyle/>
        <a:p>
          <a:r>
            <a:rPr lang="en-US" sz="700" dirty="0" smtClean="0"/>
            <a:t>22</a:t>
          </a:r>
          <a:endParaRPr lang="en-US" sz="700" dirty="0"/>
        </a:p>
      </dgm:t>
    </dgm:pt>
    <dgm:pt modelId="{759BD57E-3E26-0A40-B0B4-DA988348EB4C}">
      <dgm:prSet phldrT="[Text]"/>
      <dgm:spPr/>
      <dgm:t>
        <a:bodyPr/>
        <a:lstStyle/>
        <a:p>
          <a:r>
            <a:rPr lang="en-US" dirty="0" smtClean="0"/>
            <a:t>Q</a:t>
          </a:r>
          <a:endParaRPr lang="en-US" dirty="0"/>
        </a:p>
      </dgm:t>
    </dgm:pt>
    <dgm:pt modelId="{92BEE713-6F2D-EB4F-BE38-2D35CDE61C3F}" type="parTrans" cxnId="{3306537E-B5C8-A241-A6C2-9C6DFEC7CCB5}">
      <dgm:prSet/>
      <dgm:spPr/>
      <dgm:t>
        <a:bodyPr/>
        <a:lstStyle/>
        <a:p>
          <a:endParaRPr lang="en-US"/>
        </a:p>
      </dgm:t>
    </dgm:pt>
    <dgm:pt modelId="{9623DEBE-B0E6-4E42-9EFE-46A3F84A4327}" type="sibTrans" cxnId="{3306537E-B5C8-A241-A6C2-9C6DFEC7CCB5}">
      <dgm:prSet/>
      <dgm:spPr/>
      <dgm:t>
        <a:bodyPr/>
        <a:lstStyle/>
        <a:p>
          <a:endParaRPr lang="en-US"/>
        </a:p>
      </dgm:t>
    </dgm:pt>
    <dgm:pt modelId="{AD3FC047-0CE4-6840-A262-AF3AA0F71486}" type="pres">
      <dgm:prSet presAssocID="{2CF42C15-75FF-854B-8FAA-C84F9F7E2206}" presName="Name0" presStyleCnt="0">
        <dgm:presLayoutVars>
          <dgm:dir/>
          <dgm:resizeHandles val="exact"/>
        </dgm:presLayoutVars>
      </dgm:prSet>
      <dgm:spPr/>
    </dgm:pt>
    <dgm:pt modelId="{70C286E6-904B-064D-B1C7-4638764B9C2E}" type="pres">
      <dgm:prSet presAssocID="{1F121AFC-4685-9349-BA6E-BC71A882EE28}" presName="node" presStyleLbl="node1" presStyleIdx="0" presStyleCnt="3" custScaleX="19029" custScaleY="224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73C56-F57C-884A-964B-DB201B7D387D}" type="pres">
      <dgm:prSet presAssocID="{3FB3A1F1-705F-0644-899B-AF3E0930CA2B}" presName="sibTrans" presStyleLbl="sibTrans2D1" presStyleIdx="0" presStyleCnt="2" custScaleX="169782" custScaleY="53243"/>
      <dgm:spPr/>
      <dgm:t>
        <a:bodyPr/>
        <a:lstStyle/>
        <a:p>
          <a:endParaRPr lang="en-US"/>
        </a:p>
      </dgm:t>
    </dgm:pt>
    <dgm:pt modelId="{4FB59D62-FA5B-824F-82C2-B1D01C06A5CF}" type="pres">
      <dgm:prSet presAssocID="{3FB3A1F1-705F-0644-899B-AF3E0930CA2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8ECD5122-1E3A-CC4C-A117-9DB82C474C38}" type="pres">
      <dgm:prSet presAssocID="{96E105B1-46BB-EF46-8A31-ABACF0AB8F76}" presName="node" presStyleLbl="node1" presStyleIdx="1" presStyleCnt="3" custScaleX="19029" custScaleY="224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7171D0-93E8-1B4B-B9BD-13235029EA58}" type="pres">
      <dgm:prSet presAssocID="{08EC8F72-64D1-8D4D-8136-67C00EF05C82}" presName="sibTrans" presStyleLbl="sibTrans2D1" presStyleIdx="1" presStyleCnt="2" custScaleX="169782" custScaleY="53243"/>
      <dgm:spPr/>
      <dgm:t>
        <a:bodyPr/>
        <a:lstStyle/>
        <a:p>
          <a:endParaRPr lang="en-US"/>
        </a:p>
      </dgm:t>
    </dgm:pt>
    <dgm:pt modelId="{8B9883C5-3243-094E-A1F0-19F195871C98}" type="pres">
      <dgm:prSet presAssocID="{08EC8F72-64D1-8D4D-8136-67C00EF05C8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BB57CC69-0492-BB45-91EE-A386B4077C21}" type="pres">
      <dgm:prSet presAssocID="{759BD57E-3E26-0A40-B0B4-DA988348EB4C}" presName="node" presStyleLbl="node1" presStyleIdx="2" presStyleCnt="3" custScaleX="19029" custScaleY="224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06537E-B5C8-A241-A6C2-9C6DFEC7CCB5}" srcId="{2CF42C15-75FF-854B-8FAA-C84F9F7E2206}" destId="{759BD57E-3E26-0A40-B0B4-DA988348EB4C}" srcOrd="2" destOrd="0" parTransId="{92BEE713-6F2D-EB4F-BE38-2D35CDE61C3F}" sibTransId="{9623DEBE-B0E6-4E42-9EFE-46A3F84A4327}"/>
    <dgm:cxn modelId="{7888786E-FE72-D742-8EED-07188AD237F2}" srcId="{2CF42C15-75FF-854B-8FAA-C84F9F7E2206}" destId="{1F121AFC-4685-9349-BA6E-BC71A882EE28}" srcOrd="0" destOrd="0" parTransId="{4D4EA9EB-CFE8-CF47-9BE7-C85004314753}" sibTransId="{3FB3A1F1-705F-0644-899B-AF3E0930CA2B}"/>
    <dgm:cxn modelId="{B6735517-C07E-6348-A5E7-C150EA91C40F}" type="presOf" srcId="{08EC8F72-64D1-8D4D-8136-67C00EF05C82}" destId="{6A7171D0-93E8-1B4B-B9BD-13235029EA58}" srcOrd="0" destOrd="0" presId="urn:microsoft.com/office/officeart/2005/8/layout/process1"/>
    <dgm:cxn modelId="{EDAA974C-6C0C-F844-B073-743410B50216}" type="presOf" srcId="{96E105B1-46BB-EF46-8A31-ABACF0AB8F76}" destId="{8ECD5122-1E3A-CC4C-A117-9DB82C474C38}" srcOrd="0" destOrd="0" presId="urn:microsoft.com/office/officeart/2005/8/layout/process1"/>
    <dgm:cxn modelId="{FBE4ABFF-446E-9342-B08E-4F1C7F884168}" type="presOf" srcId="{3FB3A1F1-705F-0644-899B-AF3E0930CA2B}" destId="{4FB59D62-FA5B-824F-82C2-B1D01C06A5CF}" srcOrd="1" destOrd="0" presId="urn:microsoft.com/office/officeart/2005/8/layout/process1"/>
    <dgm:cxn modelId="{80C3DFF0-4ACC-BF40-B012-C5536A9E6015}" type="presOf" srcId="{3FB3A1F1-705F-0644-899B-AF3E0930CA2B}" destId="{CE473C56-F57C-884A-964B-DB201B7D387D}" srcOrd="0" destOrd="0" presId="urn:microsoft.com/office/officeart/2005/8/layout/process1"/>
    <dgm:cxn modelId="{E97A5F56-1D48-174E-98FF-6E72351DE910}" type="presOf" srcId="{08EC8F72-64D1-8D4D-8136-67C00EF05C82}" destId="{8B9883C5-3243-094E-A1F0-19F195871C98}" srcOrd="1" destOrd="0" presId="urn:microsoft.com/office/officeart/2005/8/layout/process1"/>
    <dgm:cxn modelId="{7C364B8C-0C2F-B747-806A-ED2C6E85643D}" type="presOf" srcId="{2CF42C15-75FF-854B-8FAA-C84F9F7E2206}" destId="{AD3FC047-0CE4-6840-A262-AF3AA0F71486}" srcOrd="0" destOrd="0" presId="urn:microsoft.com/office/officeart/2005/8/layout/process1"/>
    <dgm:cxn modelId="{543DD97B-488E-A042-BB0A-8B536F2CA8D7}" type="presOf" srcId="{1F121AFC-4685-9349-BA6E-BC71A882EE28}" destId="{70C286E6-904B-064D-B1C7-4638764B9C2E}" srcOrd="0" destOrd="0" presId="urn:microsoft.com/office/officeart/2005/8/layout/process1"/>
    <dgm:cxn modelId="{C6B9C194-A7AC-FF44-84F6-3DEBD2CAE0C8}" type="presOf" srcId="{759BD57E-3E26-0A40-B0B4-DA988348EB4C}" destId="{BB57CC69-0492-BB45-91EE-A386B4077C21}" srcOrd="0" destOrd="0" presId="urn:microsoft.com/office/officeart/2005/8/layout/process1"/>
    <dgm:cxn modelId="{E82422E4-B417-D745-93CB-6CE386824726}" srcId="{2CF42C15-75FF-854B-8FAA-C84F9F7E2206}" destId="{96E105B1-46BB-EF46-8A31-ABACF0AB8F76}" srcOrd="1" destOrd="0" parTransId="{D9B20396-0C43-B943-AEAF-4A10F76C3AB9}" sibTransId="{08EC8F72-64D1-8D4D-8136-67C00EF05C82}"/>
    <dgm:cxn modelId="{70042206-03D7-3448-9C11-26EF021695C5}" type="presParOf" srcId="{AD3FC047-0CE4-6840-A262-AF3AA0F71486}" destId="{70C286E6-904B-064D-B1C7-4638764B9C2E}" srcOrd="0" destOrd="0" presId="urn:microsoft.com/office/officeart/2005/8/layout/process1"/>
    <dgm:cxn modelId="{6C888CB0-E0F3-7246-9DC2-D437DBB54F29}" type="presParOf" srcId="{AD3FC047-0CE4-6840-A262-AF3AA0F71486}" destId="{CE473C56-F57C-884A-964B-DB201B7D387D}" srcOrd="1" destOrd="0" presId="urn:microsoft.com/office/officeart/2005/8/layout/process1"/>
    <dgm:cxn modelId="{451977FB-363B-E84F-8CA3-A6BAC58A4BA4}" type="presParOf" srcId="{CE473C56-F57C-884A-964B-DB201B7D387D}" destId="{4FB59D62-FA5B-824F-82C2-B1D01C06A5CF}" srcOrd="0" destOrd="0" presId="urn:microsoft.com/office/officeart/2005/8/layout/process1"/>
    <dgm:cxn modelId="{FD6D7F8C-B03F-AD44-B489-2BF2DF07E4FA}" type="presParOf" srcId="{AD3FC047-0CE4-6840-A262-AF3AA0F71486}" destId="{8ECD5122-1E3A-CC4C-A117-9DB82C474C38}" srcOrd="2" destOrd="0" presId="urn:microsoft.com/office/officeart/2005/8/layout/process1"/>
    <dgm:cxn modelId="{DA87B91A-789B-3D43-B609-5050A82089EE}" type="presParOf" srcId="{AD3FC047-0CE4-6840-A262-AF3AA0F71486}" destId="{6A7171D0-93E8-1B4B-B9BD-13235029EA58}" srcOrd="3" destOrd="0" presId="urn:microsoft.com/office/officeart/2005/8/layout/process1"/>
    <dgm:cxn modelId="{4FB14320-9D57-F849-8FDD-1774A09C0AD7}" type="presParOf" srcId="{6A7171D0-93E8-1B4B-B9BD-13235029EA58}" destId="{8B9883C5-3243-094E-A1F0-19F195871C98}" srcOrd="0" destOrd="0" presId="urn:microsoft.com/office/officeart/2005/8/layout/process1"/>
    <dgm:cxn modelId="{B8EE0885-1F30-534A-81BF-95510460277B}" type="presParOf" srcId="{AD3FC047-0CE4-6840-A262-AF3AA0F71486}" destId="{BB57CC69-0492-BB45-91EE-A386B4077C2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2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CF42C15-75FF-854B-8FAA-C84F9F7E2206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1F121AFC-4685-9349-BA6E-BC71A882EE28}">
      <dgm:prSet phldrT="[Text]" custT="1"/>
      <dgm:spPr/>
      <dgm:t>
        <a:bodyPr/>
        <a:lstStyle/>
        <a:p>
          <a:r>
            <a:rPr lang="en-US" sz="800" dirty="0" smtClean="0"/>
            <a:t>I</a:t>
          </a:r>
          <a:endParaRPr lang="en-US" sz="800" dirty="0"/>
        </a:p>
      </dgm:t>
    </dgm:pt>
    <dgm:pt modelId="{4D4EA9EB-CFE8-CF47-9BE7-C85004314753}" type="parTrans" cxnId="{7888786E-FE72-D742-8EED-07188AD237F2}">
      <dgm:prSet/>
      <dgm:spPr/>
      <dgm:t>
        <a:bodyPr/>
        <a:lstStyle/>
        <a:p>
          <a:endParaRPr lang="en-US"/>
        </a:p>
      </dgm:t>
    </dgm:pt>
    <dgm:pt modelId="{3FB3A1F1-705F-0644-899B-AF3E0930CA2B}" type="sibTrans" cxnId="{7888786E-FE72-D742-8EED-07188AD237F2}">
      <dgm:prSet custT="1"/>
      <dgm:spPr/>
      <dgm:t>
        <a:bodyPr/>
        <a:lstStyle/>
        <a:p>
          <a:r>
            <a:rPr lang="en-US" sz="700" dirty="0" smtClean="0"/>
            <a:t>18</a:t>
          </a:r>
          <a:endParaRPr lang="en-US" sz="700" dirty="0"/>
        </a:p>
      </dgm:t>
    </dgm:pt>
    <dgm:pt modelId="{96E105B1-46BB-EF46-8A31-ABACF0AB8F76}">
      <dgm:prSet phldrT="[Text]" custT="1"/>
      <dgm:spPr/>
      <dgm:t>
        <a:bodyPr/>
        <a:lstStyle/>
        <a:p>
          <a:r>
            <a:rPr lang="en-US" sz="800" dirty="0" smtClean="0"/>
            <a:t>K</a:t>
          </a:r>
          <a:endParaRPr lang="en-US" sz="800" dirty="0"/>
        </a:p>
      </dgm:t>
    </dgm:pt>
    <dgm:pt modelId="{D9B20396-0C43-B943-AEAF-4A10F76C3AB9}" type="parTrans" cxnId="{E82422E4-B417-D745-93CB-6CE386824726}">
      <dgm:prSet/>
      <dgm:spPr/>
      <dgm:t>
        <a:bodyPr/>
        <a:lstStyle/>
        <a:p>
          <a:endParaRPr lang="en-US"/>
        </a:p>
      </dgm:t>
    </dgm:pt>
    <dgm:pt modelId="{08EC8F72-64D1-8D4D-8136-67C00EF05C82}" type="sibTrans" cxnId="{E82422E4-B417-D745-93CB-6CE386824726}">
      <dgm:prSet custT="1"/>
      <dgm:spPr/>
      <dgm:t>
        <a:bodyPr/>
        <a:lstStyle/>
        <a:p>
          <a:r>
            <a:rPr lang="en-US" sz="700" dirty="0" smtClean="0"/>
            <a:t>23</a:t>
          </a:r>
          <a:endParaRPr lang="en-US" sz="700" dirty="0"/>
        </a:p>
      </dgm:t>
    </dgm:pt>
    <dgm:pt modelId="{759BD57E-3E26-0A40-B0B4-DA988348EB4C}">
      <dgm:prSet phldrT="[Text]" custT="1"/>
      <dgm:spPr/>
      <dgm:t>
        <a:bodyPr/>
        <a:lstStyle/>
        <a:p>
          <a:r>
            <a:rPr lang="en-US" sz="800" dirty="0" smtClean="0"/>
            <a:t>L</a:t>
          </a:r>
          <a:endParaRPr lang="en-US" sz="800" dirty="0"/>
        </a:p>
      </dgm:t>
    </dgm:pt>
    <dgm:pt modelId="{92BEE713-6F2D-EB4F-BE38-2D35CDE61C3F}" type="parTrans" cxnId="{3306537E-B5C8-A241-A6C2-9C6DFEC7CCB5}">
      <dgm:prSet/>
      <dgm:spPr/>
      <dgm:t>
        <a:bodyPr/>
        <a:lstStyle/>
        <a:p>
          <a:endParaRPr lang="en-US"/>
        </a:p>
      </dgm:t>
    </dgm:pt>
    <dgm:pt modelId="{9623DEBE-B0E6-4E42-9EFE-46A3F84A4327}" type="sibTrans" cxnId="{3306537E-B5C8-A241-A6C2-9C6DFEC7CCB5}">
      <dgm:prSet custT="1"/>
      <dgm:spPr/>
      <dgm:t>
        <a:bodyPr/>
        <a:lstStyle/>
        <a:p>
          <a:r>
            <a:rPr lang="en-US" sz="700" dirty="0" smtClean="0"/>
            <a:t>26</a:t>
          </a:r>
          <a:endParaRPr lang="en-US" sz="700" dirty="0"/>
        </a:p>
      </dgm:t>
    </dgm:pt>
    <dgm:pt modelId="{CD08522B-4A15-8144-B047-09A7F64BE87F}">
      <dgm:prSet phldrT="[Text]" custT="1"/>
      <dgm:spPr/>
      <dgm:t>
        <a:bodyPr/>
        <a:lstStyle/>
        <a:p>
          <a:r>
            <a:rPr lang="en-US" sz="800" dirty="0" smtClean="0"/>
            <a:t>P</a:t>
          </a:r>
          <a:endParaRPr lang="en-US" sz="800" dirty="0"/>
        </a:p>
      </dgm:t>
    </dgm:pt>
    <dgm:pt modelId="{6C54C7CB-EAA4-D748-A142-9B24952A0AA8}" type="parTrans" cxnId="{13C09B2C-E884-B042-8187-1ED8F799D928}">
      <dgm:prSet/>
      <dgm:spPr/>
      <dgm:t>
        <a:bodyPr/>
        <a:lstStyle/>
        <a:p>
          <a:endParaRPr lang="en-US"/>
        </a:p>
      </dgm:t>
    </dgm:pt>
    <dgm:pt modelId="{776037E5-9960-834A-A72F-AF9D3FBC9757}" type="sibTrans" cxnId="{13C09B2C-E884-B042-8187-1ED8F799D928}">
      <dgm:prSet custT="1"/>
      <dgm:spPr/>
      <dgm:t>
        <a:bodyPr/>
        <a:lstStyle/>
        <a:p>
          <a:r>
            <a:rPr lang="en-US" sz="700" dirty="0" smtClean="0"/>
            <a:t>36</a:t>
          </a:r>
          <a:endParaRPr lang="en-US" sz="700" dirty="0"/>
        </a:p>
      </dgm:t>
    </dgm:pt>
    <dgm:pt modelId="{3644A7B8-9FF4-A14C-8C3E-CEBC7FE24412}">
      <dgm:prSet phldrT="[Text]" custT="1"/>
      <dgm:spPr/>
      <dgm:t>
        <a:bodyPr/>
        <a:lstStyle/>
        <a:p>
          <a:r>
            <a:rPr lang="en-US" sz="800" dirty="0" smtClean="0"/>
            <a:t>U</a:t>
          </a:r>
          <a:endParaRPr lang="en-US" sz="800" dirty="0"/>
        </a:p>
      </dgm:t>
    </dgm:pt>
    <dgm:pt modelId="{8EDFF7FB-2AE8-274B-9713-D681380E0635}" type="parTrans" cxnId="{27AF0A8D-6ED5-7843-A558-69EE7A56B7D6}">
      <dgm:prSet/>
      <dgm:spPr/>
      <dgm:t>
        <a:bodyPr/>
        <a:lstStyle/>
        <a:p>
          <a:endParaRPr lang="en-US"/>
        </a:p>
      </dgm:t>
    </dgm:pt>
    <dgm:pt modelId="{FCA18F25-9E6B-164A-9EE8-A2500A81F97D}" type="sibTrans" cxnId="{27AF0A8D-6ED5-7843-A558-69EE7A56B7D6}">
      <dgm:prSet/>
      <dgm:spPr/>
      <dgm:t>
        <a:bodyPr/>
        <a:lstStyle/>
        <a:p>
          <a:endParaRPr lang="en-US"/>
        </a:p>
      </dgm:t>
    </dgm:pt>
    <dgm:pt modelId="{AD3FC047-0CE4-6840-A262-AF3AA0F71486}" type="pres">
      <dgm:prSet presAssocID="{2CF42C15-75FF-854B-8FAA-C84F9F7E2206}" presName="Name0" presStyleCnt="0">
        <dgm:presLayoutVars>
          <dgm:dir/>
          <dgm:resizeHandles val="exact"/>
        </dgm:presLayoutVars>
      </dgm:prSet>
      <dgm:spPr/>
    </dgm:pt>
    <dgm:pt modelId="{70C286E6-904B-064D-B1C7-4638764B9C2E}" type="pres">
      <dgm:prSet presAssocID="{1F121AFC-4685-9349-BA6E-BC71A882EE28}" presName="node" presStyleLbl="node1" presStyleIdx="0" presStyleCnt="5" custScaleX="19029" custScaleY="320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73C56-F57C-884A-964B-DB201B7D387D}" type="pres">
      <dgm:prSet presAssocID="{3FB3A1F1-705F-0644-899B-AF3E0930CA2B}" presName="sibTrans" presStyleLbl="sibTrans2D1" presStyleIdx="0" presStyleCnt="4" custScaleX="150860" custScaleY="85974"/>
      <dgm:spPr/>
      <dgm:t>
        <a:bodyPr/>
        <a:lstStyle/>
        <a:p>
          <a:endParaRPr lang="en-US"/>
        </a:p>
      </dgm:t>
    </dgm:pt>
    <dgm:pt modelId="{4FB59D62-FA5B-824F-82C2-B1D01C06A5CF}" type="pres">
      <dgm:prSet presAssocID="{3FB3A1F1-705F-0644-899B-AF3E0930CA2B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ECD5122-1E3A-CC4C-A117-9DB82C474C38}" type="pres">
      <dgm:prSet presAssocID="{96E105B1-46BB-EF46-8A31-ABACF0AB8F76}" presName="node" presStyleLbl="node1" presStyleIdx="1" presStyleCnt="5" custScaleX="19029" custScaleY="320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7171D0-93E8-1B4B-B9BD-13235029EA58}" type="pres">
      <dgm:prSet presAssocID="{08EC8F72-64D1-8D4D-8136-67C00EF05C82}" presName="sibTrans" presStyleLbl="sibTrans2D1" presStyleIdx="1" presStyleCnt="4" custScaleX="150860" custScaleY="85974"/>
      <dgm:spPr/>
      <dgm:t>
        <a:bodyPr/>
        <a:lstStyle/>
        <a:p>
          <a:endParaRPr lang="en-US"/>
        </a:p>
      </dgm:t>
    </dgm:pt>
    <dgm:pt modelId="{8B9883C5-3243-094E-A1F0-19F195871C98}" type="pres">
      <dgm:prSet presAssocID="{08EC8F72-64D1-8D4D-8136-67C00EF05C82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BB57CC69-0492-BB45-91EE-A386B4077C21}" type="pres">
      <dgm:prSet presAssocID="{759BD57E-3E26-0A40-B0B4-DA988348EB4C}" presName="node" presStyleLbl="node1" presStyleIdx="2" presStyleCnt="5" custScaleX="19029" custScaleY="320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229666-6DD4-0049-A886-3F5368E35DF0}" type="pres">
      <dgm:prSet presAssocID="{9623DEBE-B0E6-4E42-9EFE-46A3F84A4327}" presName="sibTrans" presStyleLbl="sibTrans2D1" presStyleIdx="2" presStyleCnt="4" custScaleX="150860" custScaleY="85974"/>
      <dgm:spPr/>
      <dgm:t>
        <a:bodyPr/>
        <a:lstStyle/>
        <a:p>
          <a:endParaRPr lang="en-US"/>
        </a:p>
      </dgm:t>
    </dgm:pt>
    <dgm:pt modelId="{EF2B779C-712D-D749-8E88-FB79462661A2}" type="pres">
      <dgm:prSet presAssocID="{9623DEBE-B0E6-4E42-9EFE-46A3F84A4327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BB98DE44-E90D-1849-B649-6E48B3932E9D}" type="pres">
      <dgm:prSet presAssocID="{CD08522B-4A15-8144-B047-09A7F64BE87F}" presName="node" presStyleLbl="node1" presStyleIdx="3" presStyleCnt="5" custScaleX="19029" custScaleY="320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1C6A89-1617-BE4A-B33D-C008D8F340F3}" type="pres">
      <dgm:prSet presAssocID="{776037E5-9960-834A-A72F-AF9D3FBC9757}" presName="sibTrans" presStyleLbl="sibTrans2D1" presStyleIdx="3" presStyleCnt="4" custScaleX="150860" custScaleY="85974"/>
      <dgm:spPr/>
      <dgm:t>
        <a:bodyPr/>
        <a:lstStyle/>
        <a:p>
          <a:endParaRPr lang="en-US"/>
        </a:p>
      </dgm:t>
    </dgm:pt>
    <dgm:pt modelId="{0CA349D7-3210-FA49-B1C6-EE3D47198A22}" type="pres">
      <dgm:prSet presAssocID="{776037E5-9960-834A-A72F-AF9D3FBC9757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EC4305EC-1ED1-254C-BC2D-4FF21101D95B}" type="pres">
      <dgm:prSet presAssocID="{3644A7B8-9FF4-A14C-8C3E-CEBC7FE24412}" presName="node" presStyleLbl="node1" presStyleIdx="4" presStyleCnt="5" custScaleX="19029" custScaleY="320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7850F3-CF0F-E348-92FF-4568E62A6254}" type="presOf" srcId="{08EC8F72-64D1-8D4D-8136-67C00EF05C82}" destId="{8B9883C5-3243-094E-A1F0-19F195871C98}" srcOrd="1" destOrd="0" presId="urn:microsoft.com/office/officeart/2005/8/layout/process1"/>
    <dgm:cxn modelId="{42C67D52-AC1C-3D46-A48F-AAC53EF2D708}" type="presOf" srcId="{3644A7B8-9FF4-A14C-8C3E-CEBC7FE24412}" destId="{EC4305EC-1ED1-254C-BC2D-4FF21101D95B}" srcOrd="0" destOrd="0" presId="urn:microsoft.com/office/officeart/2005/8/layout/process1"/>
    <dgm:cxn modelId="{F68DBE53-D667-8841-A5A1-B52B3301F3DC}" type="presOf" srcId="{776037E5-9960-834A-A72F-AF9D3FBC9757}" destId="{751C6A89-1617-BE4A-B33D-C008D8F340F3}" srcOrd="0" destOrd="0" presId="urn:microsoft.com/office/officeart/2005/8/layout/process1"/>
    <dgm:cxn modelId="{869655BF-D49C-8C4A-9D2E-AF986D508F3C}" type="presOf" srcId="{3FB3A1F1-705F-0644-899B-AF3E0930CA2B}" destId="{4FB59D62-FA5B-824F-82C2-B1D01C06A5CF}" srcOrd="1" destOrd="0" presId="urn:microsoft.com/office/officeart/2005/8/layout/process1"/>
    <dgm:cxn modelId="{C3C7612C-F6EE-4244-9B0B-F4C09BBF2619}" type="presOf" srcId="{9623DEBE-B0E6-4E42-9EFE-46A3F84A4327}" destId="{FC229666-6DD4-0049-A886-3F5368E35DF0}" srcOrd="0" destOrd="0" presId="urn:microsoft.com/office/officeart/2005/8/layout/process1"/>
    <dgm:cxn modelId="{4A3344C9-E7A2-044D-B2C9-D073333A6EE4}" type="presOf" srcId="{759BD57E-3E26-0A40-B0B4-DA988348EB4C}" destId="{BB57CC69-0492-BB45-91EE-A386B4077C21}" srcOrd="0" destOrd="0" presId="urn:microsoft.com/office/officeart/2005/8/layout/process1"/>
    <dgm:cxn modelId="{C8186C35-AF0A-7947-948A-9276026F6AEE}" type="presOf" srcId="{9623DEBE-B0E6-4E42-9EFE-46A3F84A4327}" destId="{EF2B779C-712D-D749-8E88-FB79462661A2}" srcOrd="1" destOrd="0" presId="urn:microsoft.com/office/officeart/2005/8/layout/process1"/>
    <dgm:cxn modelId="{E82422E4-B417-D745-93CB-6CE386824726}" srcId="{2CF42C15-75FF-854B-8FAA-C84F9F7E2206}" destId="{96E105B1-46BB-EF46-8A31-ABACF0AB8F76}" srcOrd="1" destOrd="0" parTransId="{D9B20396-0C43-B943-AEAF-4A10F76C3AB9}" sibTransId="{08EC8F72-64D1-8D4D-8136-67C00EF05C82}"/>
    <dgm:cxn modelId="{74C62BC5-B88D-CA49-9042-77F4C2E5396D}" type="presOf" srcId="{CD08522B-4A15-8144-B047-09A7F64BE87F}" destId="{BB98DE44-E90D-1849-B649-6E48B3932E9D}" srcOrd="0" destOrd="0" presId="urn:microsoft.com/office/officeart/2005/8/layout/process1"/>
    <dgm:cxn modelId="{B9F2A40B-178B-474E-8432-C95E859D97B4}" type="presOf" srcId="{2CF42C15-75FF-854B-8FAA-C84F9F7E2206}" destId="{AD3FC047-0CE4-6840-A262-AF3AA0F71486}" srcOrd="0" destOrd="0" presId="urn:microsoft.com/office/officeart/2005/8/layout/process1"/>
    <dgm:cxn modelId="{1F1C795C-BEC0-3945-B8C3-9F52E2B39364}" type="presOf" srcId="{08EC8F72-64D1-8D4D-8136-67C00EF05C82}" destId="{6A7171D0-93E8-1B4B-B9BD-13235029EA58}" srcOrd="0" destOrd="0" presId="urn:microsoft.com/office/officeart/2005/8/layout/process1"/>
    <dgm:cxn modelId="{13C09B2C-E884-B042-8187-1ED8F799D928}" srcId="{2CF42C15-75FF-854B-8FAA-C84F9F7E2206}" destId="{CD08522B-4A15-8144-B047-09A7F64BE87F}" srcOrd="3" destOrd="0" parTransId="{6C54C7CB-EAA4-D748-A142-9B24952A0AA8}" sibTransId="{776037E5-9960-834A-A72F-AF9D3FBC9757}"/>
    <dgm:cxn modelId="{0A109A67-38FF-FD47-B945-6EF76FEB18D3}" type="presOf" srcId="{3FB3A1F1-705F-0644-899B-AF3E0930CA2B}" destId="{CE473C56-F57C-884A-964B-DB201B7D387D}" srcOrd="0" destOrd="0" presId="urn:microsoft.com/office/officeart/2005/8/layout/process1"/>
    <dgm:cxn modelId="{847C8D5E-5D44-8C48-AE5F-7F4344F9C861}" type="presOf" srcId="{776037E5-9960-834A-A72F-AF9D3FBC9757}" destId="{0CA349D7-3210-FA49-B1C6-EE3D47198A22}" srcOrd="1" destOrd="0" presId="urn:microsoft.com/office/officeart/2005/8/layout/process1"/>
    <dgm:cxn modelId="{D998B070-6646-F34D-AEB2-4A45E691975A}" type="presOf" srcId="{1F121AFC-4685-9349-BA6E-BC71A882EE28}" destId="{70C286E6-904B-064D-B1C7-4638764B9C2E}" srcOrd="0" destOrd="0" presId="urn:microsoft.com/office/officeart/2005/8/layout/process1"/>
    <dgm:cxn modelId="{8FB4380F-3D79-F149-812D-F5A9A20BF6A0}" type="presOf" srcId="{96E105B1-46BB-EF46-8A31-ABACF0AB8F76}" destId="{8ECD5122-1E3A-CC4C-A117-9DB82C474C38}" srcOrd="0" destOrd="0" presId="urn:microsoft.com/office/officeart/2005/8/layout/process1"/>
    <dgm:cxn modelId="{3306537E-B5C8-A241-A6C2-9C6DFEC7CCB5}" srcId="{2CF42C15-75FF-854B-8FAA-C84F9F7E2206}" destId="{759BD57E-3E26-0A40-B0B4-DA988348EB4C}" srcOrd="2" destOrd="0" parTransId="{92BEE713-6F2D-EB4F-BE38-2D35CDE61C3F}" sibTransId="{9623DEBE-B0E6-4E42-9EFE-46A3F84A4327}"/>
    <dgm:cxn modelId="{7888786E-FE72-D742-8EED-07188AD237F2}" srcId="{2CF42C15-75FF-854B-8FAA-C84F9F7E2206}" destId="{1F121AFC-4685-9349-BA6E-BC71A882EE28}" srcOrd="0" destOrd="0" parTransId="{4D4EA9EB-CFE8-CF47-9BE7-C85004314753}" sibTransId="{3FB3A1F1-705F-0644-899B-AF3E0930CA2B}"/>
    <dgm:cxn modelId="{27AF0A8D-6ED5-7843-A558-69EE7A56B7D6}" srcId="{2CF42C15-75FF-854B-8FAA-C84F9F7E2206}" destId="{3644A7B8-9FF4-A14C-8C3E-CEBC7FE24412}" srcOrd="4" destOrd="0" parTransId="{8EDFF7FB-2AE8-274B-9713-D681380E0635}" sibTransId="{FCA18F25-9E6B-164A-9EE8-A2500A81F97D}"/>
    <dgm:cxn modelId="{2062CE03-CF50-984A-ACC9-4697F8CF1B5F}" type="presParOf" srcId="{AD3FC047-0CE4-6840-A262-AF3AA0F71486}" destId="{70C286E6-904B-064D-B1C7-4638764B9C2E}" srcOrd="0" destOrd="0" presId="urn:microsoft.com/office/officeart/2005/8/layout/process1"/>
    <dgm:cxn modelId="{2EEF4293-A70A-0B4B-BCD0-C3BEE1DF6243}" type="presParOf" srcId="{AD3FC047-0CE4-6840-A262-AF3AA0F71486}" destId="{CE473C56-F57C-884A-964B-DB201B7D387D}" srcOrd="1" destOrd="0" presId="urn:microsoft.com/office/officeart/2005/8/layout/process1"/>
    <dgm:cxn modelId="{31F227D8-DF7E-B949-B0B3-EECB4F19CE49}" type="presParOf" srcId="{CE473C56-F57C-884A-964B-DB201B7D387D}" destId="{4FB59D62-FA5B-824F-82C2-B1D01C06A5CF}" srcOrd="0" destOrd="0" presId="urn:microsoft.com/office/officeart/2005/8/layout/process1"/>
    <dgm:cxn modelId="{F4F85AB8-09FE-A64A-B1EB-3D94B89552BB}" type="presParOf" srcId="{AD3FC047-0CE4-6840-A262-AF3AA0F71486}" destId="{8ECD5122-1E3A-CC4C-A117-9DB82C474C38}" srcOrd="2" destOrd="0" presId="urn:microsoft.com/office/officeart/2005/8/layout/process1"/>
    <dgm:cxn modelId="{A0CB5264-99BA-6D44-8A3B-B91D9DCD5674}" type="presParOf" srcId="{AD3FC047-0CE4-6840-A262-AF3AA0F71486}" destId="{6A7171D0-93E8-1B4B-B9BD-13235029EA58}" srcOrd="3" destOrd="0" presId="urn:microsoft.com/office/officeart/2005/8/layout/process1"/>
    <dgm:cxn modelId="{BD37F177-DA2F-9A4A-98D7-0F91AA890E1E}" type="presParOf" srcId="{6A7171D0-93E8-1B4B-B9BD-13235029EA58}" destId="{8B9883C5-3243-094E-A1F0-19F195871C98}" srcOrd="0" destOrd="0" presId="urn:microsoft.com/office/officeart/2005/8/layout/process1"/>
    <dgm:cxn modelId="{97D9C6AC-0696-0244-9AF0-010140031CA5}" type="presParOf" srcId="{AD3FC047-0CE4-6840-A262-AF3AA0F71486}" destId="{BB57CC69-0492-BB45-91EE-A386B4077C21}" srcOrd="4" destOrd="0" presId="urn:microsoft.com/office/officeart/2005/8/layout/process1"/>
    <dgm:cxn modelId="{8D85B2C0-01AA-7945-BA78-766DC2B2418F}" type="presParOf" srcId="{AD3FC047-0CE4-6840-A262-AF3AA0F71486}" destId="{FC229666-6DD4-0049-A886-3F5368E35DF0}" srcOrd="5" destOrd="0" presId="urn:microsoft.com/office/officeart/2005/8/layout/process1"/>
    <dgm:cxn modelId="{B5978F5E-3660-464F-B790-7CEBC5AC6C45}" type="presParOf" srcId="{FC229666-6DD4-0049-A886-3F5368E35DF0}" destId="{EF2B779C-712D-D749-8E88-FB79462661A2}" srcOrd="0" destOrd="0" presId="urn:microsoft.com/office/officeart/2005/8/layout/process1"/>
    <dgm:cxn modelId="{CFF5AC76-44CD-9846-B9F6-1DF922197F00}" type="presParOf" srcId="{AD3FC047-0CE4-6840-A262-AF3AA0F71486}" destId="{BB98DE44-E90D-1849-B649-6E48B3932E9D}" srcOrd="6" destOrd="0" presId="urn:microsoft.com/office/officeart/2005/8/layout/process1"/>
    <dgm:cxn modelId="{2403C15D-097E-8645-85A6-7EE49433CE19}" type="presParOf" srcId="{AD3FC047-0CE4-6840-A262-AF3AA0F71486}" destId="{751C6A89-1617-BE4A-B33D-C008D8F340F3}" srcOrd="7" destOrd="0" presId="urn:microsoft.com/office/officeart/2005/8/layout/process1"/>
    <dgm:cxn modelId="{45450F14-840E-D047-A3AA-B89FBC84F724}" type="presParOf" srcId="{751C6A89-1617-BE4A-B33D-C008D8F340F3}" destId="{0CA349D7-3210-FA49-B1C6-EE3D47198A22}" srcOrd="0" destOrd="0" presId="urn:microsoft.com/office/officeart/2005/8/layout/process1"/>
    <dgm:cxn modelId="{C058E993-B709-024C-ABB3-86BB956EF4A9}" type="presParOf" srcId="{AD3FC047-0CE4-6840-A262-AF3AA0F71486}" destId="{EC4305EC-1ED1-254C-BC2D-4FF21101D95B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CF42C15-75FF-854B-8FAA-C84F9F7E2206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1F121AFC-4685-9349-BA6E-BC71A882EE28}">
      <dgm:prSet phldrT="[Text]"/>
      <dgm:spPr/>
      <dgm:t>
        <a:bodyPr/>
        <a:lstStyle/>
        <a:p>
          <a:r>
            <a:rPr lang="en-US" dirty="0" smtClean="0"/>
            <a:t>I</a:t>
          </a:r>
          <a:endParaRPr lang="en-US" dirty="0"/>
        </a:p>
      </dgm:t>
    </dgm:pt>
    <dgm:pt modelId="{4D4EA9EB-CFE8-CF47-9BE7-C85004314753}" type="parTrans" cxnId="{7888786E-FE72-D742-8EED-07188AD237F2}">
      <dgm:prSet/>
      <dgm:spPr/>
      <dgm:t>
        <a:bodyPr/>
        <a:lstStyle/>
        <a:p>
          <a:endParaRPr lang="en-US"/>
        </a:p>
      </dgm:t>
    </dgm:pt>
    <dgm:pt modelId="{3FB3A1F1-705F-0644-899B-AF3E0930CA2B}" type="sibTrans" cxnId="{7888786E-FE72-D742-8EED-07188AD237F2}">
      <dgm:prSet custT="1"/>
      <dgm:spPr/>
      <dgm:t>
        <a:bodyPr/>
        <a:lstStyle/>
        <a:p>
          <a:r>
            <a:rPr lang="en-US" sz="700" dirty="0" smtClean="0"/>
            <a:t>19</a:t>
          </a:r>
          <a:endParaRPr lang="en-US" sz="700" dirty="0"/>
        </a:p>
      </dgm:t>
    </dgm:pt>
    <dgm:pt modelId="{96E105B1-46BB-EF46-8A31-ABACF0AB8F76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D9B20396-0C43-B943-AEAF-4A10F76C3AB9}" type="parTrans" cxnId="{E82422E4-B417-D745-93CB-6CE386824726}">
      <dgm:prSet/>
      <dgm:spPr/>
      <dgm:t>
        <a:bodyPr/>
        <a:lstStyle/>
        <a:p>
          <a:endParaRPr lang="en-US"/>
        </a:p>
      </dgm:t>
    </dgm:pt>
    <dgm:pt modelId="{08EC8F72-64D1-8D4D-8136-67C00EF05C82}" type="sibTrans" cxnId="{E82422E4-B417-D745-93CB-6CE386824726}">
      <dgm:prSet custT="1"/>
      <dgm:spPr/>
      <dgm:t>
        <a:bodyPr/>
        <a:lstStyle/>
        <a:p>
          <a:r>
            <a:rPr lang="en-US" sz="700" dirty="0" smtClean="0"/>
            <a:t>41</a:t>
          </a:r>
          <a:endParaRPr lang="en-US" sz="700" dirty="0"/>
        </a:p>
      </dgm:t>
    </dgm:pt>
    <dgm:pt modelId="{759BD57E-3E26-0A40-B0B4-DA988348EB4C}">
      <dgm:prSet phldrT="[Text]"/>
      <dgm:spPr/>
      <dgm:t>
        <a:bodyPr/>
        <a:lstStyle/>
        <a:p>
          <a:r>
            <a:rPr lang="en-US" dirty="0" smtClean="0"/>
            <a:t>U</a:t>
          </a:r>
          <a:endParaRPr lang="en-US" dirty="0"/>
        </a:p>
      </dgm:t>
    </dgm:pt>
    <dgm:pt modelId="{92BEE713-6F2D-EB4F-BE38-2D35CDE61C3F}" type="parTrans" cxnId="{3306537E-B5C8-A241-A6C2-9C6DFEC7CCB5}">
      <dgm:prSet/>
      <dgm:spPr/>
      <dgm:t>
        <a:bodyPr/>
        <a:lstStyle/>
        <a:p>
          <a:endParaRPr lang="en-US"/>
        </a:p>
      </dgm:t>
    </dgm:pt>
    <dgm:pt modelId="{9623DEBE-B0E6-4E42-9EFE-46A3F84A4327}" type="sibTrans" cxnId="{3306537E-B5C8-A241-A6C2-9C6DFEC7CCB5}">
      <dgm:prSet/>
      <dgm:spPr/>
      <dgm:t>
        <a:bodyPr/>
        <a:lstStyle/>
        <a:p>
          <a:endParaRPr lang="en-US"/>
        </a:p>
      </dgm:t>
    </dgm:pt>
    <dgm:pt modelId="{AD3FC047-0CE4-6840-A262-AF3AA0F71486}" type="pres">
      <dgm:prSet presAssocID="{2CF42C15-75FF-854B-8FAA-C84F9F7E2206}" presName="Name0" presStyleCnt="0">
        <dgm:presLayoutVars>
          <dgm:dir/>
          <dgm:resizeHandles val="exact"/>
        </dgm:presLayoutVars>
      </dgm:prSet>
      <dgm:spPr/>
    </dgm:pt>
    <dgm:pt modelId="{70C286E6-904B-064D-B1C7-4638764B9C2E}" type="pres">
      <dgm:prSet presAssocID="{1F121AFC-4685-9349-BA6E-BC71A882EE28}" presName="node" presStyleLbl="node1" presStyleIdx="0" presStyleCnt="3" custScaleX="19029" custScaleY="224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73C56-F57C-884A-964B-DB201B7D387D}" type="pres">
      <dgm:prSet presAssocID="{3FB3A1F1-705F-0644-899B-AF3E0930CA2B}" presName="sibTrans" presStyleLbl="sibTrans2D1" presStyleIdx="0" presStyleCnt="2" custScaleX="169782" custScaleY="53243"/>
      <dgm:spPr/>
      <dgm:t>
        <a:bodyPr/>
        <a:lstStyle/>
        <a:p>
          <a:endParaRPr lang="en-US"/>
        </a:p>
      </dgm:t>
    </dgm:pt>
    <dgm:pt modelId="{4FB59D62-FA5B-824F-82C2-B1D01C06A5CF}" type="pres">
      <dgm:prSet presAssocID="{3FB3A1F1-705F-0644-899B-AF3E0930CA2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8ECD5122-1E3A-CC4C-A117-9DB82C474C38}" type="pres">
      <dgm:prSet presAssocID="{96E105B1-46BB-EF46-8A31-ABACF0AB8F76}" presName="node" presStyleLbl="node1" presStyleIdx="1" presStyleCnt="3" custScaleX="19029" custScaleY="224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7171D0-93E8-1B4B-B9BD-13235029EA58}" type="pres">
      <dgm:prSet presAssocID="{08EC8F72-64D1-8D4D-8136-67C00EF05C82}" presName="sibTrans" presStyleLbl="sibTrans2D1" presStyleIdx="1" presStyleCnt="2" custScaleX="169782" custScaleY="53243"/>
      <dgm:spPr/>
      <dgm:t>
        <a:bodyPr/>
        <a:lstStyle/>
        <a:p>
          <a:endParaRPr lang="en-US"/>
        </a:p>
      </dgm:t>
    </dgm:pt>
    <dgm:pt modelId="{8B9883C5-3243-094E-A1F0-19F195871C98}" type="pres">
      <dgm:prSet presAssocID="{08EC8F72-64D1-8D4D-8136-67C00EF05C8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BB57CC69-0492-BB45-91EE-A386B4077C21}" type="pres">
      <dgm:prSet presAssocID="{759BD57E-3E26-0A40-B0B4-DA988348EB4C}" presName="node" presStyleLbl="node1" presStyleIdx="2" presStyleCnt="3" custScaleX="19029" custScaleY="224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95DE326-CDBA-6641-87F0-4EB844DAD88B}" type="presOf" srcId="{96E105B1-46BB-EF46-8A31-ABACF0AB8F76}" destId="{8ECD5122-1E3A-CC4C-A117-9DB82C474C38}" srcOrd="0" destOrd="0" presId="urn:microsoft.com/office/officeart/2005/8/layout/process1"/>
    <dgm:cxn modelId="{E82422E4-B417-D745-93CB-6CE386824726}" srcId="{2CF42C15-75FF-854B-8FAA-C84F9F7E2206}" destId="{96E105B1-46BB-EF46-8A31-ABACF0AB8F76}" srcOrd="1" destOrd="0" parTransId="{D9B20396-0C43-B943-AEAF-4A10F76C3AB9}" sibTransId="{08EC8F72-64D1-8D4D-8136-67C00EF05C82}"/>
    <dgm:cxn modelId="{7888786E-FE72-D742-8EED-07188AD237F2}" srcId="{2CF42C15-75FF-854B-8FAA-C84F9F7E2206}" destId="{1F121AFC-4685-9349-BA6E-BC71A882EE28}" srcOrd="0" destOrd="0" parTransId="{4D4EA9EB-CFE8-CF47-9BE7-C85004314753}" sibTransId="{3FB3A1F1-705F-0644-899B-AF3E0930CA2B}"/>
    <dgm:cxn modelId="{0FA9362B-6940-F547-AB93-9371068C1AB6}" type="presOf" srcId="{08EC8F72-64D1-8D4D-8136-67C00EF05C82}" destId="{8B9883C5-3243-094E-A1F0-19F195871C98}" srcOrd="1" destOrd="0" presId="urn:microsoft.com/office/officeart/2005/8/layout/process1"/>
    <dgm:cxn modelId="{1DE145F1-BC7B-1F4D-A888-FBDCE4BDF00E}" type="presOf" srcId="{08EC8F72-64D1-8D4D-8136-67C00EF05C82}" destId="{6A7171D0-93E8-1B4B-B9BD-13235029EA58}" srcOrd="0" destOrd="0" presId="urn:microsoft.com/office/officeart/2005/8/layout/process1"/>
    <dgm:cxn modelId="{1CE2FB49-0D57-3944-85A3-3C8A0BA73C86}" type="presOf" srcId="{2CF42C15-75FF-854B-8FAA-C84F9F7E2206}" destId="{AD3FC047-0CE4-6840-A262-AF3AA0F71486}" srcOrd="0" destOrd="0" presId="urn:microsoft.com/office/officeart/2005/8/layout/process1"/>
    <dgm:cxn modelId="{3306537E-B5C8-A241-A6C2-9C6DFEC7CCB5}" srcId="{2CF42C15-75FF-854B-8FAA-C84F9F7E2206}" destId="{759BD57E-3E26-0A40-B0B4-DA988348EB4C}" srcOrd="2" destOrd="0" parTransId="{92BEE713-6F2D-EB4F-BE38-2D35CDE61C3F}" sibTransId="{9623DEBE-B0E6-4E42-9EFE-46A3F84A4327}"/>
    <dgm:cxn modelId="{88A0A7DC-11E3-B14A-AB1A-5AC9E2F1C1DD}" type="presOf" srcId="{3FB3A1F1-705F-0644-899B-AF3E0930CA2B}" destId="{CE473C56-F57C-884A-964B-DB201B7D387D}" srcOrd="0" destOrd="0" presId="urn:microsoft.com/office/officeart/2005/8/layout/process1"/>
    <dgm:cxn modelId="{64C8546C-11DE-A549-AABC-106A11F53D84}" type="presOf" srcId="{759BD57E-3E26-0A40-B0B4-DA988348EB4C}" destId="{BB57CC69-0492-BB45-91EE-A386B4077C21}" srcOrd="0" destOrd="0" presId="urn:microsoft.com/office/officeart/2005/8/layout/process1"/>
    <dgm:cxn modelId="{DD1A5CE2-64AE-454F-8EA8-7D83A184134C}" type="presOf" srcId="{3FB3A1F1-705F-0644-899B-AF3E0930CA2B}" destId="{4FB59D62-FA5B-824F-82C2-B1D01C06A5CF}" srcOrd="1" destOrd="0" presId="urn:microsoft.com/office/officeart/2005/8/layout/process1"/>
    <dgm:cxn modelId="{A0F51001-4D7B-F34C-922E-1D1DED9B9BA2}" type="presOf" srcId="{1F121AFC-4685-9349-BA6E-BC71A882EE28}" destId="{70C286E6-904B-064D-B1C7-4638764B9C2E}" srcOrd="0" destOrd="0" presId="urn:microsoft.com/office/officeart/2005/8/layout/process1"/>
    <dgm:cxn modelId="{AFFBF1BC-810E-3B44-BAF0-74A9C3DE7B4A}" type="presParOf" srcId="{AD3FC047-0CE4-6840-A262-AF3AA0F71486}" destId="{70C286E6-904B-064D-B1C7-4638764B9C2E}" srcOrd="0" destOrd="0" presId="urn:microsoft.com/office/officeart/2005/8/layout/process1"/>
    <dgm:cxn modelId="{125C2D5D-E4FE-FB48-9C50-967EBFAAC444}" type="presParOf" srcId="{AD3FC047-0CE4-6840-A262-AF3AA0F71486}" destId="{CE473C56-F57C-884A-964B-DB201B7D387D}" srcOrd="1" destOrd="0" presId="urn:microsoft.com/office/officeart/2005/8/layout/process1"/>
    <dgm:cxn modelId="{9CB6C7DD-4878-C844-A49F-1F8B8826D0D2}" type="presParOf" srcId="{CE473C56-F57C-884A-964B-DB201B7D387D}" destId="{4FB59D62-FA5B-824F-82C2-B1D01C06A5CF}" srcOrd="0" destOrd="0" presId="urn:microsoft.com/office/officeart/2005/8/layout/process1"/>
    <dgm:cxn modelId="{CA7FFA22-466E-EB4B-AEB7-D7EE2093DC76}" type="presParOf" srcId="{AD3FC047-0CE4-6840-A262-AF3AA0F71486}" destId="{8ECD5122-1E3A-CC4C-A117-9DB82C474C38}" srcOrd="2" destOrd="0" presId="urn:microsoft.com/office/officeart/2005/8/layout/process1"/>
    <dgm:cxn modelId="{4EAAA7B5-3418-C74D-A37F-0E40A5AB0EC7}" type="presParOf" srcId="{AD3FC047-0CE4-6840-A262-AF3AA0F71486}" destId="{6A7171D0-93E8-1B4B-B9BD-13235029EA58}" srcOrd="3" destOrd="0" presId="urn:microsoft.com/office/officeart/2005/8/layout/process1"/>
    <dgm:cxn modelId="{BFA08DCF-E0B4-A74E-A2CE-5CE250622FBF}" type="presParOf" srcId="{6A7171D0-93E8-1B4B-B9BD-13235029EA58}" destId="{8B9883C5-3243-094E-A1F0-19F195871C98}" srcOrd="0" destOrd="0" presId="urn:microsoft.com/office/officeart/2005/8/layout/process1"/>
    <dgm:cxn modelId="{4B40499A-B15A-2B46-A5CA-BCC2C46A9692}" type="presParOf" srcId="{AD3FC047-0CE4-6840-A262-AF3AA0F71486}" destId="{BB57CC69-0492-BB45-91EE-A386B4077C2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2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CF42C15-75FF-854B-8FAA-C84F9F7E2206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1F121AFC-4685-9349-BA6E-BC71A882EE28}">
      <dgm:prSet phldrT="[Text]"/>
      <dgm:spPr/>
      <dgm:t>
        <a:bodyPr/>
        <a:lstStyle/>
        <a:p>
          <a:r>
            <a:rPr lang="en-US" dirty="0" smtClean="0"/>
            <a:t>K</a:t>
          </a:r>
          <a:endParaRPr lang="en-US" dirty="0"/>
        </a:p>
      </dgm:t>
    </dgm:pt>
    <dgm:pt modelId="{4D4EA9EB-CFE8-CF47-9BE7-C85004314753}" type="parTrans" cxnId="{7888786E-FE72-D742-8EED-07188AD237F2}">
      <dgm:prSet/>
      <dgm:spPr/>
      <dgm:t>
        <a:bodyPr/>
        <a:lstStyle/>
        <a:p>
          <a:endParaRPr lang="en-US"/>
        </a:p>
      </dgm:t>
    </dgm:pt>
    <dgm:pt modelId="{3FB3A1F1-705F-0644-899B-AF3E0930CA2B}" type="sibTrans" cxnId="{7888786E-FE72-D742-8EED-07188AD237F2}">
      <dgm:prSet custT="1"/>
      <dgm:spPr/>
      <dgm:t>
        <a:bodyPr/>
        <a:lstStyle/>
        <a:p>
          <a:r>
            <a:rPr lang="en-US" sz="700" dirty="0" smtClean="0"/>
            <a:t>24</a:t>
          </a:r>
          <a:endParaRPr lang="en-US" sz="700" dirty="0"/>
        </a:p>
      </dgm:t>
    </dgm:pt>
    <dgm:pt modelId="{96E105B1-46BB-EF46-8A31-ABACF0AB8F76}">
      <dgm:prSet phldrT="[Text]"/>
      <dgm:spPr/>
      <dgm:t>
        <a:bodyPr/>
        <a:lstStyle/>
        <a:p>
          <a:r>
            <a:rPr lang="en-US" dirty="0" smtClean="0"/>
            <a:t>N</a:t>
          </a:r>
          <a:endParaRPr lang="en-US" dirty="0"/>
        </a:p>
      </dgm:t>
    </dgm:pt>
    <dgm:pt modelId="{D9B20396-0C43-B943-AEAF-4A10F76C3AB9}" type="parTrans" cxnId="{E82422E4-B417-D745-93CB-6CE386824726}">
      <dgm:prSet/>
      <dgm:spPr/>
      <dgm:t>
        <a:bodyPr/>
        <a:lstStyle/>
        <a:p>
          <a:endParaRPr lang="en-US"/>
        </a:p>
      </dgm:t>
    </dgm:pt>
    <dgm:pt modelId="{08EC8F72-64D1-8D4D-8136-67C00EF05C82}" type="sibTrans" cxnId="{E82422E4-B417-D745-93CB-6CE386824726}">
      <dgm:prSet custT="1"/>
      <dgm:spPr/>
      <dgm:t>
        <a:bodyPr/>
        <a:lstStyle/>
        <a:p>
          <a:r>
            <a:rPr lang="en-US" sz="700" dirty="0" smtClean="0"/>
            <a:t>30</a:t>
          </a:r>
          <a:endParaRPr lang="en-US" sz="700" dirty="0"/>
        </a:p>
      </dgm:t>
    </dgm:pt>
    <dgm:pt modelId="{759BD57E-3E26-0A40-B0B4-DA988348EB4C}">
      <dgm:prSet phldrT="[Text]"/>
      <dgm:spPr/>
      <dgm:t>
        <a:bodyPr/>
        <a:lstStyle/>
        <a:p>
          <a:r>
            <a:rPr lang="en-US" dirty="0" smtClean="0"/>
            <a:t>R</a:t>
          </a:r>
          <a:endParaRPr lang="en-US" dirty="0"/>
        </a:p>
      </dgm:t>
    </dgm:pt>
    <dgm:pt modelId="{92BEE713-6F2D-EB4F-BE38-2D35CDE61C3F}" type="parTrans" cxnId="{3306537E-B5C8-A241-A6C2-9C6DFEC7CCB5}">
      <dgm:prSet/>
      <dgm:spPr/>
      <dgm:t>
        <a:bodyPr/>
        <a:lstStyle/>
        <a:p>
          <a:endParaRPr lang="en-US"/>
        </a:p>
      </dgm:t>
    </dgm:pt>
    <dgm:pt modelId="{9623DEBE-B0E6-4E42-9EFE-46A3F84A4327}" type="sibTrans" cxnId="{3306537E-B5C8-A241-A6C2-9C6DFEC7CCB5}">
      <dgm:prSet/>
      <dgm:spPr/>
      <dgm:t>
        <a:bodyPr/>
        <a:lstStyle/>
        <a:p>
          <a:endParaRPr lang="en-US"/>
        </a:p>
      </dgm:t>
    </dgm:pt>
    <dgm:pt modelId="{AD3FC047-0CE4-6840-A262-AF3AA0F71486}" type="pres">
      <dgm:prSet presAssocID="{2CF42C15-75FF-854B-8FAA-C84F9F7E2206}" presName="Name0" presStyleCnt="0">
        <dgm:presLayoutVars>
          <dgm:dir/>
          <dgm:resizeHandles val="exact"/>
        </dgm:presLayoutVars>
      </dgm:prSet>
      <dgm:spPr/>
    </dgm:pt>
    <dgm:pt modelId="{70C286E6-904B-064D-B1C7-4638764B9C2E}" type="pres">
      <dgm:prSet presAssocID="{1F121AFC-4685-9349-BA6E-BC71A882EE28}" presName="node" presStyleLbl="node1" presStyleIdx="0" presStyleCnt="3" custScaleX="19029" custScaleY="224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73C56-F57C-884A-964B-DB201B7D387D}" type="pres">
      <dgm:prSet presAssocID="{3FB3A1F1-705F-0644-899B-AF3E0930CA2B}" presName="sibTrans" presStyleLbl="sibTrans2D1" presStyleIdx="0" presStyleCnt="2" custScaleX="169782" custScaleY="53243"/>
      <dgm:spPr/>
      <dgm:t>
        <a:bodyPr/>
        <a:lstStyle/>
        <a:p>
          <a:endParaRPr lang="en-US"/>
        </a:p>
      </dgm:t>
    </dgm:pt>
    <dgm:pt modelId="{4FB59D62-FA5B-824F-82C2-B1D01C06A5CF}" type="pres">
      <dgm:prSet presAssocID="{3FB3A1F1-705F-0644-899B-AF3E0930CA2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8ECD5122-1E3A-CC4C-A117-9DB82C474C38}" type="pres">
      <dgm:prSet presAssocID="{96E105B1-46BB-EF46-8A31-ABACF0AB8F76}" presName="node" presStyleLbl="node1" presStyleIdx="1" presStyleCnt="3" custScaleX="19029" custScaleY="224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7171D0-93E8-1B4B-B9BD-13235029EA58}" type="pres">
      <dgm:prSet presAssocID="{08EC8F72-64D1-8D4D-8136-67C00EF05C82}" presName="sibTrans" presStyleLbl="sibTrans2D1" presStyleIdx="1" presStyleCnt="2" custScaleX="169782" custScaleY="53243"/>
      <dgm:spPr/>
      <dgm:t>
        <a:bodyPr/>
        <a:lstStyle/>
        <a:p>
          <a:endParaRPr lang="en-US"/>
        </a:p>
      </dgm:t>
    </dgm:pt>
    <dgm:pt modelId="{8B9883C5-3243-094E-A1F0-19F195871C98}" type="pres">
      <dgm:prSet presAssocID="{08EC8F72-64D1-8D4D-8136-67C00EF05C8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BB57CC69-0492-BB45-91EE-A386B4077C21}" type="pres">
      <dgm:prSet presAssocID="{759BD57E-3E26-0A40-B0B4-DA988348EB4C}" presName="node" presStyleLbl="node1" presStyleIdx="2" presStyleCnt="3" custScaleX="19029" custScaleY="224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2422E4-B417-D745-93CB-6CE386824726}" srcId="{2CF42C15-75FF-854B-8FAA-C84F9F7E2206}" destId="{96E105B1-46BB-EF46-8A31-ABACF0AB8F76}" srcOrd="1" destOrd="0" parTransId="{D9B20396-0C43-B943-AEAF-4A10F76C3AB9}" sibTransId="{08EC8F72-64D1-8D4D-8136-67C00EF05C82}"/>
    <dgm:cxn modelId="{7888786E-FE72-D742-8EED-07188AD237F2}" srcId="{2CF42C15-75FF-854B-8FAA-C84F9F7E2206}" destId="{1F121AFC-4685-9349-BA6E-BC71A882EE28}" srcOrd="0" destOrd="0" parTransId="{4D4EA9EB-CFE8-CF47-9BE7-C85004314753}" sibTransId="{3FB3A1F1-705F-0644-899B-AF3E0930CA2B}"/>
    <dgm:cxn modelId="{3EFC98B7-EC6E-534E-BC1C-A6C50DD7FB46}" type="presOf" srcId="{08EC8F72-64D1-8D4D-8136-67C00EF05C82}" destId="{6A7171D0-93E8-1B4B-B9BD-13235029EA58}" srcOrd="0" destOrd="0" presId="urn:microsoft.com/office/officeart/2005/8/layout/process1"/>
    <dgm:cxn modelId="{AE80583A-F012-D248-947E-9E3BDF628550}" type="presOf" srcId="{759BD57E-3E26-0A40-B0B4-DA988348EB4C}" destId="{BB57CC69-0492-BB45-91EE-A386B4077C21}" srcOrd="0" destOrd="0" presId="urn:microsoft.com/office/officeart/2005/8/layout/process1"/>
    <dgm:cxn modelId="{24C9D58C-8343-8F4F-889F-19CE9E002605}" type="presOf" srcId="{08EC8F72-64D1-8D4D-8136-67C00EF05C82}" destId="{8B9883C5-3243-094E-A1F0-19F195871C98}" srcOrd="1" destOrd="0" presId="urn:microsoft.com/office/officeart/2005/8/layout/process1"/>
    <dgm:cxn modelId="{E2A53B5F-D5A2-7241-B88B-B64285FC1E49}" type="presOf" srcId="{1F121AFC-4685-9349-BA6E-BC71A882EE28}" destId="{70C286E6-904B-064D-B1C7-4638764B9C2E}" srcOrd="0" destOrd="0" presId="urn:microsoft.com/office/officeart/2005/8/layout/process1"/>
    <dgm:cxn modelId="{3306537E-B5C8-A241-A6C2-9C6DFEC7CCB5}" srcId="{2CF42C15-75FF-854B-8FAA-C84F9F7E2206}" destId="{759BD57E-3E26-0A40-B0B4-DA988348EB4C}" srcOrd="2" destOrd="0" parTransId="{92BEE713-6F2D-EB4F-BE38-2D35CDE61C3F}" sibTransId="{9623DEBE-B0E6-4E42-9EFE-46A3F84A4327}"/>
    <dgm:cxn modelId="{E6D9DC4F-1581-944D-A9AE-BFA75EF4C025}" type="presOf" srcId="{3FB3A1F1-705F-0644-899B-AF3E0930CA2B}" destId="{4FB59D62-FA5B-824F-82C2-B1D01C06A5CF}" srcOrd="1" destOrd="0" presId="urn:microsoft.com/office/officeart/2005/8/layout/process1"/>
    <dgm:cxn modelId="{52472CF4-0587-4D4F-9462-D35EE373C623}" type="presOf" srcId="{3FB3A1F1-705F-0644-899B-AF3E0930CA2B}" destId="{CE473C56-F57C-884A-964B-DB201B7D387D}" srcOrd="0" destOrd="0" presId="urn:microsoft.com/office/officeart/2005/8/layout/process1"/>
    <dgm:cxn modelId="{19A635D6-F366-5145-9490-D9851A72E878}" type="presOf" srcId="{96E105B1-46BB-EF46-8A31-ABACF0AB8F76}" destId="{8ECD5122-1E3A-CC4C-A117-9DB82C474C38}" srcOrd="0" destOrd="0" presId="urn:microsoft.com/office/officeart/2005/8/layout/process1"/>
    <dgm:cxn modelId="{583D92C0-4536-384A-BBD8-FCBDB65078E8}" type="presOf" srcId="{2CF42C15-75FF-854B-8FAA-C84F9F7E2206}" destId="{AD3FC047-0CE4-6840-A262-AF3AA0F71486}" srcOrd="0" destOrd="0" presId="urn:microsoft.com/office/officeart/2005/8/layout/process1"/>
    <dgm:cxn modelId="{58EC8525-F77E-9749-B65F-1203CA54482C}" type="presParOf" srcId="{AD3FC047-0CE4-6840-A262-AF3AA0F71486}" destId="{70C286E6-904B-064D-B1C7-4638764B9C2E}" srcOrd="0" destOrd="0" presId="urn:microsoft.com/office/officeart/2005/8/layout/process1"/>
    <dgm:cxn modelId="{BDEA8D24-3A46-BF4A-B23B-C2798A516FC9}" type="presParOf" srcId="{AD3FC047-0CE4-6840-A262-AF3AA0F71486}" destId="{CE473C56-F57C-884A-964B-DB201B7D387D}" srcOrd="1" destOrd="0" presId="urn:microsoft.com/office/officeart/2005/8/layout/process1"/>
    <dgm:cxn modelId="{D5980635-D468-2249-A3B5-64CE421E92FF}" type="presParOf" srcId="{CE473C56-F57C-884A-964B-DB201B7D387D}" destId="{4FB59D62-FA5B-824F-82C2-B1D01C06A5CF}" srcOrd="0" destOrd="0" presId="urn:microsoft.com/office/officeart/2005/8/layout/process1"/>
    <dgm:cxn modelId="{7863C911-AC57-C44B-8717-F7DDFC3D5016}" type="presParOf" srcId="{AD3FC047-0CE4-6840-A262-AF3AA0F71486}" destId="{8ECD5122-1E3A-CC4C-A117-9DB82C474C38}" srcOrd="2" destOrd="0" presId="urn:microsoft.com/office/officeart/2005/8/layout/process1"/>
    <dgm:cxn modelId="{F3007F19-8D6C-BC4F-B26F-F876557F17AF}" type="presParOf" srcId="{AD3FC047-0CE4-6840-A262-AF3AA0F71486}" destId="{6A7171D0-93E8-1B4B-B9BD-13235029EA58}" srcOrd="3" destOrd="0" presId="urn:microsoft.com/office/officeart/2005/8/layout/process1"/>
    <dgm:cxn modelId="{1C4CE60C-6FE6-5443-BA77-2435F0BEAA5D}" type="presParOf" srcId="{6A7171D0-93E8-1B4B-B9BD-13235029EA58}" destId="{8B9883C5-3243-094E-A1F0-19F195871C98}" srcOrd="0" destOrd="0" presId="urn:microsoft.com/office/officeart/2005/8/layout/process1"/>
    <dgm:cxn modelId="{A3D87FDB-3FE8-B244-AD83-014A78512A11}" type="presParOf" srcId="{AD3FC047-0CE4-6840-A262-AF3AA0F71486}" destId="{BB57CC69-0492-BB45-91EE-A386B4077C2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2CF42C15-75FF-854B-8FAA-C84F9F7E2206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1F121AFC-4685-9349-BA6E-BC71A882EE28}">
      <dgm:prSet phldrT="[Text]"/>
      <dgm:spPr/>
      <dgm:t>
        <a:bodyPr/>
        <a:lstStyle/>
        <a:p>
          <a:r>
            <a:rPr lang="en-US" dirty="0" smtClean="0"/>
            <a:t>K</a:t>
          </a:r>
          <a:endParaRPr lang="en-US" dirty="0"/>
        </a:p>
      </dgm:t>
    </dgm:pt>
    <dgm:pt modelId="{4D4EA9EB-CFE8-CF47-9BE7-C85004314753}" type="parTrans" cxnId="{7888786E-FE72-D742-8EED-07188AD237F2}">
      <dgm:prSet/>
      <dgm:spPr/>
      <dgm:t>
        <a:bodyPr/>
        <a:lstStyle/>
        <a:p>
          <a:endParaRPr lang="en-US"/>
        </a:p>
      </dgm:t>
    </dgm:pt>
    <dgm:pt modelId="{3FB3A1F1-705F-0644-899B-AF3E0930CA2B}" type="sibTrans" cxnId="{7888786E-FE72-D742-8EED-07188AD237F2}">
      <dgm:prSet custT="1"/>
      <dgm:spPr/>
      <dgm:t>
        <a:bodyPr/>
        <a:lstStyle/>
        <a:p>
          <a:r>
            <a:rPr lang="en-US" sz="700" dirty="0" smtClean="0"/>
            <a:t>23</a:t>
          </a:r>
          <a:endParaRPr lang="en-US" sz="700" dirty="0"/>
        </a:p>
      </dgm:t>
    </dgm:pt>
    <dgm:pt modelId="{96E105B1-46BB-EF46-8A31-ABACF0AB8F76}">
      <dgm:prSet phldrT="[Text]"/>
      <dgm:spPr/>
      <dgm:t>
        <a:bodyPr/>
        <a:lstStyle/>
        <a:p>
          <a:r>
            <a:rPr lang="en-US" dirty="0" smtClean="0"/>
            <a:t>L</a:t>
          </a:r>
          <a:endParaRPr lang="en-US" dirty="0"/>
        </a:p>
      </dgm:t>
    </dgm:pt>
    <dgm:pt modelId="{D9B20396-0C43-B943-AEAF-4A10F76C3AB9}" type="parTrans" cxnId="{E82422E4-B417-D745-93CB-6CE386824726}">
      <dgm:prSet/>
      <dgm:spPr/>
      <dgm:t>
        <a:bodyPr/>
        <a:lstStyle/>
        <a:p>
          <a:endParaRPr lang="en-US"/>
        </a:p>
      </dgm:t>
    </dgm:pt>
    <dgm:pt modelId="{08EC8F72-64D1-8D4D-8136-67C00EF05C82}" type="sibTrans" cxnId="{E82422E4-B417-D745-93CB-6CE386824726}">
      <dgm:prSet custT="1"/>
      <dgm:spPr/>
      <dgm:t>
        <a:bodyPr/>
        <a:lstStyle/>
        <a:p>
          <a:r>
            <a:rPr lang="en-US" sz="700" dirty="0" smtClean="0"/>
            <a:t>27</a:t>
          </a:r>
          <a:endParaRPr lang="en-US" sz="700" dirty="0"/>
        </a:p>
      </dgm:t>
    </dgm:pt>
    <dgm:pt modelId="{759BD57E-3E26-0A40-B0B4-DA988348EB4C}">
      <dgm:prSet phldrT="[Text]"/>
      <dgm:spPr/>
      <dgm:t>
        <a:bodyPr/>
        <a:lstStyle/>
        <a:p>
          <a:r>
            <a:rPr lang="en-US" dirty="0" smtClean="0"/>
            <a:t>R</a:t>
          </a:r>
          <a:endParaRPr lang="en-US" dirty="0"/>
        </a:p>
      </dgm:t>
    </dgm:pt>
    <dgm:pt modelId="{92BEE713-6F2D-EB4F-BE38-2D35CDE61C3F}" type="parTrans" cxnId="{3306537E-B5C8-A241-A6C2-9C6DFEC7CCB5}">
      <dgm:prSet/>
      <dgm:spPr/>
      <dgm:t>
        <a:bodyPr/>
        <a:lstStyle/>
        <a:p>
          <a:endParaRPr lang="en-US"/>
        </a:p>
      </dgm:t>
    </dgm:pt>
    <dgm:pt modelId="{9623DEBE-B0E6-4E42-9EFE-46A3F84A4327}" type="sibTrans" cxnId="{3306537E-B5C8-A241-A6C2-9C6DFEC7CCB5}">
      <dgm:prSet/>
      <dgm:spPr/>
      <dgm:t>
        <a:bodyPr/>
        <a:lstStyle/>
        <a:p>
          <a:endParaRPr lang="en-US"/>
        </a:p>
      </dgm:t>
    </dgm:pt>
    <dgm:pt modelId="{AD3FC047-0CE4-6840-A262-AF3AA0F71486}" type="pres">
      <dgm:prSet presAssocID="{2CF42C15-75FF-854B-8FAA-C84F9F7E2206}" presName="Name0" presStyleCnt="0">
        <dgm:presLayoutVars>
          <dgm:dir/>
          <dgm:resizeHandles val="exact"/>
        </dgm:presLayoutVars>
      </dgm:prSet>
      <dgm:spPr/>
    </dgm:pt>
    <dgm:pt modelId="{70C286E6-904B-064D-B1C7-4638764B9C2E}" type="pres">
      <dgm:prSet presAssocID="{1F121AFC-4685-9349-BA6E-BC71A882EE28}" presName="node" presStyleLbl="node1" presStyleIdx="0" presStyleCnt="3" custScaleX="19029" custScaleY="224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73C56-F57C-884A-964B-DB201B7D387D}" type="pres">
      <dgm:prSet presAssocID="{3FB3A1F1-705F-0644-899B-AF3E0930CA2B}" presName="sibTrans" presStyleLbl="sibTrans2D1" presStyleIdx="0" presStyleCnt="2" custScaleX="169782" custScaleY="53243"/>
      <dgm:spPr/>
      <dgm:t>
        <a:bodyPr/>
        <a:lstStyle/>
        <a:p>
          <a:endParaRPr lang="en-US"/>
        </a:p>
      </dgm:t>
    </dgm:pt>
    <dgm:pt modelId="{4FB59D62-FA5B-824F-82C2-B1D01C06A5CF}" type="pres">
      <dgm:prSet presAssocID="{3FB3A1F1-705F-0644-899B-AF3E0930CA2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8ECD5122-1E3A-CC4C-A117-9DB82C474C38}" type="pres">
      <dgm:prSet presAssocID="{96E105B1-46BB-EF46-8A31-ABACF0AB8F76}" presName="node" presStyleLbl="node1" presStyleIdx="1" presStyleCnt="3" custScaleX="19029" custScaleY="224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7171D0-93E8-1B4B-B9BD-13235029EA58}" type="pres">
      <dgm:prSet presAssocID="{08EC8F72-64D1-8D4D-8136-67C00EF05C82}" presName="sibTrans" presStyleLbl="sibTrans2D1" presStyleIdx="1" presStyleCnt="2" custScaleX="169782" custScaleY="53243"/>
      <dgm:spPr/>
      <dgm:t>
        <a:bodyPr/>
        <a:lstStyle/>
        <a:p>
          <a:endParaRPr lang="en-US"/>
        </a:p>
      </dgm:t>
    </dgm:pt>
    <dgm:pt modelId="{8B9883C5-3243-094E-A1F0-19F195871C98}" type="pres">
      <dgm:prSet presAssocID="{08EC8F72-64D1-8D4D-8136-67C00EF05C8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BB57CC69-0492-BB45-91EE-A386B4077C21}" type="pres">
      <dgm:prSet presAssocID="{759BD57E-3E26-0A40-B0B4-DA988348EB4C}" presName="node" presStyleLbl="node1" presStyleIdx="2" presStyleCnt="3" custScaleX="19029" custScaleY="224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F63787-0218-CC4D-BACF-6BF25F1A974D}" type="presOf" srcId="{08EC8F72-64D1-8D4D-8136-67C00EF05C82}" destId="{6A7171D0-93E8-1B4B-B9BD-13235029EA58}" srcOrd="0" destOrd="0" presId="urn:microsoft.com/office/officeart/2005/8/layout/process1"/>
    <dgm:cxn modelId="{3EC1DA22-BDA8-4B48-9406-4C6927A732F7}" type="presOf" srcId="{3FB3A1F1-705F-0644-899B-AF3E0930CA2B}" destId="{CE473C56-F57C-884A-964B-DB201B7D387D}" srcOrd="0" destOrd="0" presId="urn:microsoft.com/office/officeart/2005/8/layout/process1"/>
    <dgm:cxn modelId="{3306537E-B5C8-A241-A6C2-9C6DFEC7CCB5}" srcId="{2CF42C15-75FF-854B-8FAA-C84F9F7E2206}" destId="{759BD57E-3E26-0A40-B0B4-DA988348EB4C}" srcOrd="2" destOrd="0" parTransId="{92BEE713-6F2D-EB4F-BE38-2D35CDE61C3F}" sibTransId="{9623DEBE-B0E6-4E42-9EFE-46A3F84A4327}"/>
    <dgm:cxn modelId="{D05E2046-BF76-3F4C-9F54-6E7343034BE0}" type="presOf" srcId="{3FB3A1F1-705F-0644-899B-AF3E0930CA2B}" destId="{4FB59D62-FA5B-824F-82C2-B1D01C06A5CF}" srcOrd="1" destOrd="0" presId="urn:microsoft.com/office/officeart/2005/8/layout/process1"/>
    <dgm:cxn modelId="{F4645EA1-1E63-FA4E-BA66-7F8EA12D3288}" type="presOf" srcId="{759BD57E-3E26-0A40-B0B4-DA988348EB4C}" destId="{BB57CC69-0492-BB45-91EE-A386B4077C21}" srcOrd="0" destOrd="0" presId="urn:microsoft.com/office/officeart/2005/8/layout/process1"/>
    <dgm:cxn modelId="{7888786E-FE72-D742-8EED-07188AD237F2}" srcId="{2CF42C15-75FF-854B-8FAA-C84F9F7E2206}" destId="{1F121AFC-4685-9349-BA6E-BC71A882EE28}" srcOrd="0" destOrd="0" parTransId="{4D4EA9EB-CFE8-CF47-9BE7-C85004314753}" sibTransId="{3FB3A1F1-705F-0644-899B-AF3E0930CA2B}"/>
    <dgm:cxn modelId="{F715DE74-E1A5-6B4A-B696-5B7B4C6A54AD}" type="presOf" srcId="{1F121AFC-4685-9349-BA6E-BC71A882EE28}" destId="{70C286E6-904B-064D-B1C7-4638764B9C2E}" srcOrd="0" destOrd="0" presId="urn:microsoft.com/office/officeart/2005/8/layout/process1"/>
    <dgm:cxn modelId="{44A0F092-D19B-E740-994A-ECA073CDC8CA}" type="presOf" srcId="{96E105B1-46BB-EF46-8A31-ABACF0AB8F76}" destId="{8ECD5122-1E3A-CC4C-A117-9DB82C474C38}" srcOrd="0" destOrd="0" presId="urn:microsoft.com/office/officeart/2005/8/layout/process1"/>
    <dgm:cxn modelId="{69ED5D6A-196F-6F4A-AC89-8EB56BD74344}" type="presOf" srcId="{2CF42C15-75FF-854B-8FAA-C84F9F7E2206}" destId="{AD3FC047-0CE4-6840-A262-AF3AA0F71486}" srcOrd="0" destOrd="0" presId="urn:microsoft.com/office/officeart/2005/8/layout/process1"/>
    <dgm:cxn modelId="{E82422E4-B417-D745-93CB-6CE386824726}" srcId="{2CF42C15-75FF-854B-8FAA-C84F9F7E2206}" destId="{96E105B1-46BB-EF46-8A31-ABACF0AB8F76}" srcOrd="1" destOrd="0" parTransId="{D9B20396-0C43-B943-AEAF-4A10F76C3AB9}" sibTransId="{08EC8F72-64D1-8D4D-8136-67C00EF05C82}"/>
    <dgm:cxn modelId="{DC3C4035-0BA7-D54A-8AA0-2692346339D3}" type="presOf" srcId="{08EC8F72-64D1-8D4D-8136-67C00EF05C82}" destId="{8B9883C5-3243-094E-A1F0-19F195871C98}" srcOrd="1" destOrd="0" presId="urn:microsoft.com/office/officeart/2005/8/layout/process1"/>
    <dgm:cxn modelId="{2CF9E5B1-4C0B-F042-8A31-0188B54AF5D6}" type="presParOf" srcId="{AD3FC047-0CE4-6840-A262-AF3AA0F71486}" destId="{70C286E6-904B-064D-B1C7-4638764B9C2E}" srcOrd="0" destOrd="0" presId="urn:microsoft.com/office/officeart/2005/8/layout/process1"/>
    <dgm:cxn modelId="{DC067081-8F38-BE46-8ED1-C9620EF25117}" type="presParOf" srcId="{AD3FC047-0CE4-6840-A262-AF3AA0F71486}" destId="{CE473C56-F57C-884A-964B-DB201B7D387D}" srcOrd="1" destOrd="0" presId="urn:microsoft.com/office/officeart/2005/8/layout/process1"/>
    <dgm:cxn modelId="{29F5E493-C647-B640-B316-5103C548A253}" type="presParOf" srcId="{CE473C56-F57C-884A-964B-DB201B7D387D}" destId="{4FB59D62-FA5B-824F-82C2-B1D01C06A5CF}" srcOrd="0" destOrd="0" presId="urn:microsoft.com/office/officeart/2005/8/layout/process1"/>
    <dgm:cxn modelId="{88DC72BF-7BEE-BF47-9FD1-BD55EB59BA99}" type="presParOf" srcId="{AD3FC047-0CE4-6840-A262-AF3AA0F71486}" destId="{8ECD5122-1E3A-CC4C-A117-9DB82C474C38}" srcOrd="2" destOrd="0" presId="urn:microsoft.com/office/officeart/2005/8/layout/process1"/>
    <dgm:cxn modelId="{BC841809-93A0-644D-95A8-E011E9618497}" type="presParOf" srcId="{AD3FC047-0CE4-6840-A262-AF3AA0F71486}" destId="{6A7171D0-93E8-1B4B-B9BD-13235029EA58}" srcOrd="3" destOrd="0" presId="urn:microsoft.com/office/officeart/2005/8/layout/process1"/>
    <dgm:cxn modelId="{8237868C-865C-CC4A-B6AD-5FFBA9C386B3}" type="presParOf" srcId="{6A7171D0-93E8-1B4B-B9BD-13235029EA58}" destId="{8B9883C5-3243-094E-A1F0-19F195871C98}" srcOrd="0" destOrd="0" presId="urn:microsoft.com/office/officeart/2005/8/layout/process1"/>
    <dgm:cxn modelId="{3C5C888B-F4B1-6D4D-AA84-D4D85759CDF0}" type="presParOf" srcId="{AD3FC047-0CE4-6840-A262-AF3AA0F71486}" destId="{BB57CC69-0492-BB45-91EE-A386B4077C2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2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2CF42C15-75FF-854B-8FAA-C84F9F7E2206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1F121AFC-4685-9349-BA6E-BC71A882EE28}">
      <dgm:prSet phldrT="[Text]"/>
      <dgm:spPr/>
      <dgm:t>
        <a:bodyPr/>
        <a:lstStyle/>
        <a:p>
          <a:r>
            <a:rPr lang="en-US" dirty="0" smtClean="0"/>
            <a:t>L</a:t>
          </a:r>
          <a:endParaRPr lang="en-US" dirty="0"/>
        </a:p>
      </dgm:t>
    </dgm:pt>
    <dgm:pt modelId="{4D4EA9EB-CFE8-CF47-9BE7-C85004314753}" type="parTrans" cxnId="{7888786E-FE72-D742-8EED-07188AD237F2}">
      <dgm:prSet/>
      <dgm:spPr/>
      <dgm:t>
        <a:bodyPr/>
        <a:lstStyle/>
        <a:p>
          <a:endParaRPr lang="en-US"/>
        </a:p>
      </dgm:t>
    </dgm:pt>
    <dgm:pt modelId="{3FB3A1F1-705F-0644-899B-AF3E0930CA2B}" type="sibTrans" cxnId="{7888786E-FE72-D742-8EED-07188AD237F2}">
      <dgm:prSet custT="1"/>
      <dgm:spPr/>
      <dgm:t>
        <a:bodyPr/>
        <a:lstStyle/>
        <a:p>
          <a:r>
            <a:rPr lang="en-US" sz="700" dirty="0" smtClean="0"/>
            <a:t>26</a:t>
          </a:r>
          <a:endParaRPr lang="en-US" sz="700" dirty="0"/>
        </a:p>
      </dgm:t>
    </dgm:pt>
    <dgm:pt modelId="{96E105B1-46BB-EF46-8A31-ABACF0AB8F76}">
      <dgm:prSet phldrT="[Text]"/>
      <dgm:spPr/>
      <dgm:t>
        <a:bodyPr/>
        <a:lstStyle/>
        <a:p>
          <a:r>
            <a:rPr lang="en-US" dirty="0" smtClean="0"/>
            <a:t>P</a:t>
          </a:r>
          <a:endParaRPr lang="en-US" dirty="0"/>
        </a:p>
      </dgm:t>
    </dgm:pt>
    <dgm:pt modelId="{D9B20396-0C43-B943-AEAF-4A10F76C3AB9}" type="parTrans" cxnId="{E82422E4-B417-D745-93CB-6CE386824726}">
      <dgm:prSet/>
      <dgm:spPr/>
      <dgm:t>
        <a:bodyPr/>
        <a:lstStyle/>
        <a:p>
          <a:endParaRPr lang="en-US"/>
        </a:p>
      </dgm:t>
    </dgm:pt>
    <dgm:pt modelId="{08EC8F72-64D1-8D4D-8136-67C00EF05C82}" type="sibTrans" cxnId="{E82422E4-B417-D745-93CB-6CE386824726}">
      <dgm:prSet custT="1"/>
      <dgm:spPr/>
      <dgm:t>
        <a:bodyPr/>
        <a:lstStyle/>
        <a:p>
          <a:r>
            <a:rPr lang="en-US" sz="700" dirty="0" smtClean="0"/>
            <a:t>34</a:t>
          </a:r>
          <a:endParaRPr lang="en-US" sz="700" dirty="0"/>
        </a:p>
      </dgm:t>
    </dgm:pt>
    <dgm:pt modelId="{759BD57E-3E26-0A40-B0B4-DA988348EB4C}">
      <dgm:prSet phldrT="[Text]"/>
      <dgm:spPr/>
      <dgm:t>
        <a:bodyPr/>
        <a:lstStyle/>
        <a:p>
          <a:r>
            <a:rPr lang="en-US" dirty="0" smtClean="0"/>
            <a:t>Q</a:t>
          </a:r>
          <a:endParaRPr lang="en-US" dirty="0"/>
        </a:p>
      </dgm:t>
    </dgm:pt>
    <dgm:pt modelId="{92BEE713-6F2D-EB4F-BE38-2D35CDE61C3F}" type="parTrans" cxnId="{3306537E-B5C8-A241-A6C2-9C6DFEC7CCB5}">
      <dgm:prSet/>
      <dgm:spPr/>
      <dgm:t>
        <a:bodyPr/>
        <a:lstStyle/>
        <a:p>
          <a:endParaRPr lang="en-US"/>
        </a:p>
      </dgm:t>
    </dgm:pt>
    <dgm:pt modelId="{9623DEBE-B0E6-4E42-9EFE-46A3F84A4327}" type="sibTrans" cxnId="{3306537E-B5C8-A241-A6C2-9C6DFEC7CCB5}">
      <dgm:prSet/>
      <dgm:spPr/>
      <dgm:t>
        <a:bodyPr/>
        <a:lstStyle/>
        <a:p>
          <a:endParaRPr lang="en-US"/>
        </a:p>
      </dgm:t>
    </dgm:pt>
    <dgm:pt modelId="{AD3FC047-0CE4-6840-A262-AF3AA0F71486}" type="pres">
      <dgm:prSet presAssocID="{2CF42C15-75FF-854B-8FAA-C84F9F7E2206}" presName="Name0" presStyleCnt="0">
        <dgm:presLayoutVars>
          <dgm:dir/>
          <dgm:resizeHandles val="exact"/>
        </dgm:presLayoutVars>
      </dgm:prSet>
      <dgm:spPr/>
    </dgm:pt>
    <dgm:pt modelId="{70C286E6-904B-064D-B1C7-4638764B9C2E}" type="pres">
      <dgm:prSet presAssocID="{1F121AFC-4685-9349-BA6E-BC71A882EE28}" presName="node" presStyleLbl="node1" presStyleIdx="0" presStyleCnt="3" custScaleX="19029" custScaleY="224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73C56-F57C-884A-964B-DB201B7D387D}" type="pres">
      <dgm:prSet presAssocID="{3FB3A1F1-705F-0644-899B-AF3E0930CA2B}" presName="sibTrans" presStyleLbl="sibTrans2D1" presStyleIdx="0" presStyleCnt="2" custScaleX="169782" custScaleY="53243"/>
      <dgm:spPr/>
      <dgm:t>
        <a:bodyPr/>
        <a:lstStyle/>
        <a:p>
          <a:endParaRPr lang="en-US"/>
        </a:p>
      </dgm:t>
    </dgm:pt>
    <dgm:pt modelId="{4FB59D62-FA5B-824F-82C2-B1D01C06A5CF}" type="pres">
      <dgm:prSet presAssocID="{3FB3A1F1-705F-0644-899B-AF3E0930CA2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8ECD5122-1E3A-CC4C-A117-9DB82C474C38}" type="pres">
      <dgm:prSet presAssocID="{96E105B1-46BB-EF46-8A31-ABACF0AB8F76}" presName="node" presStyleLbl="node1" presStyleIdx="1" presStyleCnt="3" custScaleX="19029" custScaleY="224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7171D0-93E8-1B4B-B9BD-13235029EA58}" type="pres">
      <dgm:prSet presAssocID="{08EC8F72-64D1-8D4D-8136-67C00EF05C82}" presName="sibTrans" presStyleLbl="sibTrans2D1" presStyleIdx="1" presStyleCnt="2" custScaleX="169782" custScaleY="53243"/>
      <dgm:spPr/>
      <dgm:t>
        <a:bodyPr/>
        <a:lstStyle/>
        <a:p>
          <a:endParaRPr lang="en-US"/>
        </a:p>
      </dgm:t>
    </dgm:pt>
    <dgm:pt modelId="{8B9883C5-3243-094E-A1F0-19F195871C98}" type="pres">
      <dgm:prSet presAssocID="{08EC8F72-64D1-8D4D-8136-67C00EF05C8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BB57CC69-0492-BB45-91EE-A386B4077C21}" type="pres">
      <dgm:prSet presAssocID="{759BD57E-3E26-0A40-B0B4-DA988348EB4C}" presName="node" presStyleLbl="node1" presStyleIdx="2" presStyleCnt="3" custScaleX="19029" custScaleY="224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E154F5D-2EA5-F344-8678-8A2A1E756E54}" type="presOf" srcId="{08EC8F72-64D1-8D4D-8136-67C00EF05C82}" destId="{6A7171D0-93E8-1B4B-B9BD-13235029EA58}" srcOrd="0" destOrd="0" presId="urn:microsoft.com/office/officeart/2005/8/layout/process1"/>
    <dgm:cxn modelId="{3306537E-B5C8-A241-A6C2-9C6DFEC7CCB5}" srcId="{2CF42C15-75FF-854B-8FAA-C84F9F7E2206}" destId="{759BD57E-3E26-0A40-B0B4-DA988348EB4C}" srcOrd="2" destOrd="0" parTransId="{92BEE713-6F2D-EB4F-BE38-2D35CDE61C3F}" sibTransId="{9623DEBE-B0E6-4E42-9EFE-46A3F84A4327}"/>
    <dgm:cxn modelId="{A47D93AB-F451-8D4F-9434-165AB8C76E39}" type="presOf" srcId="{1F121AFC-4685-9349-BA6E-BC71A882EE28}" destId="{70C286E6-904B-064D-B1C7-4638764B9C2E}" srcOrd="0" destOrd="0" presId="urn:microsoft.com/office/officeart/2005/8/layout/process1"/>
    <dgm:cxn modelId="{7888786E-FE72-D742-8EED-07188AD237F2}" srcId="{2CF42C15-75FF-854B-8FAA-C84F9F7E2206}" destId="{1F121AFC-4685-9349-BA6E-BC71A882EE28}" srcOrd="0" destOrd="0" parTransId="{4D4EA9EB-CFE8-CF47-9BE7-C85004314753}" sibTransId="{3FB3A1F1-705F-0644-899B-AF3E0930CA2B}"/>
    <dgm:cxn modelId="{A620B6F8-B5E0-0C4F-B85F-C1FD2D0CA9D6}" type="presOf" srcId="{2CF42C15-75FF-854B-8FAA-C84F9F7E2206}" destId="{AD3FC047-0CE4-6840-A262-AF3AA0F71486}" srcOrd="0" destOrd="0" presId="urn:microsoft.com/office/officeart/2005/8/layout/process1"/>
    <dgm:cxn modelId="{C8DC652A-1E7C-C64C-B63B-9C0EB361B7CB}" type="presOf" srcId="{96E105B1-46BB-EF46-8A31-ABACF0AB8F76}" destId="{8ECD5122-1E3A-CC4C-A117-9DB82C474C38}" srcOrd="0" destOrd="0" presId="urn:microsoft.com/office/officeart/2005/8/layout/process1"/>
    <dgm:cxn modelId="{29797A4C-AB81-1943-8E73-FDF4A3F081A1}" type="presOf" srcId="{759BD57E-3E26-0A40-B0B4-DA988348EB4C}" destId="{BB57CC69-0492-BB45-91EE-A386B4077C21}" srcOrd="0" destOrd="0" presId="urn:microsoft.com/office/officeart/2005/8/layout/process1"/>
    <dgm:cxn modelId="{E82422E4-B417-D745-93CB-6CE386824726}" srcId="{2CF42C15-75FF-854B-8FAA-C84F9F7E2206}" destId="{96E105B1-46BB-EF46-8A31-ABACF0AB8F76}" srcOrd="1" destOrd="0" parTransId="{D9B20396-0C43-B943-AEAF-4A10F76C3AB9}" sibTransId="{08EC8F72-64D1-8D4D-8136-67C00EF05C82}"/>
    <dgm:cxn modelId="{43265828-9B96-1F47-98E7-0E38EAA226B0}" type="presOf" srcId="{3FB3A1F1-705F-0644-899B-AF3E0930CA2B}" destId="{CE473C56-F57C-884A-964B-DB201B7D387D}" srcOrd="0" destOrd="0" presId="urn:microsoft.com/office/officeart/2005/8/layout/process1"/>
    <dgm:cxn modelId="{3F4274A8-F4E8-954E-87CA-3AE440E9E93A}" type="presOf" srcId="{08EC8F72-64D1-8D4D-8136-67C00EF05C82}" destId="{8B9883C5-3243-094E-A1F0-19F195871C98}" srcOrd="1" destOrd="0" presId="urn:microsoft.com/office/officeart/2005/8/layout/process1"/>
    <dgm:cxn modelId="{855A1232-21BE-6947-9EDB-B298C7B7E595}" type="presOf" srcId="{3FB3A1F1-705F-0644-899B-AF3E0930CA2B}" destId="{4FB59D62-FA5B-824F-82C2-B1D01C06A5CF}" srcOrd="1" destOrd="0" presId="urn:microsoft.com/office/officeart/2005/8/layout/process1"/>
    <dgm:cxn modelId="{761E29E1-2301-CC48-95D1-ED6578AB86DC}" type="presParOf" srcId="{AD3FC047-0CE4-6840-A262-AF3AA0F71486}" destId="{70C286E6-904B-064D-B1C7-4638764B9C2E}" srcOrd="0" destOrd="0" presId="urn:microsoft.com/office/officeart/2005/8/layout/process1"/>
    <dgm:cxn modelId="{E45EAEB5-3B83-9E4D-A4F3-D1022046F788}" type="presParOf" srcId="{AD3FC047-0CE4-6840-A262-AF3AA0F71486}" destId="{CE473C56-F57C-884A-964B-DB201B7D387D}" srcOrd="1" destOrd="0" presId="urn:microsoft.com/office/officeart/2005/8/layout/process1"/>
    <dgm:cxn modelId="{DF4525C4-D9A4-F94A-ADC9-0666455C531D}" type="presParOf" srcId="{CE473C56-F57C-884A-964B-DB201B7D387D}" destId="{4FB59D62-FA5B-824F-82C2-B1D01C06A5CF}" srcOrd="0" destOrd="0" presId="urn:microsoft.com/office/officeart/2005/8/layout/process1"/>
    <dgm:cxn modelId="{F3AF6425-D522-6741-A248-03801A079989}" type="presParOf" srcId="{AD3FC047-0CE4-6840-A262-AF3AA0F71486}" destId="{8ECD5122-1E3A-CC4C-A117-9DB82C474C38}" srcOrd="2" destOrd="0" presId="urn:microsoft.com/office/officeart/2005/8/layout/process1"/>
    <dgm:cxn modelId="{6FFB10DC-5E00-8F43-995F-CA781BFC090D}" type="presParOf" srcId="{AD3FC047-0CE4-6840-A262-AF3AA0F71486}" destId="{6A7171D0-93E8-1B4B-B9BD-13235029EA58}" srcOrd="3" destOrd="0" presId="urn:microsoft.com/office/officeart/2005/8/layout/process1"/>
    <dgm:cxn modelId="{C6DBC6D5-3186-BB46-B798-4D420FFB58AB}" type="presParOf" srcId="{6A7171D0-93E8-1B4B-B9BD-13235029EA58}" destId="{8B9883C5-3243-094E-A1F0-19F195871C98}" srcOrd="0" destOrd="0" presId="urn:microsoft.com/office/officeart/2005/8/layout/process1"/>
    <dgm:cxn modelId="{B710E577-8DD7-9F41-A088-D25FFAA6D159}" type="presParOf" srcId="{AD3FC047-0CE4-6840-A262-AF3AA0F71486}" destId="{BB57CC69-0492-BB45-91EE-A386B4077C2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F42C15-75FF-854B-8FAA-C84F9F7E2206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1F121AFC-4685-9349-BA6E-BC71A882EE28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4D4EA9EB-CFE8-CF47-9BE7-C85004314753}" type="parTrans" cxnId="{7888786E-FE72-D742-8EED-07188AD237F2}">
      <dgm:prSet/>
      <dgm:spPr/>
      <dgm:t>
        <a:bodyPr/>
        <a:lstStyle/>
        <a:p>
          <a:endParaRPr lang="en-US"/>
        </a:p>
      </dgm:t>
    </dgm:pt>
    <dgm:pt modelId="{3FB3A1F1-705F-0644-899B-AF3E0930CA2B}" type="sibTrans" cxnId="{7888786E-FE72-D742-8EED-07188AD237F2}">
      <dgm:prSet custT="1"/>
      <dgm:spPr/>
      <dgm:t>
        <a:bodyPr/>
        <a:lstStyle/>
        <a:p>
          <a:r>
            <a:rPr lang="en-US" sz="700" dirty="0" smtClean="0"/>
            <a:t>2</a:t>
          </a:r>
          <a:endParaRPr lang="en-US" sz="700" dirty="0"/>
        </a:p>
      </dgm:t>
    </dgm:pt>
    <dgm:pt modelId="{759BD57E-3E26-0A40-B0B4-DA988348EB4C}">
      <dgm:prSet phldrT="[Text]"/>
      <dgm:spPr/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92BEE713-6F2D-EB4F-BE38-2D35CDE61C3F}" type="parTrans" cxnId="{3306537E-B5C8-A241-A6C2-9C6DFEC7CCB5}">
      <dgm:prSet/>
      <dgm:spPr/>
      <dgm:t>
        <a:bodyPr/>
        <a:lstStyle/>
        <a:p>
          <a:endParaRPr lang="en-US"/>
        </a:p>
      </dgm:t>
    </dgm:pt>
    <dgm:pt modelId="{9623DEBE-B0E6-4E42-9EFE-46A3F84A4327}" type="sibTrans" cxnId="{3306537E-B5C8-A241-A6C2-9C6DFEC7CCB5}">
      <dgm:prSet/>
      <dgm:spPr/>
      <dgm:t>
        <a:bodyPr/>
        <a:lstStyle/>
        <a:p>
          <a:endParaRPr lang="en-US"/>
        </a:p>
      </dgm:t>
    </dgm:pt>
    <dgm:pt modelId="{AD3FC047-0CE4-6840-A262-AF3AA0F71486}" type="pres">
      <dgm:prSet presAssocID="{2CF42C15-75FF-854B-8FAA-C84F9F7E2206}" presName="Name0" presStyleCnt="0">
        <dgm:presLayoutVars>
          <dgm:dir/>
          <dgm:resizeHandles val="exact"/>
        </dgm:presLayoutVars>
      </dgm:prSet>
      <dgm:spPr/>
    </dgm:pt>
    <dgm:pt modelId="{70C286E6-904B-064D-B1C7-4638764B9C2E}" type="pres">
      <dgm:prSet presAssocID="{1F121AFC-4685-9349-BA6E-BC71A882EE28}" presName="node" presStyleLbl="node1" presStyleIdx="0" presStyleCnt="2" custScaleX="13975" custScaleY="14204" custLinFactNeighborX="38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73C56-F57C-884A-964B-DB201B7D387D}" type="pres">
      <dgm:prSet presAssocID="{3FB3A1F1-705F-0644-899B-AF3E0930CA2B}" presName="sibTrans" presStyleLbl="sibTrans2D1" presStyleIdx="0" presStyleCnt="1" custScaleX="138421" custScaleY="51653"/>
      <dgm:spPr/>
      <dgm:t>
        <a:bodyPr/>
        <a:lstStyle/>
        <a:p>
          <a:endParaRPr lang="en-US"/>
        </a:p>
      </dgm:t>
    </dgm:pt>
    <dgm:pt modelId="{4FB59D62-FA5B-824F-82C2-B1D01C06A5CF}" type="pres">
      <dgm:prSet presAssocID="{3FB3A1F1-705F-0644-899B-AF3E0930CA2B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BB57CC69-0492-BB45-91EE-A386B4077C21}" type="pres">
      <dgm:prSet presAssocID="{759BD57E-3E26-0A40-B0B4-DA988348EB4C}" presName="node" presStyleLbl="node1" presStyleIdx="1" presStyleCnt="2" custScaleX="13975" custScaleY="14204" custLinFactNeighborX="-152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88786E-FE72-D742-8EED-07188AD237F2}" srcId="{2CF42C15-75FF-854B-8FAA-C84F9F7E2206}" destId="{1F121AFC-4685-9349-BA6E-BC71A882EE28}" srcOrd="0" destOrd="0" parTransId="{4D4EA9EB-CFE8-CF47-9BE7-C85004314753}" sibTransId="{3FB3A1F1-705F-0644-899B-AF3E0930CA2B}"/>
    <dgm:cxn modelId="{A4FBB6E9-2D07-4943-81BC-AA1573ACBA1D}" type="presOf" srcId="{2CF42C15-75FF-854B-8FAA-C84F9F7E2206}" destId="{AD3FC047-0CE4-6840-A262-AF3AA0F71486}" srcOrd="0" destOrd="0" presId="urn:microsoft.com/office/officeart/2005/8/layout/process1"/>
    <dgm:cxn modelId="{3306537E-B5C8-A241-A6C2-9C6DFEC7CCB5}" srcId="{2CF42C15-75FF-854B-8FAA-C84F9F7E2206}" destId="{759BD57E-3E26-0A40-B0B4-DA988348EB4C}" srcOrd="1" destOrd="0" parTransId="{92BEE713-6F2D-EB4F-BE38-2D35CDE61C3F}" sibTransId="{9623DEBE-B0E6-4E42-9EFE-46A3F84A4327}"/>
    <dgm:cxn modelId="{E8A2ED69-D6F7-4A42-8132-8A782945D3AA}" type="presOf" srcId="{3FB3A1F1-705F-0644-899B-AF3E0930CA2B}" destId="{4FB59D62-FA5B-824F-82C2-B1D01C06A5CF}" srcOrd="1" destOrd="0" presId="urn:microsoft.com/office/officeart/2005/8/layout/process1"/>
    <dgm:cxn modelId="{C4C93E6C-D0CA-0A4D-98C0-1EEED1BA4DED}" type="presOf" srcId="{3FB3A1F1-705F-0644-899B-AF3E0930CA2B}" destId="{CE473C56-F57C-884A-964B-DB201B7D387D}" srcOrd="0" destOrd="0" presId="urn:microsoft.com/office/officeart/2005/8/layout/process1"/>
    <dgm:cxn modelId="{282F1314-3112-C747-A051-F946ED2E5784}" type="presOf" srcId="{759BD57E-3E26-0A40-B0B4-DA988348EB4C}" destId="{BB57CC69-0492-BB45-91EE-A386B4077C21}" srcOrd="0" destOrd="0" presId="urn:microsoft.com/office/officeart/2005/8/layout/process1"/>
    <dgm:cxn modelId="{F0060A37-013B-9845-86EC-62383D15F82B}" type="presOf" srcId="{1F121AFC-4685-9349-BA6E-BC71A882EE28}" destId="{70C286E6-904B-064D-B1C7-4638764B9C2E}" srcOrd="0" destOrd="0" presId="urn:microsoft.com/office/officeart/2005/8/layout/process1"/>
    <dgm:cxn modelId="{6895D88C-9F40-A248-AEBE-7E812A3515D0}" type="presParOf" srcId="{AD3FC047-0CE4-6840-A262-AF3AA0F71486}" destId="{70C286E6-904B-064D-B1C7-4638764B9C2E}" srcOrd="0" destOrd="0" presId="urn:microsoft.com/office/officeart/2005/8/layout/process1"/>
    <dgm:cxn modelId="{52D3593E-48AE-CE45-904B-06402AD9FD26}" type="presParOf" srcId="{AD3FC047-0CE4-6840-A262-AF3AA0F71486}" destId="{CE473C56-F57C-884A-964B-DB201B7D387D}" srcOrd="1" destOrd="0" presId="urn:microsoft.com/office/officeart/2005/8/layout/process1"/>
    <dgm:cxn modelId="{F6E63717-667F-1544-9ADB-AC76A7D91CE3}" type="presParOf" srcId="{CE473C56-F57C-884A-964B-DB201B7D387D}" destId="{4FB59D62-FA5B-824F-82C2-B1D01C06A5CF}" srcOrd="0" destOrd="0" presId="urn:microsoft.com/office/officeart/2005/8/layout/process1"/>
    <dgm:cxn modelId="{A5F91803-2776-114E-8E06-E5F006A616E8}" type="presParOf" srcId="{AD3FC047-0CE4-6840-A262-AF3AA0F71486}" destId="{BB57CC69-0492-BB45-91EE-A386B4077C21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2CF42C15-75FF-854B-8FAA-C84F9F7E2206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1F121AFC-4685-9349-BA6E-BC71A882EE28}">
      <dgm:prSet phldrT="[Text]"/>
      <dgm:spPr/>
      <dgm:t>
        <a:bodyPr/>
        <a:lstStyle/>
        <a:p>
          <a:r>
            <a:rPr lang="en-US" dirty="0" smtClean="0"/>
            <a:t>L</a:t>
          </a:r>
          <a:endParaRPr lang="en-US" dirty="0"/>
        </a:p>
      </dgm:t>
    </dgm:pt>
    <dgm:pt modelId="{4D4EA9EB-CFE8-CF47-9BE7-C85004314753}" type="parTrans" cxnId="{7888786E-FE72-D742-8EED-07188AD237F2}">
      <dgm:prSet/>
      <dgm:spPr/>
      <dgm:t>
        <a:bodyPr/>
        <a:lstStyle/>
        <a:p>
          <a:endParaRPr lang="en-US"/>
        </a:p>
      </dgm:t>
    </dgm:pt>
    <dgm:pt modelId="{3FB3A1F1-705F-0644-899B-AF3E0930CA2B}" type="sibTrans" cxnId="{7888786E-FE72-D742-8EED-07188AD237F2}">
      <dgm:prSet custT="1"/>
      <dgm:spPr/>
      <dgm:t>
        <a:bodyPr/>
        <a:lstStyle/>
        <a:p>
          <a:r>
            <a:rPr lang="en-US" sz="700" dirty="0" smtClean="0"/>
            <a:t>25</a:t>
          </a:r>
          <a:endParaRPr lang="en-US" sz="700" dirty="0"/>
        </a:p>
      </dgm:t>
    </dgm:pt>
    <dgm:pt modelId="{96E105B1-46BB-EF46-8A31-ABACF0AB8F76}">
      <dgm:prSet phldrT="[Text]"/>
      <dgm:spPr/>
      <dgm:t>
        <a:bodyPr/>
        <a:lstStyle/>
        <a:p>
          <a:r>
            <a:rPr lang="en-US" dirty="0" smtClean="0"/>
            <a:t>M</a:t>
          </a:r>
          <a:endParaRPr lang="en-US" dirty="0"/>
        </a:p>
      </dgm:t>
    </dgm:pt>
    <dgm:pt modelId="{D9B20396-0C43-B943-AEAF-4A10F76C3AB9}" type="parTrans" cxnId="{E82422E4-B417-D745-93CB-6CE386824726}">
      <dgm:prSet/>
      <dgm:spPr/>
      <dgm:t>
        <a:bodyPr/>
        <a:lstStyle/>
        <a:p>
          <a:endParaRPr lang="en-US"/>
        </a:p>
      </dgm:t>
    </dgm:pt>
    <dgm:pt modelId="{08EC8F72-64D1-8D4D-8136-67C00EF05C82}" type="sibTrans" cxnId="{E82422E4-B417-D745-93CB-6CE386824726}">
      <dgm:prSet custT="1"/>
      <dgm:spPr/>
      <dgm:t>
        <a:bodyPr/>
        <a:lstStyle/>
        <a:p>
          <a:r>
            <a:rPr lang="en-US" sz="700" dirty="0" smtClean="0"/>
            <a:t>28</a:t>
          </a:r>
          <a:endParaRPr lang="en-US" sz="700" dirty="0"/>
        </a:p>
      </dgm:t>
    </dgm:pt>
    <dgm:pt modelId="{759BD57E-3E26-0A40-B0B4-DA988348EB4C}">
      <dgm:prSet phldrT="[Text]"/>
      <dgm:spPr/>
      <dgm:t>
        <a:bodyPr/>
        <a:lstStyle/>
        <a:p>
          <a:r>
            <a:rPr lang="en-US" dirty="0" smtClean="0"/>
            <a:t>Q</a:t>
          </a:r>
          <a:endParaRPr lang="en-US" dirty="0"/>
        </a:p>
      </dgm:t>
    </dgm:pt>
    <dgm:pt modelId="{92BEE713-6F2D-EB4F-BE38-2D35CDE61C3F}" type="parTrans" cxnId="{3306537E-B5C8-A241-A6C2-9C6DFEC7CCB5}">
      <dgm:prSet/>
      <dgm:spPr/>
      <dgm:t>
        <a:bodyPr/>
        <a:lstStyle/>
        <a:p>
          <a:endParaRPr lang="en-US"/>
        </a:p>
      </dgm:t>
    </dgm:pt>
    <dgm:pt modelId="{9623DEBE-B0E6-4E42-9EFE-46A3F84A4327}" type="sibTrans" cxnId="{3306537E-B5C8-A241-A6C2-9C6DFEC7CCB5}">
      <dgm:prSet/>
      <dgm:spPr/>
      <dgm:t>
        <a:bodyPr/>
        <a:lstStyle/>
        <a:p>
          <a:endParaRPr lang="en-US"/>
        </a:p>
      </dgm:t>
    </dgm:pt>
    <dgm:pt modelId="{AD3FC047-0CE4-6840-A262-AF3AA0F71486}" type="pres">
      <dgm:prSet presAssocID="{2CF42C15-75FF-854B-8FAA-C84F9F7E2206}" presName="Name0" presStyleCnt="0">
        <dgm:presLayoutVars>
          <dgm:dir/>
          <dgm:resizeHandles val="exact"/>
        </dgm:presLayoutVars>
      </dgm:prSet>
      <dgm:spPr/>
    </dgm:pt>
    <dgm:pt modelId="{70C286E6-904B-064D-B1C7-4638764B9C2E}" type="pres">
      <dgm:prSet presAssocID="{1F121AFC-4685-9349-BA6E-BC71A882EE28}" presName="node" presStyleLbl="node1" presStyleIdx="0" presStyleCnt="3" custScaleX="19029" custScaleY="224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73C56-F57C-884A-964B-DB201B7D387D}" type="pres">
      <dgm:prSet presAssocID="{3FB3A1F1-705F-0644-899B-AF3E0930CA2B}" presName="sibTrans" presStyleLbl="sibTrans2D1" presStyleIdx="0" presStyleCnt="2" custScaleX="169782" custScaleY="53243"/>
      <dgm:spPr/>
      <dgm:t>
        <a:bodyPr/>
        <a:lstStyle/>
        <a:p>
          <a:endParaRPr lang="en-US"/>
        </a:p>
      </dgm:t>
    </dgm:pt>
    <dgm:pt modelId="{4FB59D62-FA5B-824F-82C2-B1D01C06A5CF}" type="pres">
      <dgm:prSet presAssocID="{3FB3A1F1-705F-0644-899B-AF3E0930CA2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8ECD5122-1E3A-CC4C-A117-9DB82C474C38}" type="pres">
      <dgm:prSet presAssocID="{96E105B1-46BB-EF46-8A31-ABACF0AB8F76}" presName="node" presStyleLbl="node1" presStyleIdx="1" presStyleCnt="3" custScaleX="19029" custScaleY="224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7171D0-93E8-1B4B-B9BD-13235029EA58}" type="pres">
      <dgm:prSet presAssocID="{08EC8F72-64D1-8D4D-8136-67C00EF05C82}" presName="sibTrans" presStyleLbl="sibTrans2D1" presStyleIdx="1" presStyleCnt="2" custScaleX="169782" custScaleY="53243"/>
      <dgm:spPr/>
      <dgm:t>
        <a:bodyPr/>
        <a:lstStyle/>
        <a:p>
          <a:endParaRPr lang="en-US"/>
        </a:p>
      </dgm:t>
    </dgm:pt>
    <dgm:pt modelId="{8B9883C5-3243-094E-A1F0-19F195871C98}" type="pres">
      <dgm:prSet presAssocID="{08EC8F72-64D1-8D4D-8136-67C00EF05C8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BB57CC69-0492-BB45-91EE-A386B4077C21}" type="pres">
      <dgm:prSet presAssocID="{759BD57E-3E26-0A40-B0B4-DA988348EB4C}" presName="node" presStyleLbl="node1" presStyleIdx="2" presStyleCnt="3" custScaleX="19029" custScaleY="224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310C0A-6EF5-2B4F-92B5-D494B130CF5B}" type="presOf" srcId="{3FB3A1F1-705F-0644-899B-AF3E0930CA2B}" destId="{CE473C56-F57C-884A-964B-DB201B7D387D}" srcOrd="0" destOrd="0" presId="urn:microsoft.com/office/officeart/2005/8/layout/process1"/>
    <dgm:cxn modelId="{E82422E4-B417-D745-93CB-6CE386824726}" srcId="{2CF42C15-75FF-854B-8FAA-C84F9F7E2206}" destId="{96E105B1-46BB-EF46-8A31-ABACF0AB8F76}" srcOrd="1" destOrd="0" parTransId="{D9B20396-0C43-B943-AEAF-4A10F76C3AB9}" sibTransId="{08EC8F72-64D1-8D4D-8136-67C00EF05C82}"/>
    <dgm:cxn modelId="{7888786E-FE72-D742-8EED-07188AD237F2}" srcId="{2CF42C15-75FF-854B-8FAA-C84F9F7E2206}" destId="{1F121AFC-4685-9349-BA6E-BC71A882EE28}" srcOrd="0" destOrd="0" parTransId="{4D4EA9EB-CFE8-CF47-9BE7-C85004314753}" sibTransId="{3FB3A1F1-705F-0644-899B-AF3E0930CA2B}"/>
    <dgm:cxn modelId="{5000DA13-6DAA-044D-A41F-107B158A21D4}" type="presOf" srcId="{1F121AFC-4685-9349-BA6E-BC71A882EE28}" destId="{70C286E6-904B-064D-B1C7-4638764B9C2E}" srcOrd="0" destOrd="0" presId="urn:microsoft.com/office/officeart/2005/8/layout/process1"/>
    <dgm:cxn modelId="{EA994EDB-273C-5646-831D-80EB3AE220F5}" type="presOf" srcId="{08EC8F72-64D1-8D4D-8136-67C00EF05C82}" destId="{6A7171D0-93E8-1B4B-B9BD-13235029EA58}" srcOrd="0" destOrd="0" presId="urn:microsoft.com/office/officeart/2005/8/layout/process1"/>
    <dgm:cxn modelId="{3306537E-B5C8-A241-A6C2-9C6DFEC7CCB5}" srcId="{2CF42C15-75FF-854B-8FAA-C84F9F7E2206}" destId="{759BD57E-3E26-0A40-B0B4-DA988348EB4C}" srcOrd="2" destOrd="0" parTransId="{92BEE713-6F2D-EB4F-BE38-2D35CDE61C3F}" sibTransId="{9623DEBE-B0E6-4E42-9EFE-46A3F84A4327}"/>
    <dgm:cxn modelId="{F632B741-56BE-0C4A-B9C6-72B8BFADA43C}" type="presOf" srcId="{96E105B1-46BB-EF46-8A31-ABACF0AB8F76}" destId="{8ECD5122-1E3A-CC4C-A117-9DB82C474C38}" srcOrd="0" destOrd="0" presId="urn:microsoft.com/office/officeart/2005/8/layout/process1"/>
    <dgm:cxn modelId="{359DEC46-F7AA-D94D-8000-16D751FC79BA}" type="presOf" srcId="{3FB3A1F1-705F-0644-899B-AF3E0930CA2B}" destId="{4FB59D62-FA5B-824F-82C2-B1D01C06A5CF}" srcOrd="1" destOrd="0" presId="urn:microsoft.com/office/officeart/2005/8/layout/process1"/>
    <dgm:cxn modelId="{F510F818-E105-5945-971B-6946FF3A372E}" type="presOf" srcId="{759BD57E-3E26-0A40-B0B4-DA988348EB4C}" destId="{BB57CC69-0492-BB45-91EE-A386B4077C21}" srcOrd="0" destOrd="0" presId="urn:microsoft.com/office/officeart/2005/8/layout/process1"/>
    <dgm:cxn modelId="{4CB96441-207B-F942-873B-2E33D6F4953D}" type="presOf" srcId="{2CF42C15-75FF-854B-8FAA-C84F9F7E2206}" destId="{AD3FC047-0CE4-6840-A262-AF3AA0F71486}" srcOrd="0" destOrd="0" presId="urn:microsoft.com/office/officeart/2005/8/layout/process1"/>
    <dgm:cxn modelId="{B4D797F5-829F-9D46-9F18-A62D00D1B500}" type="presOf" srcId="{08EC8F72-64D1-8D4D-8136-67C00EF05C82}" destId="{8B9883C5-3243-094E-A1F0-19F195871C98}" srcOrd="1" destOrd="0" presId="urn:microsoft.com/office/officeart/2005/8/layout/process1"/>
    <dgm:cxn modelId="{FE03EAE6-2BBC-9041-B93B-236A813274E3}" type="presParOf" srcId="{AD3FC047-0CE4-6840-A262-AF3AA0F71486}" destId="{70C286E6-904B-064D-B1C7-4638764B9C2E}" srcOrd="0" destOrd="0" presId="urn:microsoft.com/office/officeart/2005/8/layout/process1"/>
    <dgm:cxn modelId="{67CBBF64-0614-654B-B183-517338996E14}" type="presParOf" srcId="{AD3FC047-0CE4-6840-A262-AF3AA0F71486}" destId="{CE473C56-F57C-884A-964B-DB201B7D387D}" srcOrd="1" destOrd="0" presId="urn:microsoft.com/office/officeart/2005/8/layout/process1"/>
    <dgm:cxn modelId="{403FA293-3B7E-8E4F-A9E5-68601A91200E}" type="presParOf" srcId="{CE473C56-F57C-884A-964B-DB201B7D387D}" destId="{4FB59D62-FA5B-824F-82C2-B1D01C06A5CF}" srcOrd="0" destOrd="0" presId="urn:microsoft.com/office/officeart/2005/8/layout/process1"/>
    <dgm:cxn modelId="{3A32A4D2-7C9D-8641-813E-5A1731E7392E}" type="presParOf" srcId="{AD3FC047-0CE4-6840-A262-AF3AA0F71486}" destId="{8ECD5122-1E3A-CC4C-A117-9DB82C474C38}" srcOrd="2" destOrd="0" presId="urn:microsoft.com/office/officeart/2005/8/layout/process1"/>
    <dgm:cxn modelId="{022D1100-E01F-2D44-8E7C-27EF672F687E}" type="presParOf" srcId="{AD3FC047-0CE4-6840-A262-AF3AA0F71486}" destId="{6A7171D0-93E8-1B4B-B9BD-13235029EA58}" srcOrd="3" destOrd="0" presId="urn:microsoft.com/office/officeart/2005/8/layout/process1"/>
    <dgm:cxn modelId="{24AC0B66-4138-1441-8A7D-1349B7D505EF}" type="presParOf" srcId="{6A7171D0-93E8-1B4B-B9BD-13235029EA58}" destId="{8B9883C5-3243-094E-A1F0-19F195871C98}" srcOrd="0" destOrd="0" presId="urn:microsoft.com/office/officeart/2005/8/layout/process1"/>
    <dgm:cxn modelId="{74D8AE93-93C3-E740-B02C-3052DCFE3ED4}" type="presParOf" srcId="{AD3FC047-0CE4-6840-A262-AF3AA0F71486}" destId="{BB57CC69-0492-BB45-91EE-A386B4077C2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02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2CF42C15-75FF-854B-8FAA-C84F9F7E2206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1F121AFC-4685-9349-BA6E-BC71A882EE28}">
      <dgm:prSet phldrT="[Text]"/>
      <dgm:spPr/>
      <dgm:t>
        <a:bodyPr/>
        <a:lstStyle/>
        <a:p>
          <a:r>
            <a:rPr lang="en-US" dirty="0" smtClean="0"/>
            <a:t>L</a:t>
          </a:r>
          <a:endParaRPr lang="en-US" dirty="0"/>
        </a:p>
      </dgm:t>
    </dgm:pt>
    <dgm:pt modelId="{4D4EA9EB-CFE8-CF47-9BE7-C85004314753}" type="parTrans" cxnId="{7888786E-FE72-D742-8EED-07188AD237F2}">
      <dgm:prSet/>
      <dgm:spPr/>
      <dgm:t>
        <a:bodyPr/>
        <a:lstStyle/>
        <a:p>
          <a:endParaRPr lang="en-US"/>
        </a:p>
      </dgm:t>
    </dgm:pt>
    <dgm:pt modelId="{3FB3A1F1-705F-0644-899B-AF3E0930CA2B}" type="sibTrans" cxnId="{7888786E-FE72-D742-8EED-07188AD237F2}">
      <dgm:prSet custT="1"/>
      <dgm:spPr/>
      <dgm:t>
        <a:bodyPr/>
        <a:lstStyle/>
        <a:p>
          <a:r>
            <a:rPr lang="en-US" sz="700" dirty="0" smtClean="0"/>
            <a:t>26</a:t>
          </a:r>
          <a:endParaRPr lang="en-US" sz="700" dirty="0"/>
        </a:p>
      </dgm:t>
    </dgm:pt>
    <dgm:pt modelId="{96E105B1-46BB-EF46-8A31-ABACF0AB8F76}">
      <dgm:prSet phldrT="[Text]"/>
      <dgm:spPr/>
      <dgm:t>
        <a:bodyPr/>
        <a:lstStyle/>
        <a:p>
          <a:r>
            <a:rPr lang="en-US" dirty="0" smtClean="0"/>
            <a:t>P</a:t>
          </a:r>
          <a:endParaRPr lang="en-US" dirty="0"/>
        </a:p>
      </dgm:t>
    </dgm:pt>
    <dgm:pt modelId="{D9B20396-0C43-B943-AEAF-4A10F76C3AB9}" type="parTrans" cxnId="{E82422E4-B417-D745-93CB-6CE386824726}">
      <dgm:prSet/>
      <dgm:spPr/>
      <dgm:t>
        <a:bodyPr/>
        <a:lstStyle/>
        <a:p>
          <a:endParaRPr lang="en-US"/>
        </a:p>
      </dgm:t>
    </dgm:pt>
    <dgm:pt modelId="{08EC8F72-64D1-8D4D-8136-67C00EF05C82}" type="sibTrans" cxnId="{E82422E4-B417-D745-93CB-6CE386824726}">
      <dgm:prSet custT="1"/>
      <dgm:spPr/>
      <dgm:t>
        <a:bodyPr/>
        <a:lstStyle/>
        <a:p>
          <a:r>
            <a:rPr lang="en-US" sz="700" dirty="0" smtClean="0"/>
            <a:t>35</a:t>
          </a:r>
          <a:endParaRPr lang="en-US" sz="700" dirty="0"/>
        </a:p>
      </dgm:t>
    </dgm:pt>
    <dgm:pt modelId="{759BD57E-3E26-0A40-B0B4-DA988348EB4C}">
      <dgm:prSet phldrT="[Text]"/>
      <dgm:spPr/>
      <dgm:t>
        <a:bodyPr/>
        <a:lstStyle/>
        <a:p>
          <a:r>
            <a:rPr lang="en-US" dirty="0" smtClean="0"/>
            <a:t>U</a:t>
          </a:r>
          <a:endParaRPr lang="en-US" dirty="0"/>
        </a:p>
      </dgm:t>
    </dgm:pt>
    <dgm:pt modelId="{92BEE713-6F2D-EB4F-BE38-2D35CDE61C3F}" type="parTrans" cxnId="{3306537E-B5C8-A241-A6C2-9C6DFEC7CCB5}">
      <dgm:prSet/>
      <dgm:spPr/>
      <dgm:t>
        <a:bodyPr/>
        <a:lstStyle/>
        <a:p>
          <a:endParaRPr lang="en-US"/>
        </a:p>
      </dgm:t>
    </dgm:pt>
    <dgm:pt modelId="{9623DEBE-B0E6-4E42-9EFE-46A3F84A4327}" type="sibTrans" cxnId="{3306537E-B5C8-A241-A6C2-9C6DFEC7CCB5}">
      <dgm:prSet/>
      <dgm:spPr/>
      <dgm:t>
        <a:bodyPr/>
        <a:lstStyle/>
        <a:p>
          <a:endParaRPr lang="en-US"/>
        </a:p>
      </dgm:t>
    </dgm:pt>
    <dgm:pt modelId="{AD3FC047-0CE4-6840-A262-AF3AA0F71486}" type="pres">
      <dgm:prSet presAssocID="{2CF42C15-75FF-854B-8FAA-C84F9F7E2206}" presName="Name0" presStyleCnt="0">
        <dgm:presLayoutVars>
          <dgm:dir/>
          <dgm:resizeHandles val="exact"/>
        </dgm:presLayoutVars>
      </dgm:prSet>
      <dgm:spPr/>
    </dgm:pt>
    <dgm:pt modelId="{70C286E6-904B-064D-B1C7-4638764B9C2E}" type="pres">
      <dgm:prSet presAssocID="{1F121AFC-4685-9349-BA6E-BC71A882EE28}" presName="node" presStyleLbl="node1" presStyleIdx="0" presStyleCnt="3" custScaleX="19029" custScaleY="224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73C56-F57C-884A-964B-DB201B7D387D}" type="pres">
      <dgm:prSet presAssocID="{3FB3A1F1-705F-0644-899B-AF3E0930CA2B}" presName="sibTrans" presStyleLbl="sibTrans2D1" presStyleIdx="0" presStyleCnt="2" custScaleX="169782" custScaleY="53243"/>
      <dgm:spPr/>
      <dgm:t>
        <a:bodyPr/>
        <a:lstStyle/>
        <a:p>
          <a:endParaRPr lang="en-US"/>
        </a:p>
      </dgm:t>
    </dgm:pt>
    <dgm:pt modelId="{4FB59D62-FA5B-824F-82C2-B1D01C06A5CF}" type="pres">
      <dgm:prSet presAssocID="{3FB3A1F1-705F-0644-899B-AF3E0930CA2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8ECD5122-1E3A-CC4C-A117-9DB82C474C38}" type="pres">
      <dgm:prSet presAssocID="{96E105B1-46BB-EF46-8A31-ABACF0AB8F76}" presName="node" presStyleLbl="node1" presStyleIdx="1" presStyleCnt="3" custScaleX="19029" custScaleY="224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7171D0-93E8-1B4B-B9BD-13235029EA58}" type="pres">
      <dgm:prSet presAssocID="{08EC8F72-64D1-8D4D-8136-67C00EF05C82}" presName="sibTrans" presStyleLbl="sibTrans2D1" presStyleIdx="1" presStyleCnt="2" custScaleX="169782" custScaleY="53243"/>
      <dgm:spPr/>
      <dgm:t>
        <a:bodyPr/>
        <a:lstStyle/>
        <a:p>
          <a:endParaRPr lang="en-US"/>
        </a:p>
      </dgm:t>
    </dgm:pt>
    <dgm:pt modelId="{8B9883C5-3243-094E-A1F0-19F195871C98}" type="pres">
      <dgm:prSet presAssocID="{08EC8F72-64D1-8D4D-8136-67C00EF05C8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BB57CC69-0492-BB45-91EE-A386B4077C21}" type="pres">
      <dgm:prSet presAssocID="{759BD57E-3E26-0A40-B0B4-DA988348EB4C}" presName="node" presStyleLbl="node1" presStyleIdx="2" presStyleCnt="3" custScaleX="19029" custScaleY="224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B3B4FC-ADB4-904A-AB5A-56DF171F2355}" type="presOf" srcId="{96E105B1-46BB-EF46-8A31-ABACF0AB8F76}" destId="{8ECD5122-1E3A-CC4C-A117-9DB82C474C38}" srcOrd="0" destOrd="0" presId="urn:microsoft.com/office/officeart/2005/8/layout/process1"/>
    <dgm:cxn modelId="{3306537E-B5C8-A241-A6C2-9C6DFEC7CCB5}" srcId="{2CF42C15-75FF-854B-8FAA-C84F9F7E2206}" destId="{759BD57E-3E26-0A40-B0B4-DA988348EB4C}" srcOrd="2" destOrd="0" parTransId="{92BEE713-6F2D-EB4F-BE38-2D35CDE61C3F}" sibTransId="{9623DEBE-B0E6-4E42-9EFE-46A3F84A4327}"/>
    <dgm:cxn modelId="{DD6323F9-ACE1-684D-9D8F-6310716524A3}" type="presOf" srcId="{759BD57E-3E26-0A40-B0B4-DA988348EB4C}" destId="{BB57CC69-0492-BB45-91EE-A386B4077C21}" srcOrd="0" destOrd="0" presId="urn:microsoft.com/office/officeart/2005/8/layout/process1"/>
    <dgm:cxn modelId="{69BE2FE4-3C9A-AD4C-80FF-45143C3DB037}" type="presOf" srcId="{3FB3A1F1-705F-0644-899B-AF3E0930CA2B}" destId="{CE473C56-F57C-884A-964B-DB201B7D387D}" srcOrd="0" destOrd="0" presId="urn:microsoft.com/office/officeart/2005/8/layout/process1"/>
    <dgm:cxn modelId="{7888786E-FE72-D742-8EED-07188AD237F2}" srcId="{2CF42C15-75FF-854B-8FAA-C84F9F7E2206}" destId="{1F121AFC-4685-9349-BA6E-BC71A882EE28}" srcOrd="0" destOrd="0" parTransId="{4D4EA9EB-CFE8-CF47-9BE7-C85004314753}" sibTransId="{3FB3A1F1-705F-0644-899B-AF3E0930CA2B}"/>
    <dgm:cxn modelId="{3144986E-826E-A246-AC5D-B265E6419EA9}" type="presOf" srcId="{1F121AFC-4685-9349-BA6E-BC71A882EE28}" destId="{70C286E6-904B-064D-B1C7-4638764B9C2E}" srcOrd="0" destOrd="0" presId="urn:microsoft.com/office/officeart/2005/8/layout/process1"/>
    <dgm:cxn modelId="{B9DD7861-3CFE-6C4A-8AEE-94363DC5370B}" type="presOf" srcId="{08EC8F72-64D1-8D4D-8136-67C00EF05C82}" destId="{8B9883C5-3243-094E-A1F0-19F195871C98}" srcOrd="1" destOrd="0" presId="urn:microsoft.com/office/officeart/2005/8/layout/process1"/>
    <dgm:cxn modelId="{1E5181D3-8EC7-9046-B359-F34580F1AD1E}" type="presOf" srcId="{2CF42C15-75FF-854B-8FAA-C84F9F7E2206}" destId="{AD3FC047-0CE4-6840-A262-AF3AA0F71486}" srcOrd="0" destOrd="0" presId="urn:microsoft.com/office/officeart/2005/8/layout/process1"/>
    <dgm:cxn modelId="{E82422E4-B417-D745-93CB-6CE386824726}" srcId="{2CF42C15-75FF-854B-8FAA-C84F9F7E2206}" destId="{96E105B1-46BB-EF46-8A31-ABACF0AB8F76}" srcOrd="1" destOrd="0" parTransId="{D9B20396-0C43-B943-AEAF-4A10F76C3AB9}" sibTransId="{08EC8F72-64D1-8D4D-8136-67C00EF05C82}"/>
    <dgm:cxn modelId="{49CEDA95-B1F5-4742-93ED-C38670F6DAAE}" type="presOf" srcId="{08EC8F72-64D1-8D4D-8136-67C00EF05C82}" destId="{6A7171D0-93E8-1B4B-B9BD-13235029EA58}" srcOrd="0" destOrd="0" presId="urn:microsoft.com/office/officeart/2005/8/layout/process1"/>
    <dgm:cxn modelId="{8B5F4F1A-8661-6F4B-BC59-C0355E23AF93}" type="presOf" srcId="{3FB3A1F1-705F-0644-899B-AF3E0930CA2B}" destId="{4FB59D62-FA5B-824F-82C2-B1D01C06A5CF}" srcOrd="1" destOrd="0" presId="urn:microsoft.com/office/officeart/2005/8/layout/process1"/>
    <dgm:cxn modelId="{59DA8816-A115-AB49-A2BA-5E2BA6CCE2AF}" type="presParOf" srcId="{AD3FC047-0CE4-6840-A262-AF3AA0F71486}" destId="{70C286E6-904B-064D-B1C7-4638764B9C2E}" srcOrd="0" destOrd="0" presId="urn:microsoft.com/office/officeart/2005/8/layout/process1"/>
    <dgm:cxn modelId="{9E031F09-0B04-E541-A362-8A0F775BCF70}" type="presParOf" srcId="{AD3FC047-0CE4-6840-A262-AF3AA0F71486}" destId="{CE473C56-F57C-884A-964B-DB201B7D387D}" srcOrd="1" destOrd="0" presId="urn:microsoft.com/office/officeart/2005/8/layout/process1"/>
    <dgm:cxn modelId="{CB15ACC3-59E0-2344-A9DB-5238E7031C89}" type="presParOf" srcId="{CE473C56-F57C-884A-964B-DB201B7D387D}" destId="{4FB59D62-FA5B-824F-82C2-B1D01C06A5CF}" srcOrd="0" destOrd="0" presId="urn:microsoft.com/office/officeart/2005/8/layout/process1"/>
    <dgm:cxn modelId="{70772934-0B22-5940-A8CF-2ACD6B86C59F}" type="presParOf" srcId="{AD3FC047-0CE4-6840-A262-AF3AA0F71486}" destId="{8ECD5122-1E3A-CC4C-A117-9DB82C474C38}" srcOrd="2" destOrd="0" presId="urn:microsoft.com/office/officeart/2005/8/layout/process1"/>
    <dgm:cxn modelId="{C590E7B5-F7D5-4E45-8433-C111BF4C9921}" type="presParOf" srcId="{AD3FC047-0CE4-6840-A262-AF3AA0F71486}" destId="{6A7171D0-93E8-1B4B-B9BD-13235029EA58}" srcOrd="3" destOrd="0" presId="urn:microsoft.com/office/officeart/2005/8/layout/process1"/>
    <dgm:cxn modelId="{F0602343-ECED-8E40-B411-741BB757528B}" type="presParOf" srcId="{6A7171D0-93E8-1B4B-B9BD-13235029EA58}" destId="{8B9883C5-3243-094E-A1F0-19F195871C98}" srcOrd="0" destOrd="0" presId="urn:microsoft.com/office/officeart/2005/8/layout/process1"/>
    <dgm:cxn modelId="{2590B40D-FF7D-B442-A665-97F6F8378335}" type="presParOf" srcId="{AD3FC047-0CE4-6840-A262-AF3AA0F71486}" destId="{BB57CC69-0492-BB45-91EE-A386B4077C2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0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2CF42C15-75FF-854B-8FAA-C84F9F7E2206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1F121AFC-4685-9349-BA6E-BC71A882EE28}">
      <dgm:prSet phldrT="[Text]"/>
      <dgm:spPr/>
      <dgm:t>
        <a:bodyPr/>
        <a:lstStyle/>
        <a:p>
          <a:r>
            <a:rPr lang="en-US" dirty="0" smtClean="0"/>
            <a:t>L</a:t>
          </a:r>
          <a:endParaRPr lang="en-US" dirty="0"/>
        </a:p>
      </dgm:t>
    </dgm:pt>
    <dgm:pt modelId="{4D4EA9EB-CFE8-CF47-9BE7-C85004314753}" type="parTrans" cxnId="{7888786E-FE72-D742-8EED-07188AD237F2}">
      <dgm:prSet/>
      <dgm:spPr/>
      <dgm:t>
        <a:bodyPr/>
        <a:lstStyle/>
        <a:p>
          <a:endParaRPr lang="en-US"/>
        </a:p>
      </dgm:t>
    </dgm:pt>
    <dgm:pt modelId="{3FB3A1F1-705F-0644-899B-AF3E0930CA2B}" type="sibTrans" cxnId="{7888786E-FE72-D742-8EED-07188AD237F2}">
      <dgm:prSet custT="1"/>
      <dgm:spPr/>
      <dgm:t>
        <a:bodyPr/>
        <a:lstStyle/>
        <a:p>
          <a:r>
            <a:rPr lang="en-US" sz="700" dirty="0" smtClean="0"/>
            <a:t>27</a:t>
          </a:r>
          <a:endParaRPr lang="en-US" sz="700" dirty="0"/>
        </a:p>
      </dgm:t>
    </dgm:pt>
    <dgm:pt modelId="{96E105B1-46BB-EF46-8A31-ABACF0AB8F76}">
      <dgm:prSet phldrT="[Text]"/>
      <dgm:spPr/>
      <dgm:t>
        <a:bodyPr/>
        <a:lstStyle/>
        <a:p>
          <a:r>
            <a:rPr lang="en-US" dirty="0" smtClean="0"/>
            <a:t>R</a:t>
          </a:r>
          <a:endParaRPr lang="en-US" dirty="0"/>
        </a:p>
      </dgm:t>
    </dgm:pt>
    <dgm:pt modelId="{D9B20396-0C43-B943-AEAF-4A10F76C3AB9}" type="parTrans" cxnId="{E82422E4-B417-D745-93CB-6CE386824726}">
      <dgm:prSet/>
      <dgm:spPr/>
      <dgm:t>
        <a:bodyPr/>
        <a:lstStyle/>
        <a:p>
          <a:endParaRPr lang="en-US"/>
        </a:p>
      </dgm:t>
    </dgm:pt>
    <dgm:pt modelId="{08EC8F72-64D1-8D4D-8136-67C00EF05C82}" type="sibTrans" cxnId="{E82422E4-B417-D745-93CB-6CE386824726}">
      <dgm:prSet custT="1"/>
      <dgm:spPr/>
      <dgm:t>
        <a:bodyPr/>
        <a:lstStyle/>
        <a:p>
          <a:r>
            <a:rPr lang="en-US" sz="700" dirty="0" smtClean="0"/>
            <a:t>39</a:t>
          </a:r>
          <a:endParaRPr lang="en-US" sz="700" dirty="0"/>
        </a:p>
      </dgm:t>
    </dgm:pt>
    <dgm:pt modelId="{759BD57E-3E26-0A40-B0B4-DA988348EB4C}">
      <dgm:prSet phldrT="[Text]"/>
      <dgm:spPr/>
      <dgm:t>
        <a:bodyPr/>
        <a:lstStyle/>
        <a:p>
          <a:r>
            <a:rPr lang="en-US" dirty="0" smtClean="0"/>
            <a:t>U</a:t>
          </a:r>
          <a:endParaRPr lang="en-US" dirty="0"/>
        </a:p>
      </dgm:t>
    </dgm:pt>
    <dgm:pt modelId="{92BEE713-6F2D-EB4F-BE38-2D35CDE61C3F}" type="parTrans" cxnId="{3306537E-B5C8-A241-A6C2-9C6DFEC7CCB5}">
      <dgm:prSet/>
      <dgm:spPr/>
      <dgm:t>
        <a:bodyPr/>
        <a:lstStyle/>
        <a:p>
          <a:endParaRPr lang="en-US"/>
        </a:p>
      </dgm:t>
    </dgm:pt>
    <dgm:pt modelId="{9623DEBE-B0E6-4E42-9EFE-46A3F84A4327}" type="sibTrans" cxnId="{3306537E-B5C8-A241-A6C2-9C6DFEC7CCB5}">
      <dgm:prSet/>
      <dgm:spPr/>
      <dgm:t>
        <a:bodyPr/>
        <a:lstStyle/>
        <a:p>
          <a:endParaRPr lang="en-US"/>
        </a:p>
      </dgm:t>
    </dgm:pt>
    <dgm:pt modelId="{AD3FC047-0CE4-6840-A262-AF3AA0F71486}" type="pres">
      <dgm:prSet presAssocID="{2CF42C15-75FF-854B-8FAA-C84F9F7E2206}" presName="Name0" presStyleCnt="0">
        <dgm:presLayoutVars>
          <dgm:dir/>
          <dgm:resizeHandles val="exact"/>
        </dgm:presLayoutVars>
      </dgm:prSet>
      <dgm:spPr/>
    </dgm:pt>
    <dgm:pt modelId="{70C286E6-904B-064D-B1C7-4638764B9C2E}" type="pres">
      <dgm:prSet presAssocID="{1F121AFC-4685-9349-BA6E-BC71A882EE28}" presName="node" presStyleLbl="node1" presStyleIdx="0" presStyleCnt="3" custScaleX="19029" custScaleY="224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73C56-F57C-884A-964B-DB201B7D387D}" type="pres">
      <dgm:prSet presAssocID="{3FB3A1F1-705F-0644-899B-AF3E0930CA2B}" presName="sibTrans" presStyleLbl="sibTrans2D1" presStyleIdx="0" presStyleCnt="2" custScaleX="169782" custScaleY="53243"/>
      <dgm:spPr/>
      <dgm:t>
        <a:bodyPr/>
        <a:lstStyle/>
        <a:p>
          <a:endParaRPr lang="en-US"/>
        </a:p>
      </dgm:t>
    </dgm:pt>
    <dgm:pt modelId="{4FB59D62-FA5B-824F-82C2-B1D01C06A5CF}" type="pres">
      <dgm:prSet presAssocID="{3FB3A1F1-705F-0644-899B-AF3E0930CA2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8ECD5122-1E3A-CC4C-A117-9DB82C474C38}" type="pres">
      <dgm:prSet presAssocID="{96E105B1-46BB-EF46-8A31-ABACF0AB8F76}" presName="node" presStyleLbl="node1" presStyleIdx="1" presStyleCnt="3" custScaleX="19029" custScaleY="224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7171D0-93E8-1B4B-B9BD-13235029EA58}" type="pres">
      <dgm:prSet presAssocID="{08EC8F72-64D1-8D4D-8136-67C00EF05C82}" presName="sibTrans" presStyleLbl="sibTrans2D1" presStyleIdx="1" presStyleCnt="2" custScaleX="169782" custScaleY="53243"/>
      <dgm:spPr/>
      <dgm:t>
        <a:bodyPr/>
        <a:lstStyle/>
        <a:p>
          <a:endParaRPr lang="en-US"/>
        </a:p>
      </dgm:t>
    </dgm:pt>
    <dgm:pt modelId="{8B9883C5-3243-094E-A1F0-19F195871C98}" type="pres">
      <dgm:prSet presAssocID="{08EC8F72-64D1-8D4D-8136-67C00EF05C8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BB57CC69-0492-BB45-91EE-A386B4077C21}" type="pres">
      <dgm:prSet presAssocID="{759BD57E-3E26-0A40-B0B4-DA988348EB4C}" presName="node" presStyleLbl="node1" presStyleIdx="2" presStyleCnt="3" custScaleX="19029" custScaleY="224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625BF9-D13A-5047-8E39-1F33B6B6194F}" type="presOf" srcId="{08EC8F72-64D1-8D4D-8136-67C00EF05C82}" destId="{8B9883C5-3243-094E-A1F0-19F195871C98}" srcOrd="1" destOrd="0" presId="urn:microsoft.com/office/officeart/2005/8/layout/process1"/>
    <dgm:cxn modelId="{4C9F094F-4324-084A-9078-921D2E8D42BC}" type="presOf" srcId="{96E105B1-46BB-EF46-8A31-ABACF0AB8F76}" destId="{8ECD5122-1E3A-CC4C-A117-9DB82C474C38}" srcOrd="0" destOrd="0" presId="urn:microsoft.com/office/officeart/2005/8/layout/process1"/>
    <dgm:cxn modelId="{3306537E-B5C8-A241-A6C2-9C6DFEC7CCB5}" srcId="{2CF42C15-75FF-854B-8FAA-C84F9F7E2206}" destId="{759BD57E-3E26-0A40-B0B4-DA988348EB4C}" srcOrd="2" destOrd="0" parTransId="{92BEE713-6F2D-EB4F-BE38-2D35CDE61C3F}" sibTransId="{9623DEBE-B0E6-4E42-9EFE-46A3F84A4327}"/>
    <dgm:cxn modelId="{C7C7B12B-7254-0B4E-BC92-DDE4F5D5EAAC}" type="presOf" srcId="{759BD57E-3E26-0A40-B0B4-DA988348EB4C}" destId="{BB57CC69-0492-BB45-91EE-A386B4077C21}" srcOrd="0" destOrd="0" presId="urn:microsoft.com/office/officeart/2005/8/layout/process1"/>
    <dgm:cxn modelId="{7888786E-FE72-D742-8EED-07188AD237F2}" srcId="{2CF42C15-75FF-854B-8FAA-C84F9F7E2206}" destId="{1F121AFC-4685-9349-BA6E-BC71A882EE28}" srcOrd="0" destOrd="0" parTransId="{4D4EA9EB-CFE8-CF47-9BE7-C85004314753}" sibTransId="{3FB3A1F1-705F-0644-899B-AF3E0930CA2B}"/>
    <dgm:cxn modelId="{01E3D233-1586-0548-9A95-FE838AE25A55}" type="presOf" srcId="{3FB3A1F1-705F-0644-899B-AF3E0930CA2B}" destId="{4FB59D62-FA5B-824F-82C2-B1D01C06A5CF}" srcOrd="1" destOrd="0" presId="urn:microsoft.com/office/officeart/2005/8/layout/process1"/>
    <dgm:cxn modelId="{BB1F99ED-80D3-1144-A5D1-DC3B51F495A9}" type="presOf" srcId="{1F121AFC-4685-9349-BA6E-BC71A882EE28}" destId="{70C286E6-904B-064D-B1C7-4638764B9C2E}" srcOrd="0" destOrd="0" presId="urn:microsoft.com/office/officeart/2005/8/layout/process1"/>
    <dgm:cxn modelId="{F5C3F6C4-24CA-D040-AA71-C520FAB14FF9}" type="presOf" srcId="{2CF42C15-75FF-854B-8FAA-C84F9F7E2206}" destId="{AD3FC047-0CE4-6840-A262-AF3AA0F71486}" srcOrd="0" destOrd="0" presId="urn:microsoft.com/office/officeart/2005/8/layout/process1"/>
    <dgm:cxn modelId="{AC1C1D15-657C-CE48-B3AB-43C961B4343F}" type="presOf" srcId="{3FB3A1F1-705F-0644-899B-AF3E0930CA2B}" destId="{CE473C56-F57C-884A-964B-DB201B7D387D}" srcOrd="0" destOrd="0" presId="urn:microsoft.com/office/officeart/2005/8/layout/process1"/>
    <dgm:cxn modelId="{1C387C6F-A0FF-6940-AD1E-8BDFA8FC170C}" type="presOf" srcId="{08EC8F72-64D1-8D4D-8136-67C00EF05C82}" destId="{6A7171D0-93E8-1B4B-B9BD-13235029EA58}" srcOrd="0" destOrd="0" presId="urn:microsoft.com/office/officeart/2005/8/layout/process1"/>
    <dgm:cxn modelId="{E82422E4-B417-D745-93CB-6CE386824726}" srcId="{2CF42C15-75FF-854B-8FAA-C84F9F7E2206}" destId="{96E105B1-46BB-EF46-8A31-ABACF0AB8F76}" srcOrd="1" destOrd="0" parTransId="{D9B20396-0C43-B943-AEAF-4A10F76C3AB9}" sibTransId="{08EC8F72-64D1-8D4D-8136-67C00EF05C82}"/>
    <dgm:cxn modelId="{32794475-1D4B-0140-87AA-3FD46DDBD623}" type="presParOf" srcId="{AD3FC047-0CE4-6840-A262-AF3AA0F71486}" destId="{70C286E6-904B-064D-B1C7-4638764B9C2E}" srcOrd="0" destOrd="0" presId="urn:microsoft.com/office/officeart/2005/8/layout/process1"/>
    <dgm:cxn modelId="{3414E567-BAEA-F044-8762-4382E3B0DB5E}" type="presParOf" srcId="{AD3FC047-0CE4-6840-A262-AF3AA0F71486}" destId="{CE473C56-F57C-884A-964B-DB201B7D387D}" srcOrd="1" destOrd="0" presId="urn:microsoft.com/office/officeart/2005/8/layout/process1"/>
    <dgm:cxn modelId="{90111C36-F893-A240-8ADD-D295EEFD4688}" type="presParOf" srcId="{CE473C56-F57C-884A-964B-DB201B7D387D}" destId="{4FB59D62-FA5B-824F-82C2-B1D01C06A5CF}" srcOrd="0" destOrd="0" presId="urn:microsoft.com/office/officeart/2005/8/layout/process1"/>
    <dgm:cxn modelId="{31438573-BD8E-C144-B63B-6C4F8F660457}" type="presParOf" srcId="{AD3FC047-0CE4-6840-A262-AF3AA0F71486}" destId="{8ECD5122-1E3A-CC4C-A117-9DB82C474C38}" srcOrd="2" destOrd="0" presId="urn:microsoft.com/office/officeart/2005/8/layout/process1"/>
    <dgm:cxn modelId="{FEC9A512-5BEF-EB4B-B703-1DEF687883AD}" type="presParOf" srcId="{AD3FC047-0CE4-6840-A262-AF3AA0F71486}" destId="{6A7171D0-93E8-1B4B-B9BD-13235029EA58}" srcOrd="3" destOrd="0" presId="urn:microsoft.com/office/officeart/2005/8/layout/process1"/>
    <dgm:cxn modelId="{62E67A19-8CC6-8F41-9C79-75804B5B12D2}" type="presParOf" srcId="{6A7171D0-93E8-1B4B-B9BD-13235029EA58}" destId="{8B9883C5-3243-094E-A1F0-19F195871C98}" srcOrd="0" destOrd="0" presId="urn:microsoft.com/office/officeart/2005/8/layout/process1"/>
    <dgm:cxn modelId="{39E0D0EF-F874-344D-9A07-B726E0A80DE3}" type="presParOf" srcId="{AD3FC047-0CE4-6840-A262-AF3AA0F71486}" destId="{BB57CC69-0492-BB45-91EE-A386B4077C2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2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2CF42C15-75FF-854B-8FAA-C84F9F7E2206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1F121AFC-4685-9349-BA6E-BC71A882EE28}">
      <dgm:prSet phldrT="[Text]"/>
      <dgm:spPr/>
      <dgm:t>
        <a:bodyPr/>
        <a:lstStyle/>
        <a:p>
          <a:r>
            <a:rPr lang="en-US" dirty="0" smtClean="0"/>
            <a:t>N</a:t>
          </a:r>
          <a:endParaRPr lang="en-US" dirty="0"/>
        </a:p>
      </dgm:t>
    </dgm:pt>
    <dgm:pt modelId="{4D4EA9EB-CFE8-CF47-9BE7-C85004314753}" type="parTrans" cxnId="{7888786E-FE72-D742-8EED-07188AD237F2}">
      <dgm:prSet/>
      <dgm:spPr/>
      <dgm:t>
        <a:bodyPr/>
        <a:lstStyle/>
        <a:p>
          <a:endParaRPr lang="en-US"/>
        </a:p>
      </dgm:t>
    </dgm:pt>
    <dgm:pt modelId="{3FB3A1F1-705F-0644-899B-AF3E0930CA2B}" type="sibTrans" cxnId="{7888786E-FE72-D742-8EED-07188AD237F2}">
      <dgm:prSet custT="1"/>
      <dgm:spPr/>
      <dgm:t>
        <a:bodyPr/>
        <a:lstStyle/>
        <a:p>
          <a:r>
            <a:rPr lang="en-US" sz="700" dirty="0" smtClean="0"/>
            <a:t>29</a:t>
          </a:r>
          <a:endParaRPr lang="en-US" sz="700" dirty="0"/>
        </a:p>
      </dgm:t>
    </dgm:pt>
    <dgm:pt modelId="{96E105B1-46BB-EF46-8A31-ABACF0AB8F76}">
      <dgm:prSet phldrT="[Text]"/>
      <dgm:spPr/>
      <dgm:t>
        <a:bodyPr/>
        <a:lstStyle/>
        <a:p>
          <a:r>
            <a:rPr lang="en-US" dirty="0" smtClean="0"/>
            <a:t>O</a:t>
          </a:r>
          <a:endParaRPr lang="en-US" dirty="0"/>
        </a:p>
      </dgm:t>
    </dgm:pt>
    <dgm:pt modelId="{D9B20396-0C43-B943-AEAF-4A10F76C3AB9}" type="parTrans" cxnId="{E82422E4-B417-D745-93CB-6CE386824726}">
      <dgm:prSet/>
      <dgm:spPr/>
      <dgm:t>
        <a:bodyPr/>
        <a:lstStyle/>
        <a:p>
          <a:endParaRPr lang="en-US"/>
        </a:p>
      </dgm:t>
    </dgm:pt>
    <dgm:pt modelId="{08EC8F72-64D1-8D4D-8136-67C00EF05C82}" type="sibTrans" cxnId="{E82422E4-B417-D745-93CB-6CE386824726}">
      <dgm:prSet custT="1"/>
      <dgm:spPr/>
      <dgm:t>
        <a:bodyPr/>
        <a:lstStyle/>
        <a:p>
          <a:r>
            <a:rPr lang="en-US" sz="700" dirty="0" smtClean="0"/>
            <a:t>33</a:t>
          </a:r>
          <a:endParaRPr lang="en-US" sz="700" dirty="0"/>
        </a:p>
      </dgm:t>
    </dgm:pt>
    <dgm:pt modelId="{759BD57E-3E26-0A40-B0B4-DA988348EB4C}">
      <dgm:prSet phldrT="[Text]"/>
      <dgm:spPr/>
      <dgm:t>
        <a:bodyPr/>
        <a:lstStyle/>
        <a:p>
          <a:r>
            <a:rPr lang="en-US" dirty="0" smtClean="0"/>
            <a:t>Q</a:t>
          </a:r>
          <a:endParaRPr lang="en-US" dirty="0"/>
        </a:p>
      </dgm:t>
    </dgm:pt>
    <dgm:pt modelId="{92BEE713-6F2D-EB4F-BE38-2D35CDE61C3F}" type="parTrans" cxnId="{3306537E-B5C8-A241-A6C2-9C6DFEC7CCB5}">
      <dgm:prSet/>
      <dgm:spPr/>
      <dgm:t>
        <a:bodyPr/>
        <a:lstStyle/>
        <a:p>
          <a:endParaRPr lang="en-US"/>
        </a:p>
      </dgm:t>
    </dgm:pt>
    <dgm:pt modelId="{9623DEBE-B0E6-4E42-9EFE-46A3F84A4327}" type="sibTrans" cxnId="{3306537E-B5C8-A241-A6C2-9C6DFEC7CCB5}">
      <dgm:prSet/>
      <dgm:spPr/>
      <dgm:t>
        <a:bodyPr/>
        <a:lstStyle/>
        <a:p>
          <a:endParaRPr lang="en-US"/>
        </a:p>
      </dgm:t>
    </dgm:pt>
    <dgm:pt modelId="{AD3FC047-0CE4-6840-A262-AF3AA0F71486}" type="pres">
      <dgm:prSet presAssocID="{2CF42C15-75FF-854B-8FAA-C84F9F7E2206}" presName="Name0" presStyleCnt="0">
        <dgm:presLayoutVars>
          <dgm:dir/>
          <dgm:resizeHandles val="exact"/>
        </dgm:presLayoutVars>
      </dgm:prSet>
      <dgm:spPr/>
    </dgm:pt>
    <dgm:pt modelId="{70C286E6-904B-064D-B1C7-4638764B9C2E}" type="pres">
      <dgm:prSet presAssocID="{1F121AFC-4685-9349-BA6E-BC71A882EE28}" presName="node" presStyleLbl="node1" presStyleIdx="0" presStyleCnt="3" custScaleX="19029" custScaleY="224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73C56-F57C-884A-964B-DB201B7D387D}" type="pres">
      <dgm:prSet presAssocID="{3FB3A1F1-705F-0644-899B-AF3E0930CA2B}" presName="sibTrans" presStyleLbl="sibTrans2D1" presStyleIdx="0" presStyleCnt="2" custScaleX="169782" custScaleY="53243"/>
      <dgm:spPr/>
      <dgm:t>
        <a:bodyPr/>
        <a:lstStyle/>
        <a:p>
          <a:endParaRPr lang="en-US"/>
        </a:p>
      </dgm:t>
    </dgm:pt>
    <dgm:pt modelId="{4FB59D62-FA5B-824F-82C2-B1D01C06A5CF}" type="pres">
      <dgm:prSet presAssocID="{3FB3A1F1-705F-0644-899B-AF3E0930CA2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8ECD5122-1E3A-CC4C-A117-9DB82C474C38}" type="pres">
      <dgm:prSet presAssocID="{96E105B1-46BB-EF46-8A31-ABACF0AB8F76}" presName="node" presStyleLbl="node1" presStyleIdx="1" presStyleCnt="3" custScaleX="19029" custScaleY="224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7171D0-93E8-1B4B-B9BD-13235029EA58}" type="pres">
      <dgm:prSet presAssocID="{08EC8F72-64D1-8D4D-8136-67C00EF05C82}" presName="sibTrans" presStyleLbl="sibTrans2D1" presStyleIdx="1" presStyleCnt="2" custScaleX="169782" custScaleY="53243"/>
      <dgm:spPr/>
      <dgm:t>
        <a:bodyPr/>
        <a:lstStyle/>
        <a:p>
          <a:endParaRPr lang="en-US"/>
        </a:p>
      </dgm:t>
    </dgm:pt>
    <dgm:pt modelId="{8B9883C5-3243-094E-A1F0-19F195871C98}" type="pres">
      <dgm:prSet presAssocID="{08EC8F72-64D1-8D4D-8136-67C00EF05C8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BB57CC69-0492-BB45-91EE-A386B4077C21}" type="pres">
      <dgm:prSet presAssocID="{759BD57E-3E26-0A40-B0B4-DA988348EB4C}" presName="node" presStyleLbl="node1" presStyleIdx="2" presStyleCnt="3" custScaleX="19029" custScaleY="224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2422E4-B417-D745-93CB-6CE386824726}" srcId="{2CF42C15-75FF-854B-8FAA-C84F9F7E2206}" destId="{96E105B1-46BB-EF46-8A31-ABACF0AB8F76}" srcOrd="1" destOrd="0" parTransId="{D9B20396-0C43-B943-AEAF-4A10F76C3AB9}" sibTransId="{08EC8F72-64D1-8D4D-8136-67C00EF05C82}"/>
    <dgm:cxn modelId="{7888786E-FE72-D742-8EED-07188AD237F2}" srcId="{2CF42C15-75FF-854B-8FAA-C84F9F7E2206}" destId="{1F121AFC-4685-9349-BA6E-BC71A882EE28}" srcOrd="0" destOrd="0" parTransId="{4D4EA9EB-CFE8-CF47-9BE7-C85004314753}" sibTransId="{3FB3A1F1-705F-0644-899B-AF3E0930CA2B}"/>
    <dgm:cxn modelId="{3306537E-B5C8-A241-A6C2-9C6DFEC7CCB5}" srcId="{2CF42C15-75FF-854B-8FAA-C84F9F7E2206}" destId="{759BD57E-3E26-0A40-B0B4-DA988348EB4C}" srcOrd="2" destOrd="0" parTransId="{92BEE713-6F2D-EB4F-BE38-2D35CDE61C3F}" sibTransId="{9623DEBE-B0E6-4E42-9EFE-46A3F84A4327}"/>
    <dgm:cxn modelId="{85102084-6CC2-9043-A9D7-C69E09875B79}" type="presOf" srcId="{08EC8F72-64D1-8D4D-8136-67C00EF05C82}" destId="{8B9883C5-3243-094E-A1F0-19F195871C98}" srcOrd="1" destOrd="0" presId="urn:microsoft.com/office/officeart/2005/8/layout/process1"/>
    <dgm:cxn modelId="{266981B3-691A-CA4D-A386-BDD84B800DEB}" type="presOf" srcId="{08EC8F72-64D1-8D4D-8136-67C00EF05C82}" destId="{6A7171D0-93E8-1B4B-B9BD-13235029EA58}" srcOrd="0" destOrd="0" presId="urn:microsoft.com/office/officeart/2005/8/layout/process1"/>
    <dgm:cxn modelId="{72239738-681D-734D-A3FB-513BE9401D16}" type="presOf" srcId="{1F121AFC-4685-9349-BA6E-BC71A882EE28}" destId="{70C286E6-904B-064D-B1C7-4638764B9C2E}" srcOrd="0" destOrd="0" presId="urn:microsoft.com/office/officeart/2005/8/layout/process1"/>
    <dgm:cxn modelId="{E2493455-4AA6-E543-AEA3-6F3663B0FA85}" type="presOf" srcId="{2CF42C15-75FF-854B-8FAA-C84F9F7E2206}" destId="{AD3FC047-0CE4-6840-A262-AF3AA0F71486}" srcOrd="0" destOrd="0" presId="urn:microsoft.com/office/officeart/2005/8/layout/process1"/>
    <dgm:cxn modelId="{19D3E2DE-2B40-FA4C-8A1A-DA5FFD601DFF}" type="presOf" srcId="{96E105B1-46BB-EF46-8A31-ABACF0AB8F76}" destId="{8ECD5122-1E3A-CC4C-A117-9DB82C474C38}" srcOrd="0" destOrd="0" presId="urn:microsoft.com/office/officeart/2005/8/layout/process1"/>
    <dgm:cxn modelId="{D58B7DC4-F762-5541-BDBB-221100B9352D}" type="presOf" srcId="{3FB3A1F1-705F-0644-899B-AF3E0930CA2B}" destId="{4FB59D62-FA5B-824F-82C2-B1D01C06A5CF}" srcOrd="1" destOrd="0" presId="urn:microsoft.com/office/officeart/2005/8/layout/process1"/>
    <dgm:cxn modelId="{7F44222F-853D-2E44-9E15-5EB2887F7893}" type="presOf" srcId="{3FB3A1F1-705F-0644-899B-AF3E0930CA2B}" destId="{CE473C56-F57C-884A-964B-DB201B7D387D}" srcOrd="0" destOrd="0" presId="urn:microsoft.com/office/officeart/2005/8/layout/process1"/>
    <dgm:cxn modelId="{209D9DC0-72A6-B04D-A21E-342FBA1D58C0}" type="presOf" srcId="{759BD57E-3E26-0A40-B0B4-DA988348EB4C}" destId="{BB57CC69-0492-BB45-91EE-A386B4077C21}" srcOrd="0" destOrd="0" presId="urn:microsoft.com/office/officeart/2005/8/layout/process1"/>
    <dgm:cxn modelId="{814DC9EC-0553-524D-A526-B7AD531576CC}" type="presParOf" srcId="{AD3FC047-0CE4-6840-A262-AF3AA0F71486}" destId="{70C286E6-904B-064D-B1C7-4638764B9C2E}" srcOrd="0" destOrd="0" presId="urn:microsoft.com/office/officeart/2005/8/layout/process1"/>
    <dgm:cxn modelId="{8BF70F79-7D56-624D-8059-3CACDC2ECB81}" type="presParOf" srcId="{AD3FC047-0CE4-6840-A262-AF3AA0F71486}" destId="{CE473C56-F57C-884A-964B-DB201B7D387D}" srcOrd="1" destOrd="0" presId="urn:microsoft.com/office/officeart/2005/8/layout/process1"/>
    <dgm:cxn modelId="{6D595B72-691B-0646-BDD0-F9FDB50117A8}" type="presParOf" srcId="{CE473C56-F57C-884A-964B-DB201B7D387D}" destId="{4FB59D62-FA5B-824F-82C2-B1D01C06A5CF}" srcOrd="0" destOrd="0" presId="urn:microsoft.com/office/officeart/2005/8/layout/process1"/>
    <dgm:cxn modelId="{A673932F-B77D-A146-9243-D53ACB91D199}" type="presParOf" srcId="{AD3FC047-0CE4-6840-A262-AF3AA0F71486}" destId="{8ECD5122-1E3A-CC4C-A117-9DB82C474C38}" srcOrd="2" destOrd="0" presId="urn:microsoft.com/office/officeart/2005/8/layout/process1"/>
    <dgm:cxn modelId="{7F020DFD-17DC-AE4B-B313-2C5075B7E0BD}" type="presParOf" srcId="{AD3FC047-0CE4-6840-A262-AF3AA0F71486}" destId="{6A7171D0-93E8-1B4B-B9BD-13235029EA58}" srcOrd="3" destOrd="0" presId="urn:microsoft.com/office/officeart/2005/8/layout/process1"/>
    <dgm:cxn modelId="{4BE4D08B-ACED-BE44-904E-C3805ACC3579}" type="presParOf" srcId="{6A7171D0-93E8-1B4B-B9BD-13235029EA58}" destId="{8B9883C5-3243-094E-A1F0-19F195871C98}" srcOrd="0" destOrd="0" presId="urn:microsoft.com/office/officeart/2005/8/layout/process1"/>
    <dgm:cxn modelId="{FEC04A3E-4564-2C4F-9488-C6F66A425969}" type="presParOf" srcId="{AD3FC047-0CE4-6840-A262-AF3AA0F71486}" destId="{BB57CC69-0492-BB45-91EE-A386B4077C2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2CF42C15-75FF-854B-8FAA-C84F9F7E2206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1F121AFC-4685-9349-BA6E-BC71A882EE28}">
      <dgm:prSet phldrT="[Text]"/>
      <dgm:spPr/>
      <dgm:t>
        <a:bodyPr/>
        <a:lstStyle/>
        <a:p>
          <a:r>
            <a:rPr lang="en-US" dirty="0" smtClean="0"/>
            <a:t>N</a:t>
          </a:r>
          <a:endParaRPr lang="en-US" dirty="0"/>
        </a:p>
      </dgm:t>
    </dgm:pt>
    <dgm:pt modelId="{4D4EA9EB-CFE8-CF47-9BE7-C85004314753}" type="parTrans" cxnId="{7888786E-FE72-D742-8EED-07188AD237F2}">
      <dgm:prSet/>
      <dgm:spPr/>
      <dgm:t>
        <a:bodyPr/>
        <a:lstStyle/>
        <a:p>
          <a:endParaRPr lang="en-US"/>
        </a:p>
      </dgm:t>
    </dgm:pt>
    <dgm:pt modelId="{3FB3A1F1-705F-0644-899B-AF3E0930CA2B}" type="sibTrans" cxnId="{7888786E-FE72-D742-8EED-07188AD237F2}">
      <dgm:prSet custT="1"/>
      <dgm:spPr/>
      <dgm:t>
        <a:bodyPr/>
        <a:lstStyle/>
        <a:p>
          <a:r>
            <a:rPr lang="en-US" sz="700" dirty="0" smtClean="0"/>
            <a:t>32</a:t>
          </a:r>
          <a:endParaRPr lang="en-US" sz="700" dirty="0"/>
        </a:p>
      </dgm:t>
    </dgm:pt>
    <dgm:pt modelId="{96E105B1-46BB-EF46-8A31-ABACF0AB8F76}">
      <dgm:prSet phldrT="[Text]"/>
      <dgm:spPr/>
      <dgm:t>
        <a:bodyPr/>
        <a:lstStyle/>
        <a:p>
          <a:r>
            <a:rPr lang="en-US" dirty="0" smtClean="0"/>
            <a:t>P</a:t>
          </a:r>
          <a:endParaRPr lang="en-US" dirty="0"/>
        </a:p>
      </dgm:t>
    </dgm:pt>
    <dgm:pt modelId="{D9B20396-0C43-B943-AEAF-4A10F76C3AB9}" type="parTrans" cxnId="{E82422E4-B417-D745-93CB-6CE386824726}">
      <dgm:prSet/>
      <dgm:spPr/>
      <dgm:t>
        <a:bodyPr/>
        <a:lstStyle/>
        <a:p>
          <a:endParaRPr lang="en-US"/>
        </a:p>
      </dgm:t>
    </dgm:pt>
    <dgm:pt modelId="{08EC8F72-64D1-8D4D-8136-67C00EF05C82}" type="sibTrans" cxnId="{E82422E4-B417-D745-93CB-6CE386824726}">
      <dgm:prSet custT="1"/>
      <dgm:spPr/>
      <dgm:t>
        <a:bodyPr/>
        <a:lstStyle/>
        <a:p>
          <a:r>
            <a:rPr lang="en-US" sz="700" dirty="0" smtClean="0"/>
            <a:t>34</a:t>
          </a:r>
          <a:endParaRPr lang="en-US" sz="700" dirty="0"/>
        </a:p>
      </dgm:t>
    </dgm:pt>
    <dgm:pt modelId="{759BD57E-3E26-0A40-B0B4-DA988348EB4C}">
      <dgm:prSet phldrT="[Text]"/>
      <dgm:spPr/>
      <dgm:t>
        <a:bodyPr/>
        <a:lstStyle/>
        <a:p>
          <a:r>
            <a:rPr lang="en-US" dirty="0" smtClean="0"/>
            <a:t>Q</a:t>
          </a:r>
          <a:endParaRPr lang="en-US" dirty="0"/>
        </a:p>
      </dgm:t>
    </dgm:pt>
    <dgm:pt modelId="{92BEE713-6F2D-EB4F-BE38-2D35CDE61C3F}" type="parTrans" cxnId="{3306537E-B5C8-A241-A6C2-9C6DFEC7CCB5}">
      <dgm:prSet/>
      <dgm:spPr/>
      <dgm:t>
        <a:bodyPr/>
        <a:lstStyle/>
        <a:p>
          <a:endParaRPr lang="en-US"/>
        </a:p>
      </dgm:t>
    </dgm:pt>
    <dgm:pt modelId="{9623DEBE-B0E6-4E42-9EFE-46A3F84A4327}" type="sibTrans" cxnId="{3306537E-B5C8-A241-A6C2-9C6DFEC7CCB5}">
      <dgm:prSet/>
      <dgm:spPr/>
      <dgm:t>
        <a:bodyPr/>
        <a:lstStyle/>
        <a:p>
          <a:endParaRPr lang="en-US"/>
        </a:p>
      </dgm:t>
    </dgm:pt>
    <dgm:pt modelId="{AD3FC047-0CE4-6840-A262-AF3AA0F71486}" type="pres">
      <dgm:prSet presAssocID="{2CF42C15-75FF-854B-8FAA-C84F9F7E2206}" presName="Name0" presStyleCnt="0">
        <dgm:presLayoutVars>
          <dgm:dir/>
          <dgm:resizeHandles val="exact"/>
        </dgm:presLayoutVars>
      </dgm:prSet>
      <dgm:spPr/>
    </dgm:pt>
    <dgm:pt modelId="{70C286E6-904B-064D-B1C7-4638764B9C2E}" type="pres">
      <dgm:prSet presAssocID="{1F121AFC-4685-9349-BA6E-BC71A882EE28}" presName="node" presStyleLbl="node1" presStyleIdx="0" presStyleCnt="3" custScaleX="19029" custScaleY="224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73C56-F57C-884A-964B-DB201B7D387D}" type="pres">
      <dgm:prSet presAssocID="{3FB3A1F1-705F-0644-899B-AF3E0930CA2B}" presName="sibTrans" presStyleLbl="sibTrans2D1" presStyleIdx="0" presStyleCnt="2" custScaleX="169782" custScaleY="53243"/>
      <dgm:spPr/>
      <dgm:t>
        <a:bodyPr/>
        <a:lstStyle/>
        <a:p>
          <a:endParaRPr lang="en-US"/>
        </a:p>
      </dgm:t>
    </dgm:pt>
    <dgm:pt modelId="{4FB59D62-FA5B-824F-82C2-B1D01C06A5CF}" type="pres">
      <dgm:prSet presAssocID="{3FB3A1F1-705F-0644-899B-AF3E0930CA2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8ECD5122-1E3A-CC4C-A117-9DB82C474C38}" type="pres">
      <dgm:prSet presAssocID="{96E105B1-46BB-EF46-8A31-ABACF0AB8F76}" presName="node" presStyleLbl="node1" presStyleIdx="1" presStyleCnt="3" custScaleX="19029" custScaleY="224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7171D0-93E8-1B4B-B9BD-13235029EA58}" type="pres">
      <dgm:prSet presAssocID="{08EC8F72-64D1-8D4D-8136-67C00EF05C82}" presName="sibTrans" presStyleLbl="sibTrans2D1" presStyleIdx="1" presStyleCnt="2" custScaleX="169782" custScaleY="53243"/>
      <dgm:spPr/>
      <dgm:t>
        <a:bodyPr/>
        <a:lstStyle/>
        <a:p>
          <a:endParaRPr lang="en-US"/>
        </a:p>
      </dgm:t>
    </dgm:pt>
    <dgm:pt modelId="{8B9883C5-3243-094E-A1F0-19F195871C98}" type="pres">
      <dgm:prSet presAssocID="{08EC8F72-64D1-8D4D-8136-67C00EF05C8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BB57CC69-0492-BB45-91EE-A386B4077C21}" type="pres">
      <dgm:prSet presAssocID="{759BD57E-3E26-0A40-B0B4-DA988348EB4C}" presName="node" presStyleLbl="node1" presStyleIdx="2" presStyleCnt="3" custScaleX="19029" custScaleY="224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44F15B7-063B-7449-ADBF-874229157BAC}" type="presOf" srcId="{1F121AFC-4685-9349-BA6E-BC71A882EE28}" destId="{70C286E6-904B-064D-B1C7-4638764B9C2E}" srcOrd="0" destOrd="0" presId="urn:microsoft.com/office/officeart/2005/8/layout/process1"/>
    <dgm:cxn modelId="{3306537E-B5C8-A241-A6C2-9C6DFEC7CCB5}" srcId="{2CF42C15-75FF-854B-8FAA-C84F9F7E2206}" destId="{759BD57E-3E26-0A40-B0B4-DA988348EB4C}" srcOrd="2" destOrd="0" parTransId="{92BEE713-6F2D-EB4F-BE38-2D35CDE61C3F}" sibTransId="{9623DEBE-B0E6-4E42-9EFE-46A3F84A4327}"/>
    <dgm:cxn modelId="{C07BFE61-AB62-D94C-9FCC-666F884FD8DE}" type="presOf" srcId="{3FB3A1F1-705F-0644-899B-AF3E0930CA2B}" destId="{CE473C56-F57C-884A-964B-DB201B7D387D}" srcOrd="0" destOrd="0" presId="urn:microsoft.com/office/officeart/2005/8/layout/process1"/>
    <dgm:cxn modelId="{30F809EA-73BE-0348-837E-FEFE163618DA}" type="presOf" srcId="{96E105B1-46BB-EF46-8A31-ABACF0AB8F76}" destId="{8ECD5122-1E3A-CC4C-A117-9DB82C474C38}" srcOrd="0" destOrd="0" presId="urn:microsoft.com/office/officeart/2005/8/layout/process1"/>
    <dgm:cxn modelId="{7573828F-D252-2942-89DC-013209C44986}" type="presOf" srcId="{08EC8F72-64D1-8D4D-8136-67C00EF05C82}" destId="{6A7171D0-93E8-1B4B-B9BD-13235029EA58}" srcOrd="0" destOrd="0" presId="urn:microsoft.com/office/officeart/2005/8/layout/process1"/>
    <dgm:cxn modelId="{7888786E-FE72-D742-8EED-07188AD237F2}" srcId="{2CF42C15-75FF-854B-8FAA-C84F9F7E2206}" destId="{1F121AFC-4685-9349-BA6E-BC71A882EE28}" srcOrd="0" destOrd="0" parTransId="{4D4EA9EB-CFE8-CF47-9BE7-C85004314753}" sibTransId="{3FB3A1F1-705F-0644-899B-AF3E0930CA2B}"/>
    <dgm:cxn modelId="{36E5D24E-0594-B549-9591-F558EEDA85BC}" type="presOf" srcId="{3FB3A1F1-705F-0644-899B-AF3E0930CA2B}" destId="{4FB59D62-FA5B-824F-82C2-B1D01C06A5CF}" srcOrd="1" destOrd="0" presId="urn:microsoft.com/office/officeart/2005/8/layout/process1"/>
    <dgm:cxn modelId="{56DA4794-2A18-1247-9794-1080A2A01EF3}" type="presOf" srcId="{759BD57E-3E26-0A40-B0B4-DA988348EB4C}" destId="{BB57CC69-0492-BB45-91EE-A386B4077C21}" srcOrd="0" destOrd="0" presId="urn:microsoft.com/office/officeart/2005/8/layout/process1"/>
    <dgm:cxn modelId="{32793C4A-AD08-2243-B2BA-727E9F1B981B}" type="presOf" srcId="{2CF42C15-75FF-854B-8FAA-C84F9F7E2206}" destId="{AD3FC047-0CE4-6840-A262-AF3AA0F71486}" srcOrd="0" destOrd="0" presId="urn:microsoft.com/office/officeart/2005/8/layout/process1"/>
    <dgm:cxn modelId="{E82422E4-B417-D745-93CB-6CE386824726}" srcId="{2CF42C15-75FF-854B-8FAA-C84F9F7E2206}" destId="{96E105B1-46BB-EF46-8A31-ABACF0AB8F76}" srcOrd="1" destOrd="0" parTransId="{D9B20396-0C43-B943-AEAF-4A10F76C3AB9}" sibTransId="{08EC8F72-64D1-8D4D-8136-67C00EF05C82}"/>
    <dgm:cxn modelId="{8F27AE58-06C8-294D-8B87-3EDB86EC33CA}" type="presOf" srcId="{08EC8F72-64D1-8D4D-8136-67C00EF05C82}" destId="{8B9883C5-3243-094E-A1F0-19F195871C98}" srcOrd="1" destOrd="0" presId="urn:microsoft.com/office/officeart/2005/8/layout/process1"/>
    <dgm:cxn modelId="{44053B0C-C8F0-7B40-856D-32C91BDBD44B}" type="presParOf" srcId="{AD3FC047-0CE4-6840-A262-AF3AA0F71486}" destId="{70C286E6-904B-064D-B1C7-4638764B9C2E}" srcOrd="0" destOrd="0" presId="urn:microsoft.com/office/officeart/2005/8/layout/process1"/>
    <dgm:cxn modelId="{040748B4-BFA7-D04D-B9F0-2E37D7E18BD2}" type="presParOf" srcId="{AD3FC047-0CE4-6840-A262-AF3AA0F71486}" destId="{CE473C56-F57C-884A-964B-DB201B7D387D}" srcOrd="1" destOrd="0" presId="urn:microsoft.com/office/officeart/2005/8/layout/process1"/>
    <dgm:cxn modelId="{B22A0FE8-F5E6-724C-89BD-3FC87E4E33F9}" type="presParOf" srcId="{CE473C56-F57C-884A-964B-DB201B7D387D}" destId="{4FB59D62-FA5B-824F-82C2-B1D01C06A5CF}" srcOrd="0" destOrd="0" presId="urn:microsoft.com/office/officeart/2005/8/layout/process1"/>
    <dgm:cxn modelId="{5D7C962E-EC26-7543-ADE8-64FFC8EE5AB1}" type="presParOf" srcId="{AD3FC047-0CE4-6840-A262-AF3AA0F71486}" destId="{8ECD5122-1E3A-CC4C-A117-9DB82C474C38}" srcOrd="2" destOrd="0" presId="urn:microsoft.com/office/officeart/2005/8/layout/process1"/>
    <dgm:cxn modelId="{4F6D697D-F990-EF49-8387-F7F4A23ECC45}" type="presParOf" srcId="{AD3FC047-0CE4-6840-A262-AF3AA0F71486}" destId="{6A7171D0-93E8-1B4B-B9BD-13235029EA58}" srcOrd="3" destOrd="0" presId="urn:microsoft.com/office/officeart/2005/8/layout/process1"/>
    <dgm:cxn modelId="{CC902EAD-829B-034C-B37D-5C3DC24AFB6D}" type="presParOf" srcId="{6A7171D0-93E8-1B4B-B9BD-13235029EA58}" destId="{8B9883C5-3243-094E-A1F0-19F195871C98}" srcOrd="0" destOrd="0" presId="urn:microsoft.com/office/officeart/2005/8/layout/process1"/>
    <dgm:cxn modelId="{17A192E6-FC3E-9649-8AC0-5FCEA2497CAD}" type="presParOf" srcId="{AD3FC047-0CE4-6840-A262-AF3AA0F71486}" destId="{BB57CC69-0492-BB45-91EE-A386B4077C2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2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2CF42C15-75FF-854B-8FAA-C84F9F7E2206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1F121AFC-4685-9349-BA6E-BC71A882EE28}">
      <dgm:prSet phldrT="[Text]"/>
      <dgm:spPr/>
      <dgm:t>
        <a:bodyPr/>
        <a:lstStyle/>
        <a:p>
          <a:r>
            <a:rPr lang="en-US" dirty="0" smtClean="0"/>
            <a:t>N</a:t>
          </a:r>
          <a:endParaRPr lang="en-US" dirty="0"/>
        </a:p>
      </dgm:t>
    </dgm:pt>
    <dgm:pt modelId="{4D4EA9EB-CFE8-CF47-9BE7-C85004314753}" type="parTrans" cxnId="{7888786E-FE72-D742-8EED-07188AD237F2}">
      <dgm:prSet/>
      <dgm:spPr/>
      <dgm:t>
        <a:bodyPr/>
        <a:lstStyle/>
        <a:p>
          <a:endParaRPr lang="en-US"/>
        </a:p>
      </dgm:t>
    </dgm:pt>
    <dgm:pt modelId="{3FB3A1F1-705F-0644-899B-AF3E0930CA2B}" type="sibTrans" cxnId="{7888786E-FE72-D742-8EED-07188AD237F2}">
      <dgm:prSet custT="1"/>
      <dgm:spPr/>
      <dgm:t>
        <a:bodyPr/>
        <a:lstStyle/>
        <a:p>
          <a:r>
            <a:rPr lang="en-US" sz="700" dirty="0" smtClean="0"/>
            <a:t>32</a:t>
          </a:r>
          <a:endParaRPr lang="en-US" sz="700" dirty="0"/>
        </a:p>
      </dgm:t>
    </dgm:pt>
    <dgm:pt modelId="{96E105B1-46BB-EF46-8A31-ABACF0AB8F76}">
      <dgm:prSet phldrT="[Text]"/>
      <dgm:spPr/>
      <dgm:t>
        <a:bodyPr/>
        <a:lstStyle/>
        <a:p>
          <a:r>
            <a:rPr lang="en-US" dirty="0" smtClean="0"/>
            <a:t>P</a:t>
          </a:r>
          <a:endParaRPr lang="en-US" dirty="0"/>
        </a:p>
      </dgm:t>
    </dgm:pt>
    <dgm:pt modelId="{D9B20396-0C43-B943-AEAF-4A10F76C3AB9}" type="parTrans" cxnId="{E82422E4-B417-D745-93CB-6CE386824726}">
      <dgm:prSet/>
      <dgm:spPr/>
      <dgm:t>
        <a:bodyPr/>
        <a:lstStyle/>
        <a:p>
          <a:endParaRPr lang="en-US"/>
        </a:p>
      </dgm:t>
    </dgm:pt>
    <dgm:pt modelId="{08EC8F72-64D1-8D4D-8136-67C00EF05C82}" type="sibTrans" cxnId="{E82422E4-B417-D745-93CB-6CE386824726}">
      <dgm:prSet custT="1"/>
      <dgm:spPr/>
      <dgm:t>
        <a:bodyPr/>
        <a:lstStyle/>
        <a:p>
          <a:r>
            <a:rPr lang="en-US" sz="700" dirty="0" smtClean="0"/>
            <a:t>35</a:t>
          </a:r>
          <a:endParaRPr lang="en-US" sz="700" dirty="0"/>
        </a:p>
      </dgm:t>
    </dgm:pt>
    <dgm:pt modelId="{759BD57E-3E26-0A40-B0B4-DA988348EB4C}">
      <dgm:prSet phldrT="[Text]"/>
      <dgm:spPr/>
      <dgm:t>
        <a:bodyPr/>
        <a:lstStyle/>
        <a:p>
          <a:r>
            <a:rPr lang="en-US" dirty="0" smtClean="0"/>
            <a:t>U</a:t>
          </a:r>
          <a:endParaRPr lang="en-US" dirty="0"/>
        </a:p>
      </dgm:t>
    </dgm:pt>
    <dgm:pt modelId="{92BEE713-6F2D-EB4F-BE38-2D35CDE61C3F}" type="parTrans" cxnId="{3306537E-B5C8-A241-A6C2-9C6DFEC7CCB5}">
      <dgm:prSet/>
      <dgm:spPr/>
      <dgm:t>
        <a:bodyPr/>
        <a:lstStyle/>
        <a:p>
          <a:endParaRPr lang="en-US"/>
        </a:p>
      </dgm:t>
    </dgm:pt>
    <dgm:pt modelId="{9623DEBE-B0E6-4E42-9EFE-46A3F84A4327}" type="sibTrans" cxnId="{3306537E-B5C8-A241-A6C2-9C6DFEC7CCB5}">
      <dgm:prSet/>
      <dgm:spPr/>
      <dgm:t>
        <a:bodyPr/>
        <a:lstStyle/>
        <a:p>
          <a:endParaRPr lang="en-US"/>
        </a:p>
      </dgm:t>
    </dgm:pt>
    <dgm:pt modelId="{AD3FC047-0CE4-6840-A262-AF3AA0F71486}" type="pres">
      <dgm:prSet presAssocID="{2CF42C15-75FF-854B-8FAA-C84F9F7E2206}" presName="Name0" presStyleCnt="0">
        <dgm:presLayoutVars>
          <dgm:dir/>
          <dgm:resizeHandles val="exact"/>
        </dgm:presLayoutVars>
      </dgm:prSet>
      <dgm:spPr/>
    </dgm:pt>
    <dgm:pt modelId="{70C286E6-904B-064D-B1C7-4638764B9C2E}" type="pres">
      <dgm:prSet presAssocID="{1F121AFC-4685-9349-BA6E-BC71A882EE28}" presName="node" presStyleLbl="node1" presStyleIdx="0" presStyleCnt="3" custScaleX="19029" custScaleY="224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73C56-F57C-884A-964B-DB201B7D387D}" type="pres">
      <dgm:prSet presAssocID="{3FB3A1F1-705F-0644-899B-AF3E0930CA2B}" presName="sibTrans" presStyleLbl="sibTrans2D1" presStyleIdx="0" presStyleCnt="2" custScaleX="169782" custScaleY="53243"/>
      <dgm:spPr/>
      <dgm:t>
        <a:bodyPr/>
        <a:lstStyle/>
        <a:p>
          <a:endParaRPr lang="en-US"/>
        </a:p>
      </dgm:t>
    </dgm:pt>
    <dgm:pt modelId="{4FB59D62-FA5B-824F-82C2-B1D01C06A5CF}" type="pres">
      <dgm:prSet presAssocID="{3FB3A1F1-705F-0644-899B-AF3E0930CA2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8ECD5122-1E3A-CC4C-A117-9DB82C474C38}" type="pres">
      <dgm:prSet presAssocID="{96E105B1-46BB-EF46-8A31-ABACF0AB8F76}" presName="node" presStyleLbl="node1" presStyleIdx="1" presStyleCnt="3" custScaleX="19029" custScaleY="224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7171D0-93E8-1B4B-B9BD-13235029EA58}" type="pres">
      <dgm:prSet presAssocID="{08EC8F72-64D1-8D4D-8136-67C00EF05C82}" presName="sibTrans" presStyleLbl="sibTrans2D1" presStyleIdx="1" presStyleCnt="2" custScaleX="169782" custScaleY="53243"/>
      <dgm:spPr/>
      <dgm:t>
        <a:bodyPr/>
        <a:lstStyle/>
        <a:p>
          <a:endParaRPr lang="en-US"/>
        </a:p>
      </dgm:t>
    </dgm:pt>
    <dgm:pt modelId="{8B9883C5-3243-094E-A1F0-19F195871C98}" type="pres">
      <dgm:prSet presAssocID="{08EC8F72-64D1-8D4D-8136-67C00EF05C8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BB57CC69-0492-BB45-91EE-A386B4077C21}" type="pres">
      <dgm:prSet presAssocID="{759BD57E-3E26-0A40-B0B4-DA988348EB4C}" presName="node" presStyleLbl="node1" presStyleIdx="2" presStyleCnt="3" custScaleX="19029" custScaleY="224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4082F9-6F22-C141-8DF3-28F736B8DAFB}" type="presOf" srcId="{759BD57E-3E26-0A40-B0B4-DA988348EB4C}" destId="{BB57CC69-0492-BB45-91EE-A386B4077C21}" srcOrd="0" destOrd="0" presId="urn:microsoft.com/office/officeart/2005/8/layout/process1"/>
    <dgm:cxn modelId="{20C4269B-7FF7-394E-A268-CF6D4DDD621B}" type="presOf" srcId="{96E105B1-46BB-EF46-8A31-ABACF0AB8F76}" destId="{8ECD5122-1E3A-CC4C-A117-9DB82C474C38}" srcOrd="0" destOrd="0" presId="urn:microsoft.com/office/officeart/2005/8/layout/process1"/>
    <dgm:cxn modelId="{3306537E-B5C8-A241-A6C2-9C6DFEC7CCB5}" srcId="{2CF42C15-75FF-854B-8FAA-C84F9F7E2206}" destId="{759BD57E-3E26-0A40-B0B4-DA988348EB4C}" srcOrd="2" destOrd="0" parTransId="{92BEE713-6F2D-EB4F-BE38-2D35CDE61C3F}" sibTransId="{9623DEBE-B0E6-4E42-9EFE-46A3F84A4327}"/>
    <dgm:cxn modelId="{B594E6A7-E131-0D48-B8AB-0368606FEADC}" type="presOf" srcId="{3FB3A1F1-705F-0644-899B-AF3E0930CA2B}" destId="{4FB59D62-FA5B-824F-82C2-B1D01C06A5CF}" srcOrd="1" destOrd="0" presId="urn:microsoft.com/office/officeart/2005/8/layout/process1"/>
    <dgm:cxn modelId="{7888786E-FE72-D742-8EED-07188AD237F2}" srcId="{2CF42C15-75FF-854B-8FAA-C84F9F7E2206}" destId="{1F121AFC-4685-9349-BA6E-BC71A882EE28}" srcOrd="0" destOrd="0" parTransId="{4D4EA9EB-CFE8-CF47-9BE7-C85004314753}" sibTransId="{3FB3A1F1-705F-0644-899B-AF3E0930CA2B}"/>
    <dgm:cxn modelId="{72E0AA23-605D-564E-9F92-AE30E3DAF9B6}" type="presOf" srcId="{08EC8F72-64D1-8D4D-8136-67C00EF05C82}" destId="{8B9883C5-3243-094E-A1F0-19F195871C98}" srcOrd="1" destOrd="0" presId="urn:microsoft.com/office/officeart/2005/8/layout/process1"/>
    <dgm:cxn modelId="{EE82C1A3-B28F-5643-9938-D3D3C725E590}" type="presOf" srcId="{1F121AFC-4685-9349-BA6E-BC71A882EE28}" destId="{70C286E6-904B-064D-B1C7-4638764B9C2E}" srcOrd="0" destOrd="0" presId="urn:microsoft.com/office/officeart/2005/8/layout/process1"/>
    <dgm:cxn modelId="{12A0E274-36AB-8D4A-BE0B-B14D88D703B4}" type="presOf" srcId="{2CF42C15-75FF-854B-8FAA-C84F9F7E2206}" destId="{AD3FC047-0CE4-6840-A262-AF3AA0F71486}" srcOrd="0" destOrd="0" presId="urn:microsoft.com/office/officeart/2005/8/layout/process1"/>
    <dgm:cxn modelId="{7EA8E763-AD32-014F-A41A-E58E02576F07}" type="presOf" srcId="{08EC8F72-64D1-8D4D-8136-67C00EF05C82}" destId="{6A7171D0-93E8-1B4B-B9BD-13235029EA58}" srcOrd="0" destOrd="0" presId="urn:microsoft.com/office/officeart/2005/8/layout/process1"/>
    <dgm:cxn modelId="{A50D8BA1-B028-B84F-94E6-A380D32C7F05}" type="presOf" srcId="{3FB3A1F1-705F-0644-899B-AF3E0930CA2B}" destId="{CE473C56-F57C-884A-964B-DB201B7D387D}" srcOrd="0" destOrd="0" presId="urn:microsoft.com/office/officeart/2005/8/layout/process1"/>
    <dgm:cxn modelId="{E82422E4-B417-D745-93CB-6CE386824726}" srcId="{2CF42C15-75FF-854B-8FAA-C84F9F7E2206}" destId="{96E105B1-46BB-EF46-8A31-ABACF0AB8F76}" srcOrd="1" destOrd="0" parTransId="{D9B20396-0C43-B943-AEAF-4A10F76C3AB9}" sibTransId="{08EC8F72-64D1-8D4D-8136-67C00EF05C82}"/>
    <dgm:cxn modelId="{0E1A9859-83C4-B640-9460-1E27101B669C}" type="presParOf" srcId="{AD3FC047-0CE4-6840-A262-AF3AA0F71486}" destId="{70C286E6-904B-064D-B1C7-4638764B9C2E}" srcOrd="0" destOrd="0" presId="urn:microsoft.com/office/officeart/2005/8/layout/process1"/>
    <dgm:cxn modelId="{33E6055E-BC3A-D246-8CF5-45510E09FD31}" type="presParOf" srcId="{AD3FC047-0CE4-6840-A262-AF3AA0F71486}" destId="{CE473C56-F57C-884A-964B-DB201B7D387D}" srcOrd="1" destOrd="0" presId="urn:microsoft.com/office/officeart/2005/8/layout/process1"/>
    <dgm:cxn modelId="{F49A2C31-10FD-9E4E-8020-2AE4A01162FA}" type="presParOf" srcId="{CE473C56-F57C-884A-964B-DB201B7D387D}" destId="{4FB59D62-FA5B-824F-82C2-B1D01C06A5CF}" srcOrd="0" destOrd="0" presId="urn:microsoft.com/office/officeart/2005/8/layout/process1"/>
    <dgm:cxn modelId="{2763F21C-7FC9-634C-99E3-7231EEFFF57E}" type="presParOf" srcId="{AD3FC047-0CE4-6840-A262-AF3AA0F71486}" destId="{8ECD5122-1E3A-CC4C-A117-9DB82C474C38}" srcOrd="2" destOrd="0" presId="urn:microsoft.com/office/officeart/2005/8/layout/process1"/>
    <dgm:cxn modelId="{CB4BBEB1-53BD-E448-9CA4-0F786CC58EAD}" type="presParOf" srcId="{AD3FC047-0CE4-6840-A262-AF3AA0F71486}" destId="{6A7171D0-93E8-1B4B-B9BD-13235029EA58}" srcOrd="3" destOrd="0" presId="urn:microsoft.com/office/officeart/2005/8/layout/process1"/>
    <dgm:cxn modelId="{458F1C57-BD3E-4545-941D-BF4490218D53}" type="presParOf" srcId="{6A7171D0-93E8-1B4B-B9BD-13235029EA58}" destId="{8B9883C5-3243-094E-A1F0-19F195871C98}" srcOrd="0" destOrd="0" presId="urn:microsoft.com/office/officeart/2005/8/layout/process1"/>
    <dgm:cxn modelId="{B7D7EDB0-93A9-4D4D-8EF7-51A473E04FA6}" type="presParOf" srcId="{AD3FC047-0CE4-6840-A262-AF3AA0F71486}" destId="{BB57CC69-0492-BB45-91EE-A386B4077C2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2CF42C15-75FF-854B-8FAA-C84F9F7E2206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1F121AFC-4685-9349-BA6E-BC71A882EE28}">
      <dgm:prSet phldrT="[Text]"/>
      <dgm:spPr/>
      <dgm:t>
        <a:bodyPr/>
        <a:lstStyle/>
        <a:p>
          <a:r>
            <a:rPr lang="en-US" dirty="0" smtClean="0"/>
            <a:t>N</a:t>
          </a:r>
          <a:endParaRPr lang="en-US" dirty="0"/>
        </a:p>
      </dgm:t>
    </dgm:pt>
    <dgm:pt modelId="{4D4EA9EB-CFE8-CF47-9BE7-C85004314753}" type="parTrans" cxnId="{7888786E-FE72-D742-8EED-07188AD237F2}">
      <dgm:prSet/>
      <dgm:spPr/>
      <dgm:t>
        <a:bodyPr/>
        <a:lstStyle/>
        <a:p>
          <a:endParaRPr lang="en-US"/>
        </a:p>
      </dgm:t>
    </dgm:pt>
    <dgm:pt modelId="{3FB3A1F1-705F-0644-899B-AF3E0930CA2B}" type="sibTrans" cxnId="{7888786E-FE72-D742-8EED-07188AD237F2}">
      <dgm:prSet custT="1"/>
      <dgm:spPr/>
      <dgm:t>
        <a:bodyPr/>
        <a:lstStyle/>
        <a:p>
          <a:r>
            <a:rPr lang="en-US" sz="700" dirty="0" smtClean="0"/>
            <a:t>30</a:t>
          </a:r>
          <a:endParaRPr lang="en-US" sz="700" dirty="0"/>
        </a:p>
      </dgm:t>
    </dgm:pt>
    <dgm:pt modelId="{96E105B1-46BB-EF46-8A31-ABACF0AB8F76}">
      <dgm:prSet phldrT="[Text]"/>
      <dgm:spPr/>
      <dgm:t>
        <a:bodyPr/>
        <a:lstStyle/>
        <a:p>
          <a:r>
            <a:rPr lang="en-US" dirty="0" smtClean="0"/>
            <a:t>R</a:t>
          </a:r>
          <a:endParaRPr lang="en-US" dirty="0"/>
        </a:p>
      </dgm:t>
    </dgm:pt>
    <dgm:pt modelId="{D9B20396-0C43-B943-AEAF-4A10F76C3AB9}" type="parTrans" cxnId="{E82422E4-B417-D745-93CB-6CE386824726}">
      <dgm:prSet/>
      <dgm:spPr/>
      <dgm:t>
        <a:bodyPr/>
        <a:lstStyle/>
        <a:p>
          <a:endParaRPr lang="en-US"/>
        </a:p>
      </dgm:t>
    </dgm:pt>
    <dgm:pt modelId="{08EC8F72-64D1-8D4D-8136-67C00EF05C82}" type="sibTrans" cxnId="{E82422E4-B417-D745-93CB-6CE386824726}">
      <dgm:prSet custT="1"/>
      <dgm:spPr/>
      <dgm:t>
        <a:bodyPr/>
        <a:lstStyle/>
        <a:p>
          <a:r>
            <a:rPr lang="en-US" sz="700" dirty="0" smtClean="0"/>
            <a:t>39</a:t>
          </a:r>
          <a:endParaRPr lang="en-US" sz="700" dirty="0"/>
        </a:p>
      </dgm:t>
    </dgm:pt>
    <dgm:pt modelId="{759BD57E-3E26-0A40-B0B4-DA988348EB4C}">
      <dgm:prSet phldrT="[Text]"/>
      <dgm:spPr/>
      <dgm:t>
        <a:bodyPr/>
        <a:lstStyle/>
        <a:p>
          <a:r>
            <a:rPr lang="en-US" dirty="0" smtClean="0"/>
            <a:t>U</a:t>
          </a:r>
          <a:endParaRPr lang="en-US" dirty="0"/>
        </a:p>
      </dgm:t>
    </dgm:pt>
    <dgm:pt modelId="{92BEE713-6F2D-EB4F-BE38-2D35CDE61C3F}" type="parTrans" cxnId="{3306537E-B5C8-A241-A6C2-9C6DFEC7CCB5}">
      <dgm:prSet/>
      <dgm:spPr/>
      <dgm:t>
        <a:bodyPr/>
        <a:lstStyle/>
        <a:p>
          <a:endParaRPr lang="en-US"/>
        </a:p>
      </dgm:t>
    </dgm:pt>
    <dgm:pt modelId="{9623DEBE-B0E6-4E42-9EFE-46A3F84A4327}" type="sibTrans" cxnId="{3306537E-B5C8-A241-A6C2-9C6DFEC7CCB5}">
      <dgm:prSet/>
      <dgm:spPr/>
      <dgm:t>
        <a:bodyPr/>
        <a:lstStyle/>
        <a:p>
          <a:endParaRPr lang="en-US"/>
        </a:p>
      </dgm:t>
    </dgm:pt>
    <dgm:pt modelId="{AD3FC047-0CE4-6840-A262-AF3AA0F71486}" type="pres">
      <dgm:prSet presAssocID="{2CF42C15-75FF-854B-8FAA-C84F9F7E2206}" presName="Name0" presStyleCnt="0">
        <dgm:presLayoutVars>
          <dgm:dir/>
          <dgm:resizeHandles val="exact"/>
        </dgm:presLayoutVars>
      </dgm:prSet>
      <dgm:spPr/>
    </dgm:pt>
    <dgm:pt modelId="{70C286E6-904B-064D-B1C7-4638764B9C2E}" type="pres">
      <dgm:prSet presAssocID="{1F121AFC-4685-9349-BA6E-BC71A882EE28}" presName="node" presStyleLbl="node1" presStyleIdx="0" presStyleCnt="3" custScaleX="19029" custScaleY="224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73C56-F57C-884A-964B-DB201B7D387D}" type="pres">
      <dgm:prSet presAssocID="{3FB3A1F1-705F-0644-899B-AF3E0930CA2B}" presName="sibTrans" presStyleLbl="sibTrans2D1" presStyleIdx="0" presStyleCnt="2" custScaleX="169782" custScaleY="53243"/>
      <dgm:spPr/>
      <dgm:t>
        <a:bodyPr/>
        <a:lstStyle/>
        <a:p>
          <a:endParaRPr lang="en-US"/>
        </a:p>
      </dgm:t>
    </dgm:pt>
    <dgm:pt modelId="{4FB59D62-FA5B-824F-82C2-B1D01C06A5CF}" type="pres">
      <dgm:prSet presAssocID="{3FB3A1F1-705F-0644-899B-AF3E0930CA2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8ECD5122-1E3A-CC4C-A117-9DB82C474C38}" type="pres">
      <dgm:prSet presAssocID="{96E105B1-46BB-EF46-8A31-ABACF0AB8F76}" presName="node" presStyleLbl="node1" presStyleIdx="1" presStyleCnt="3" custScaleX="19029" custScaleY="224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7171D0-93E8-1B4B-B9BD-13235029EA58}" type="pres">
      <dgm:prSet presAssocID="{08EC8F72-64D1-8D4D-8136-67C00EF05C82}" presName="sibTrans" presStyleLbl="sibTrans2D1" presStyleIdx="1" presStyleCnt="2" custScaleX="169782" custScaleY="53243"/>
      <dgm:spPr/>
      <dgm:t>
        <a:bodyPr/>
        <a:lstStyle/>
        <a:p>
          <a:endParaRPr lang="en-US"/>
        </a:p>
      </dgm:t>
    </dgm:pt>
    <dgm:pt modelId="{8B9883C5-3243-094E-A1F0-19F195871C98}" type="pres">
      <dgm:prSet presAssocID="{08EC8F72-64D1-8D4D-8136-67C00EF05C8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BB57CC69-0492-BB45-91EE-A386B4077C21}" type="pres">
      <dgm:prSet presAssocID="{759BD57E-3E26-0A40-B0B4-DA988348EB4C}" presName="node" presStyleLbl="node1" presStyleIdx="2" presStyleCnt="3" custScaleX="19029" custScaleY="224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06537E-B5C8-A241-A6C2-9C6DFEC7CCB5}" srcId="{2CF42C15-75FF-854B-8FAA-C84F9F7E2206}" destId="{759BD57E-3E26-0A40-B0B4-DA988348EB4C}" srcOrd="2" destOrd="0" parTransId="{92BEE713-6F2D-EB4F-BE38-2D35CDE61C3F}" sibTransId="{9623DEBE-B0E6-4E42-9EFE-46A3F84A4327}"/>
    <dgm:cxn modelId="{80D6A87F-15BB-094C-AB7C-16055D314E9A}" type="presOf" srcId="{08EC8F72-64D1-8D4D-8136-67C00EF05C82}" destId="{6A7171D0-93E8-1B4B-B9BD-13235029EA58}" srcOrd="0" destOrd="0" presId="urn:microsoft.com/office/officeart/2005/8/layout/process1"/>
    <dgm:cxn modelId="{7888786E-FE72-D742-8EED-07188AD237F2}" srcId="{2CF42C15-75FF-854B-8FAA-C84F9F7E2206}" destId="{1F121AFC-4685-9349-BA6E-BC71A882EE28}" srcOrd="0" destOrd="0" parTransId="{4D4EA9EB-CFE8-CF47-9BE7-C85004314753}" sibTransId="{3FB3A1F1-705F-0644-899B-AF3E0930CA2B}"/>
    <dgm:cxn modelId="{3A0D1479-1615-A44F-B86D-3200CF023FCE}" type="presOf" srcId="{1F121AFC-4685-9349-BA6E-BC71A882EE28}" destId="{70C286E6-904B-064D-B1C7-4638764B9C2E}" srcOrd="0" destOrd="0" presId="urn:microsoft.com/office/officeart/2005/8/layout/process1"/>
    <dgm:cxn modelId="{4FBA8378-6D49-4E45-B96C-9D82C94850D1}" type="presOf" srcId="{2CF42C15-75FF-854B-8FAA-C84F9F7E2206}" destId="{AD3FC047-0CE4-6840-A262-AF3AA0F71486}" srcOrd="0" destOrd="0" presId="urn:microsoft.com/office/officeart/2005/8/layout/process1"/>
    <dgm:cxn modelId="{D5F5CF51-98A2-5B4A-8360-FE94366477CC}" type="presOf" srcId="{08EC8F72-64D1-8D4D-8136-67C00EF05C82}" destId="{8B9883C5-3243-094E-A1F0-19F195871C98}" srcOrd="1" destOrd="0" presId="urn:microsoft.com/office/officeart/2005/8/layout/process1"/>
    <dgm:cxn modelId="{5565ADD3-4BCA-AD49-8C0D-9D1BAF6EC755}" type="presOf" srcId="{3FB3A1F1-705F-0644-899B-AF3E0930CA2B}" destId="{4FB59D62-FA5B-824F-82C2-B1D01C06A5CF}" srcOrd="1" destOrd="0" presId="urn:microsoft.com/office/officeart/2005/8/layout/process1"/>
    <dgm:cxn modelId="{EA977138-9498-5D4D-9A2D-615E2F06E94F}" type="presOf" srcId="{96E105B1-46BB-EF46-8A31-ABACF0AB8F76}" destId="{8ECD5122-1E3A-CC4C-A117-9DB82C474C38}" srcOrd="0" destOrd="0" presId="urn:microsoft.com/office/officeart/2005/8/layout/process1"/>
    <dgm:cxn modelId="{B6C5E554-A4CF-D24C-92E2-74EDE991FD5C}" type="presOf" srcId="{3FB3A1F1-705F-0644-899B-AF3E0930CA2B}" destId="{CE473C56-F57C-884A-964B-DB201B7D387D}" srcOrd="0" destOrd="0" presId="urn:microsoft.com/office/officeart/2005/8/layout/process1"/>
    <dgm:cxn modelId="{5CF3F624-52BD-2B43-AC66-A6713125DCA8}" type="presOf" srcId="{759BD57E-3E26-0A40-B0B4-DA988348EB4C}" destId="{BB57CC69-0492-BB45-91EE-A386B4077C21}" srcOrd="0" destOrd="0" presId="urn:microsoft.com/office/officeart/2005/8/layout/process1"/>
    <dgm:cxn modelId="{E82422E4-B417-D745-93CB-6CE386824726}" srcId="{2CF42C15-75FF-854B-8FAA-C84F9F7E2206}" destId="{96E105B1-46BB-EF46-8A31-ABACF0AB8F76}" srcOrd="1" destOrd="0" parTransId="{D9B20396-0C43-B943-AEAF-4A10F76C3AB9}" sibTransId="{08EC8F72-64D1-8D4D-8136-67C00EF05C82}"/>
    <dgm:cxn modelId="{E2B1973C-1209-4F48-82D0-090BF984C2AD}" type="presParOf" srcId="{AD3FC047-0CE4-6840-A262-AF3AA0F71486}" destId="{70C286E6-904B-064D-B1C7-4638764B9C2E}" srcOrd="0" destOrd="0" presId="urn:microsoft.com/office/officeart/2005/8/layout/process1"/>
    <dgm:cxn modelId="{0D096C98-303A-984A-8A14-41669C36D606}" type="presParOf" srcId="{AD3FC047-0CE4-6840-A262-AF3AA0F71486}" destId="{CE473C56-F57C-884A-964B-DB201B7D387D}" srcOrd="1" destOrd="0" presId="urn:microsoft.com/office/officeart/2005/8/layout/process1"/>
    <dgm:cxn modelId="{AB1D4FD0-D0A2-4B45-A1B7-F72E0500B657}" type="presParOf" srcId="{CE473C56-F57C-884A-964B-DB201B7D387D}" destId="{4FB59D62-FA5B-824F-82C2-B1D01C06A5CF}" srcOrd="0" destOrd="0" presId="urn:microsoft.com/office/officeart/2005/8/layout/process1"/>
    <dgm:cxn modelId="{FE8D1553-025E-2449-A7FF-E4ECA67E4737}" type="presParOf" srcId="{AD3FC047-0CE4-6840-A262-AF3AA0F71486}" destId="{8ECD5122-1E3A-CC4C-A117-9DB82C474C38}" srcOrd="2" destOrd="0" presId="urn:microsoft.com/office/officeart/2005/8/layout/process1"/>
    <dgm:cxn modelId="{01713C1F-2995-154F-B08B-41F68415018B}" type="presParOf" srcId="{AD3FC047-0CE4-6840-A262-AF3AA0F71486}" destId="{6A7171D0-93E8-1B4B-B9BD-13235029EA58}" srcOrd="3" destOrd="0" presId="urn:microsoft.com/office/officeart/2005/8/layout/process1"/>
    <dgm:cxn modelId="{4976B3E3-D576-6E4F-BD93-0F5BE45A8851}" type="presParOf" srcId="{6A7171D0-93E8-1B4B-B9BD-13235029EA58}" destId="{8B9883C5-3243-094E-A1F0-19F195871C98}" srcOrd="0" destOrd="0" presId="urn:microsoft.com/office/officeart/2005/8/layout/process1"/>
    <dgm:cxn modelId="{6105227B-5F96-C841-8A4F-BEF127D2DE3D}" type="presParOf" srcId="{AD3FC047-0CE4-6840-A262-AF3AA0F71486}" destId="{BB57CC69-0492-BB45-91EE-A386B4077C2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32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2CF42C15-75FF-854B-8FAA-C84F9F7E2206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1F121AFC-4685-9349-BA6E-BC71A882EE28}">
      <dgm:prSet phldrT="[Text]"/>
      <dgm:spPr/>
      <dgm:t>
        <a:bodyPr/>
        <a:lstStyle/>
        <a:p>
          <a:r>
            <a:rPr lang="en-US" dirty="0" smtClean="0"/>
            <a:t>N</a:t>
          </a:r>
          <a:endParaRPr lang="en-US" dirty="0"/>
        </a:p>
      </dgm:t>
    </dgm:pt>
    <dgm:pt modelId="{4D4EA9EB-CFE8-CF47-9BE7-C85004314753}" type="parTrans" cxnId="{7888786E-FE72-D742-8EED-07188AD237F2}">
      <dgm:prSet/>
      <dgm:spPr/>
      <dgm:t>
        <a:bodyPr/>
        <a:lstStyle/>
        <a:p>
          <a:endParaRPr lang="en-US"/>
        </a:p>
      </dgm:t>
    </dgm:pt>
    <dgm:pt modelId="{3FB3A1F1-705F-0644-899B-AF3E0930CA2B}" type="sibTrans" cxnId="{7888786E-FE72-D742-8EED-07188AD237F2}">
      <dgm:prSet custT="1"/>
      <dgm:spPr/>
      <dgm:t>
        <a:bodyPr/>
        <a:lstStyle/>
        <a:p>
          <a:r>
            <a:rPr lang="en-US" sz="700" dirty="0" smtClean="0"/>
            <a:t>32</a:t>
          </a:r>
          <a:endParaRPr lang="en-US" sz="700" dirty="0"/>
        </a:p>
      </dgm:t>
    </dgm:pt>
    <dgm:pt modelId="{96E105B1-46BB-EF46-8A31-ABACF0AB8F76}">
      <dgm:prSet phldrT="[Text]"/>
      <dgm:spPr/>
      <dgm:t>
        <a:bodyPr/>
        <a:lstStyle/>
        <a:p>
          <a:r>
            <a:rPr lang="en-US" dirty="0" smtClean="0"/>
            <a:t>P</a:t>
          </a:r>
          <a:endParaRPr lang="en-US" dirty="0"/>
        </a:p>
      </dgm:t>
    </dgm:pt>
    <dgm:pt modelId="{D9B20396-0C43-B943-AEAF-4A10F76C3AB9}" type="parTrans" cxnId="{E82422E4-B417-D745-93CB-6CE386824726}">
      <dgm:prSet/>
      <dgm:spPr/>
      <dgm:t>
        <a:bodyPr/>
        <a:lstStyle/>
        <a:p>
          <a:endParaRPr lang="en-US"/>
        </a:p>
      </dgm:t>
    </dgm:pt>
    <dgm:pt modelId="{08EC8F72-64D1-8D4D-8136-67C00EF05C82}" type="sibTrans" cxnId="{E82422E4-B417-D745-93CB-6CE386824726}">
      <dgm:prSet custT="1"/>
      <dgm:spPr/>
      <dgm:t>
        <a:bodyPr/>
        <a:lstStyle/>
        <a:p>
          <a:r>
            <a:rPr lang="en-US" sz="700" dirty="0" smtClean="0"/>
            <a:t>36</a:t>
          </a:r>
          <a:endParaRPr lang="en-US" sz="700" dirty="0"/>
        </a:p>
      </dgm:t>
    </dgm:pt>
    <dgm:pt modelId="{759BD57E-3E26-0A40-B0B4-DA988348EB4C}">
      <dgm:prSet phldrT="[Text]"/>
      <dgm:spPr/>
      <dgm:t>
        <a:bodyPr/>
        <a:lstStyle/>
        <a:p>
          <a:r>
            <a:rPr lang="en-US" dirty="0" smtClean="0"/>
            <a:t>U</a:t>
          </a:r>
          <a:endParaRPr lang="en-US" dirty="0"/>
        </a:p>
      </dgm:t>
    </dgm:pt>
    <dgm:pt modelId="{92BEE713-6F2D-EB4F-BE38-2D35CDE61C3F}" type="parTrans" cxnId="{3306537E-B5C8-A241-A6C2-9C6DFEC7CCB5}">
      <dgm:prSet/>
      <dgm:spPr/>
      <dgm:t>
        <a:bodyPr/>
        <a:lstStyle/>
        <a:p>
          <a:endParaRPr lang="en-US"/>
        </a:p>
      </dgm:t>
    </dgm:pt>
    <dgm:pt modelId="{9623DEBE-B0E6-4E42-9EFE-46A3F84A4327}" type="sibTrans" cxnId="{3306537E-B5C8-A241-A6C2-9C6DFEC7CCB5}">
      <dgm:prSet/>
      <dgm:spPr/>
      <dgm:t>
        <a:bodyPr/>
        <a:lstStyle/>
        <a:p>
          <a:endParaRPr lang="en-US"/>
        </a:p>
      </dgm:t>
    </dgm:pt>
    <dgm:pt modelId="{AD3FC047-0CE4-6840-A262-AF3AA0F71486}" type="pres">
      <dgm:prSet presAssocID="{2CF42C15-75FF-854B-8FAA-C84F9F7E2206}" presName="Name0" presStyleCnt="0">
        <dgm:presLayoutVars>
          <dgm:dir/>
          <dgm:resizeHandles val="exact"/>
        </dgm:presLayoutVars>
      </dgm:prSet>
      <dgm:spPr/>
    </dgm:pt>
    <dgm:pt modelId="{70C286E6-904B-064D-B1C7-4638764B9C2E}" type="pres">
      <dgm:prSet presAssocID="{1F121AFC-4685-9349-BA6E-BC71A882EE28}" presName="node" presStyleLbl="node1" presStyleIdx="0" presStyleCnt="3" custScaleX="19029" custScaleY="224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73C56-F57C-884A-964B-DB201B7D387D}" type="pres">
      <dgm:prSet presAssocID="{3FB3A1F1-705F-0644-899B-AF3E0930CA2B}" presName="sibTrans" presStyleLbl="sibTrans2D1" presStyleIdx="0" presStyleCnt="2" custScaleX="169782" custScaleY="53243"/>
      <dgm:spPr/>
      <dgm:t>
        <a:bodyPr/>
        <a:lstStyle/>
        <a:p>
          <a:endParaRPr lang="en-US"/>
        </a:p>
      </dgm:t>
    </dgm:pt>
    <dgm:pt modelId="{4FB59D62-FA5B-824F-82C2-B1D01C06A5CF}" type="pres">
      <dgm:prSet presAssocID="{3FB3A1F1-705F-0644-899B-AF3E0930CA2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8ECD5122-1E3A-CC4C-A117-9DB82C474C38}" type="pres">
      <dgm:prSet presAssocID="{96E105B1-46BB-EF46-8A31-ABACF0AB8F76}" presName="node" presStyleLbl="node1" presStyleIdx="1" presStyleCnt="3" custScaleX="19029" custScaleY="224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7171D0-93E8-1B4B-B9BD-13235029EA58}" type="pres">
      <dgm:prSet presAssocID="{08EC8F72-64D1-8D4D-8136-67C00EF05C82}" presName="sibTrans" presStyleLbl="sibTrans2D1" presStyleIdx="1" presStyleCnt="2" custScaleX="169782" custScaleY="53243"/>
      <dgm:spPr/>
      <dgm:t>
        <a:bodyPr/>
        <a:lstStyle/>
        <a:p>
          <a:endParaRPr lang="en-US"/>
        </a:p>
      </dgm:t>
    </dgm:pt>
    <dgm:pt modelId="{8B9883C5-3243-094E-A1F0-19F195871C98}" type="pres">
      <dgm:prSet presAssocID="{08EC8F72-64D1-8D4D-8136-67C00EF05C8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BB57CC69-0492-BB45-91EE-A386B4077C21}" type="pres">
      <dgm:prSet presAssocID="{759BD57E-3E26-0A40-B0B4-DA988348EB4C}" presName="node" presStyleLbl="node1" presStyleIdx="2" presStyleCnt="3" custScaleX="19029" custScaleY="224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06537E-B5C8-A241-A6C2-9C6DFEC7CCB5}" srcId="{2CF42C15-75FF-854B-8FAA-C84F9F7E2206}" destId="{759BD57E-3E26-0A40-B0B4-DA988348EB4C}" srcOrd="2" destOrd="0" parTransId="{92BEE713-6F2D-EB4F-BE38-2D35CDE61C3F}" sibTransId="{9623DEBE-B0E6-4E42-9EFE-46A3F84A4327}"/>
    <dgm:cxn modelId="{FD1E1C79-17F6-4945-B616-A542E7DFCFAF}" type="presOf" srcId="{08EC8F72-64D1-8D4D-8136-67C00EF05C82}" destId="{6A7171D0-93E8-1B4B-B9BD-13235029EA58}" srcOrd="0" destOrd="0" presId="urn:microsoft.com/office/officeart/2005/8/layout/process1"/>
    <dgm:cxn modelId="{0874B30D-5351-3C4A-8AA5-4F9F86556171}" type="presOf" srcId="{08EC8F72-64D1-8D4D-8136-67C00EF05C82}" destId="{8B9883C5-3243-094E-A1F0-19F195871C98}" srcOrd="1" destOrd="0" presId="urn:microsoft.com/office/officeart/2005/8/layout/process1"/>
    <dgm:cxn modelId="{455EEB0D-E311-4B4D-B222-A924ECCDD7D3}" type="presOf" srcId="{3FB3A1F1-705F-0644-899B-AF3E0930CA2B}" destId="{CE473C56-F57C-884A-964B-DB201B7D387D}" srcOrd="0" destOrd="0" presId="urn:microsoft.com/office/officeart/2005/8/layout/process1"/>
    <dgm:cxn modelId="{7888786E-FE72-D742-8EED-07188AD237F2}" srcId="{2CF42C15-75FF-854B-8FAA-C84F9F7E2206}" destId="{1F121AFC-4685-9349-BA6E-BC71A882EE28}" srcOrd="0" destOrd="0" parTransId="{4D4EA9EB-CFE8-CF47-9BE7-C85004314753}" sibTransId="{3FB3A1F1-705F-0644-899B-AF3E0930CA2B}"/>
    <dgm:cxn modelId="{5FC50655-4973-8D48-909C-3BA45A84BCA9}" type="presOf" srcId="{1F121AFC-4685-9349-BA6E-BC71A882EE28}" destId="{70C286E6-904B-064D-B1C7-4638764B9C2E}" srcOrd="0" destOrd="0" presId="urn:microsoft.com/office/officeart/2005/8/layout/process1"/>
    <dgm:cxn modelId="{E2F11429-CD46-2643-A746-84DBA115C753}" type="presOf" srcId="{759BD57E-3E26-0A40-B0B4-DA988348EB4C}" destId="{BB57CC69-0492-BB45-91EE-A386B4077C21}" srcOrd="0" destOrd="0" presId="urn:microsoft.com/office/officeart/2005/8/layout/process1"/>
    <dgm:cxn modelId="{9F2E1F07-1DD1-9945-8D04-A3BD02548E54}" type="presOf" srcId="{3FB3A1F1-705F-0644-899B-AF3E0930CA2B}" destId="{4FB59D62-FA5B-824F-82C2-B1D01C06A5CF}" srcOrd="1" destOrd="0" presId="urn:microsoft.com/office/officeart/2005/8/layout/process1"/>
    <dgm:cxn modelId="{8D329302-8AA7-1741-9D44-98D20E100CD1}" type="presOf" srcId="{96E105B1-46BB-EF46-8A31-ABACF0AB8F76}" destId="{8ECD5122-1E3A-CC4C-A117-9DB82C474C38}" srcOrd="0" destOrd="0" presId="urn:microsoft.com/office/officeart/2005/8/layout/process1"/>
    <dgm:cxn modelId="{16E586CD-7E4A-6B4B-B075-09C1D21BBA32}" type="presOf" srcId="{2CF42C15-75FF-854B-8FAA-C84F9F7E2206}" destId="{AD3FC047-0CE4-6840-A262-AF3AA0F71486}" srcOrd="0" destOrd="0" presId="urn:microsoft.com/office/officeart/2005/8/layout/process1"/>
    <dgm:cxn modelId="{E82422E4-B417-D745-93CB-6CE386824726}" srcId="{2CF42C15-75FF-854B-8FAA-C84F9F7E2206}" destId="{96E105B1-46BB-EF46-8A31-ABACF0AB8F76}" srcOrd="1" destOrd="0" parTransId="{D9B20396-0C43-B943-AEAF-4A10F76C3AB9}" sibTransId="{08EC8F72-64D1-8D4D-8136-67C00EF05C82}"/>
    <dgm:cxn modelId="{AEF2E3D3-8059-054A-9D8E-FFCC6521E2CA}" type="presParOf" srcId="{AD3FC047-0CE4-6840-A262-AF3AA0F71486}" destId="{70C286E6-904B-064D-B1C7-4638764B9C2E}" srcOrd="0" destOrd="0" presId="urn:microsoft.com/office/officeart/2005/8/layout/process1"/>
    <dgm:cxn modelId="{39DFF7FA-AFB4-0E4E-A0CB-815D73856C13}" type="presParOf" srcId="{AD3FC047-0CE4-6840-A262-AF3AA0F71486}" destId="{CE473C56-F57C-884A-964B-DB201B7D387D}" srcOrd="1" destOrd="0" presId="urn:microsoft.com/office/officeart/2005/8/layout/process1"/>
    <dgm:cxn modelId="{34FD930D-A672-974A-AD35-9EE53F08BE2F}" type="presParOf" srcId="{CE473C56-F57C-884A-964B-DB201B7D387D}" destId="{4FB59D62-FA5B-824F-82C2-B1D01C06A5CF}" srcOrd="0" destOrd="0" presId="urn:microsoft.com/office/officeart/2005/8/layout/process1"/>
    <dgm:cxn modelId="{18DA1E59-017A-814E-9717-CC80E3F274D2}" type="presParOf" srcId="{AD3FC047-0CE4-6840-A262-AF3AA0F71486}" destId="{8ECD5122-1E3A-CC4C-A117-9DB82C474C38}" srcOrd="2" destOrd="0" presId="urn:microsoft.com/office/officeart/2005/8/layout/process1"/>
    <dgm:cxn modelId="{B5498C52-5025-D342-90F7-4FB579D7A4AE}" type="presParOf" srcId="{AD3FC047-0CE4-6840-A262-AF3AA0F71486}" destId="{6A7171D0-93E8-1B4B-B9BD-13235029EA58}" srcOrd="3" destOrd="0" presId="urn:microsoft.com/office/officeart/2005/8/layout/process1"/>
    <dgm:cxn modelId="{E9A65B2A-D17F-5F47-BA75-D2690E7C5FBE}" type="presParOf" srcId="{6A7171D0-93E8-1B4B-B9BD-13235029EA58}" destId="{8B9883C5-3243-094E-A1F0-19F195871C98}" srcOrd="0" destOrd="0" presId="urn:microsoft.com/office/officeart/2005/8/layout/process1"/>
    <dgm:cxn modelId="{E077CC7A-808C-9448-AFF2-E5B007DE86A6}" type="presParOf" srcId="{AD3FC047-0CE4-6840-A262-AF3AA0F71486}" destId="{BB57CC69-0492-BB45-91EE-A386B4077C2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37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2CF42C15-75FF-854B-8FAA-C84F9F7E2206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1F121AFC-4685-9349-BA6E-BC71A882EE28}">
      <dgm:prSet phldrT="[Text]"/>
      <dgm:spPr/>
      <dgm:t>
        <a:bodyPr/>
        <a:lstStyle/>
        <a:p>
          <a:r>
            <a:rPr lang="en-US" dirty="0" smtClean="0"/>
            <a:t>N</a:t>
          </a:r>
          <a:endParaRPr lang="en-US" dirty="0"/>
        </a:p>
      </dgm:t>
    </dgm:pt>
    <dgm:pt modelId="{4D4EA9EB-CFE8-CF47-9BE7-C85004314753}" type="parTrans" cxnId="{7888786E-FE72-D742-8EED-07188AD237F2}">
      <dgm:prSet/>
      <dgm:spPr/>
      <dgm:t>
        <a:bodyPr/>
        <a:lstStyle/>
        <a:p>
          <a:endParaRPr lang="en-US"/>
        </a:p>
      </dgm:t>
    </dgm:pt>
    <dgm:pt modelId="{3FB3A1F1-705F-0644-899B-AF3E0930CA2B}" type="sibTrans" cxnId="{7888786E-FE72-D742-8EED-07188AD237F2}">
      <dgm:prSet custT="1"/>
      <dgm:spPr/>
      <dgm:t>
        <a:bodyPr/>
        <a:lstStyle/>
        <a:p>
          <a:r>
            <a:rPr lang="en-US" sz="700" dirty="0" smtClean="0"/>
            <a:t>31</a:t>
          </a:r>
          <a:endParaRPr lang="en-US" sz="700" dirty="0"/>
        </a:p>
      </dgm:t>
    </dgm:pt>
    <dgm:pt modelId="{96E105B1-46BB-EF46-8A31-ABACF0AB8F76}">
      <dgm:prSet phldrT="[Text]"/>
      <dgm:spPr/>
      <dgm:t>
        <a:bodyPr/>
        <a:lstStyle/>
        <a:p>
          <a:r>
            <a:rPr lang="en-US" dirty="0" smtClean="0"/>
            <a:t>S</a:t>
          </a:r>
          <a:endParaRPr lang="en-US" dirty="0"/>
        </a:p>
      </dgm:t>
    </dgm:pt>
    <dgm:pt modelId="{D9B20396-0C43-B943-AEAF-4A10F76C3AB9}" type="parTrans" cxnId="{E82422E4-B417-D745-93CB-6CE386824726}">
      <dgm:prSet/>
      <dgm:spPr/>
      <dgm:t>
        <a:bodyPr/>
        <a:lstStyle/>
        <a:p>
          <a:endParaRPr lang="en-US"/>
        </a:p>
      </dgm:t>
    </dgm:pt>
    <dgm:pt modelId="{08EC8F72-64D1-8D4D-8136-67C00EF05C82}" type="sibTrans" cxnId="{E82422E4-B417-D745-93CB-6CE386824726}">
      <dgm:prSet custT="1"/>
      <dgm:spPr/>
      <dgm:t>
        <a:bodyPr/>
        <a:lstStyle/>
        <a:p>
          <a:r>
            <a:rPr lang="en-US" sz="700" dirty="0" smtClean="0"/>
            <a:t>40</a:t>
          </a:r>
          <a:endParaRPr lang="en-US" sz="700" dirty="0"/>
        </a:p>
      </dgm:t>
    </dgm:pt>
    <dgm:pt modelId="{759BD57E-3E26-0A40-B0B4-DA988348EB4C}">
      <dgm:prSet phldrT="[Text]"/>
      <dgm:spPr/>
      <dgm:t>
        <a:bodyPr/>
        <a:lstStyle/>
        <a:p>
          <a:r>
            <a:rPr lang="en-US" dirty="0" smtClean="0"/>
            <a:t>U</a:t>
          </a:r>
          <a:endParaRPr lang="en-US" dirty="0"/>
        </a:p>
      </dgm:t>
    </dgm:pt>
    <dgm:pt modelId="{92BEE713-6F2D-EB4F-BE38-2D35CDE61C3F}" type="parTrans" cxnId="{3306537E-B5C8-A241-A6C2-9C6DFEC7CCB5}">
      <dgm:prSet/>
      <dgm:spPr/>
      <dgm:t>
        <a:bodyPr/>
        <a:lstStyle/>
        <a:p>
          <a:endParaRPr lang="en-US"/>
        </a:p>
      </dgm:t>
    </dgm:pt>
    <dgm:pt modelId="{9623DEBE-B0E6-4E42-9EFE-46A3F84A4327}" type="sibTrans" cxnId="{3306537E-B5C8-A241-A6C2-9C6DFEC7CCB5}">
      <dgm:prSet/>
      <dgm:spPr/>
      <dgm:t>
        <a:bodyPr/>
        <a:lstStyle/>
        <a:p>
          <a:endParaRPr lang="en-US"/>
        </a:p>
      </dgm:t>
    </dgm:pt>
    <dgm:pt modelId="{AD3FC047-0CE4-6840-A262-AF3AA0F71486}" type="pres">
      <dgm:prSet presAssocID="{2CF42C15-75FF-854B-8FAA-C84F9F7E2206}" presName="Name0" presStyleCnt="0">
        <dgm:presLayoutVars>
          <dgm:dir/>
          <dgm:resizeHandles val="exact"/>
        </dgm:presLayoutVars>
      </dgm:prSet>
      <dgm:spPr/>
    </dgm:pt>
    <dgm:pt modelId="{70C286E6-904B-064D-B1C7-4638764B9C2E}" type="pres">
      <dgm:prSet presAssocID="{1F121AFC-4685-9349-BA6E-BC71A882EE28}" presName="node" presStyleLbl="node1" presStyleIdx="0" presStyleCnt="3" custScaleX="19029" custScaleY="224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73C56-F57C-884A-964B-DB201B7D387D}" type="pres">
      <dgm:prSet presAssocID="{3FB3A1F1-705F-0644-899B-AF3E0930CA2B}" presName="sibTrans" presStyleLbl="sibTrans2D1" presStyleIdx="0" presStyleCnt="2" custScaleX="169782" custScaleY="53243"/>
      <dgm:spPr/>
      <dgm:t>
        <a:bodyPr/>
        <a:lstStyle/>
        <a:p>
          <a:endParaRPr lang="en-US"/>
        </a:p>
      </dgm:t>
    </dgm:pt>
    <dgm:pt modelId="{4FB59D62-FA5B-824F-82C2-B1D01C06A5CF}" type="pres">
      <dgm:prSet presAssocID="{3FB3A1F1-705F-0644-899B-AF3E0930CA2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8ECD5122-1E3A-CC4C-A117-9DB82C474C38}" type="pres">
      <dgm:prSet presAssocID="{96E105B1-46BB-EF46-8A31-ABACF0AB8F76}" presName="node" presStyleLbl="node1" presStyleIdx="1" presStyleCnt="3" custScaleX="19029" custScaleY="224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7171D0-93E8-1B4B-B9BD-13235029EA58}" type="pres">
      <dgm:prSet presAssocID="{08EC8F72-64D1-8D4D-8136-67C00EF05C82}" presName="sibTrans" presStyleLbl="sibTrans2D1" presStyleIdx="1" presStyleCnt="2" custScaleX="169782" custScaleY="53243"/>
      <dgm:spPr/>
      <dgm:t>
        <a:bodyPr/>
        <a:lstStyle/>
        <a:p>
          <a:endParaRPr lang="en-US"/>
        </a:p>
      </dgm:t>
    </dgm:pt>
    <dgm:pt modelId="{8B9883C5-3243-094E-A1F0-19F195871C98}" type="pres">
      <dgm:prSet presAssocID="{08EC8F72-64D1-8D4D-8136-67C00EF05C8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BB57CC69-0492-BB45-91EE-A386B4077C21}" type="pres">
      <dgm:prSet presAssocID="{759BD57E-3E26-0A40-B0B4-DA988348EB4C}" presName="node" presStyleLbl="node1" presStyleIdx="2" presStyleCnt="3" custScaleX="19029" custScaleY="224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2422E4-B417-D745-93CB-6CE386824726}" srcId="{2CF42C15-75FF-854B-8FAA-C84F9F7E2206}" destId="{96E105B1-46BB-EF46-8A31-ABACF0AB8F76}" srcOrd="1" destOrd="0" parTransId="{D9B20396-0C43-B943-AEAF-4A10F76C3AB9}" sibTransId="{08EC8F72-64D1-8D4D-8136-67C00EF05C82}"/>
    <dgm:cxn modelId="{7888786E-FE72-D742-8EED-07188AD237F2}" srcId="{2CF42C15-75FF-854B-8FAA-C84F9F7E2206}" destId="{1F121AFC-4685-9349-BA6E-BC71A882EE28}" srcOrd="0" destOrd="0" parTransId="{4D4EA9EB-CFE8-CF47-9BE7-C85004314753}" sibTransId="{3FB3A1F1-705F-0644-899B-AF3E0930CA2B}"/>
    <dgm:cxn modelId="{C6E7261E-CBB4-9743-99E5-C6DE906FCCFF}" type="presOf" srcId="{3FB3A1F1-705F-0644-899B-AF3E0930CA2B}" destId="{CE473C56-F57C-884A-964B-DB201B7D387D}" srcOrd="0" destOrd="0" presId="urn:microsoft.com/office/officeart/2005/8/layout/process1"/>
    <dgm:cxn modelId="{E9EBA14E-BBC2-9040-8355-7783B3DE8F60}" type="presOf" srcId="{759BD57E-3E26-0A40-B0B4-DA988348EB4C}" destId="{BB57CC69-0492-BB45-91EE-A386B4077C21}" srcOrd="0" destOrd="0" presId="urn:microsoft.com/office/officeart/2005/8/layout/process1"/>
    <dgm:cxn modelId="{C119588D-9B02-9443-9585-083E7F19F56F}" type="presOf" srcId="{3FB3A1F1-705F-0644-899B-AF3E0930CA2B}" destId="{4FB59D62-FA5B-824F-82C2-B1D01C06A5CF}" srcOrd="1" destOrd="0" presId="urn:microsoft.com/office/officeart/2005/8/layout/process1"/>
    <dgm:cxn modelId="{3306537E-B5C8-A241-A6C2-9C6DFEC7CCB5}" srcId="{2CF42C15-75FF-854B-8FAA-C84F9F7E2206}" destId="{759BD57E-3E26-0A40-B0B4-DA988348EB4C}" srcOrd="2" destOrd="0" parTransId="{92BEE713-6F2D-EB4F-BE38-2D35CDE61C3F}" sibTransId="{9623DEBE-B0E6-4E42-9EFE-46A3F84A4327}"/>
    <dgm:cxn modelId="{26631D38-CDCE-C747-9ECA-4449BF6DA15A}" type="presOf" srcId="{08EC8F72-64D1-8D4D-8136-67C00EF05C82}" destId="{8B9883C5-3243-094E-A1F0-19F195871C98}" srcOrd="1" destOrd="0" presId="urn:microsoft.com/office/officeart/2005/8/layout/process1"/>
    <dgm:cxn modelId="{6AE32F18-A4F4-F446-BF01-CB2BAE1EBAAF}" type="presOf" srcId="{96E105B1-46BB-EF46-8A31-ABACF0AB8F76}" destId="{8ECD5122-1E3A-CC4C-A117-9DB82C474C38}" srcOrd="0" destOrd="0" presId="urn:microsoft.com/office/officeart/2005/8/layout/process1"/>
    <dgm:cxn modelId="{0D05C459-980D-9440-8278-D321CE4695B1}" type="presOf" srcId="{08EC8F72-64D1-8D4D-8136-67C00EF05C82}" destId="{6A7171D0-93E8-1B4B-B9BD-13235029EA58}" srcOrd="0" destOrd="0" presId="urn:microsoft.com/office/officeart/2005/8/layout/process1"/>
    <dgm:cxn modelId="{174AE668-DE6C-BB45-821C-B3903481BFBB}" type="presOf" srcId="{2CF42C15-75FF-854B-8FAA-C84F9F7E2206}" destId="{AD3FC047-0CE4-6840-A262-AF3AA0F71486}" srcOrd="0" destOrd="0" presId="urn:microsoft.com/office/officeart/2005/8/layout/process1"/>
    <dgm:cxn modelId="{E7333ED2-AD7E-594E-9A46-27B4E40D3B2C}" type="presOf" srcId="{1F121AFC-4685-9349-BA6E-BC71A882EE28}" destId="{70C286E6-904B-064D-B1C7-4638764B9C2E}" srcOrd="0" destOrd="0" presId="urn:microsoft.com/office/officeart/2005/8/layout/process1"/>
    <dgm:cxn modelId="{CA2F5BDF-957E-0947-A8CA-8E94AA71E391}" type="presParOf" srcId="{AD3FC047-0CE4-6840-A262-AF3AA0F71486}" destId="{70C286E6-904B-064D-B1C7-4638764B9C2E}" srcOrd="0" destOrd="0" presId="urn:microsoft.com/office/officeart/2005/8/layout/process1"/>
    <dgm:cxn modelId="{17810F9E-BF76-174A-A707-288A48AC0DFE}" type="presParOf" srcId="{AD3FC047-0CE4-6840-A262-AF3AA0F71486}" destId="{CE473C56-F57C-884A-964B-DB201B7D387D}" srcOrd="1" destOrd="0" presId="urn:microsoft.com/office/officeart/2005/8/layout/process1"/>
    <dgm:cxn modelId="{24A8A0DE-6EEA-EF49-A712-89FF99B3E8A1}" type="presParOf" srcId="{CE473C56-F57C-884A-964B-DB201B7D387D}" destId="{4FB59D62-FA5B-824F-82C2-B1D01C06A5CF}" srcOrd="0" destOrd="0" presId="urn:microsoft.com/office/officeart/2005/8/layout/process1"/>
    <dgm:cxn modelId="{C5D5D900-0BCC-C645-A3FC-5206B29542AB}" type="presParOf" srcId="{AD3FC047-0CE4-6840-A262-AF3AA0F71486}" destId="{8ECD5122-1E3A-CC4C-A117-9DB82C474C38}" srcOrd="2" destOrd="0" presId="urn:microsoft.com/office/officeart/2005/8/layout/process1"/>
    <dgm:cxn modelId="{A817A728-294B-C743-835F-1621D64E7D80}" type="presParOf" srcId="{AD3FC047-0CE4-6840-A262-AF3AA0F71486}" destId="{6A7171D0-93E8-1B4B-B9BD-13235029EA58}" srcOrd="3" destOrd="0" presId="urn:microsoft.com/office/officeart/2005/8/layout/process1"/>
    <dgm:cxn modelId="{6DAF02A6-5407-8248-90B6-10E60585401B}" type="presParOf" srcId="{6A7171D0-93E8-1B4B-B9BD-13235029EA58}" destId="{8B9883C5-3243-094E-A1F0-19F195871C98}" srcOrd="0" destOrd="0" presId="urn:microsoft.com/office/officeart/2005/8/layout/process1"/>
    <dgm:cxn modelId="{606A3ACE-AF0D-DF46-8240-C470E5465163}" type="presParOf" srcId="{AD3FC047-0CE4-6840-A262-AF3AA0F71486}" destId="{BB57CC69-0492-BB45-91EE-A386B4077C2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42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2CF42C15-75FF-854B-8FAA-C84F9F7E2206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1F121AFC-4685-9349-BA6E-BC71A882EE28}">
      <dgm:prSet phldrT="[Text]"/>
      <dgm:spPr/>
      <dgm:t>
        <a:bodyPr/>
        <a:lstStyle/>
        <a:p>
          <a:r>
            <a:rPr lang="en-US" dirty="0" smtClean="0"/>
            <a:t>P</a:t>
          </a:r>
          <a:endParaRPr lang="en-US" dirty="0"/>
        </a:p>
      </dgm:t>
    </dgm:pt>
    <dgm:pt modelId="{4D4EA9EB-CFE8-CF47-9BE7-C85004314753}" type="parTrans" cxnId="{7888786E-FE72-D742-8EED-07188AD237F2}">
      <dgm:prSet/>
      <dgm:spPr/>
      <dgm:t>
        <a:bodyPr/>
        <a:lstStyle/>
        <a:p>
          <a:endParaRPr lang="en-US"/>
        </a:p>
      </dgm:t>
    </dgm:pt>
    <dgm:pt modelId="{3FB3A1F1-705F-0644-899B-AF3E0930CA2B}" type="sibTrans" cxnId="{7888786E-FE72-D742-8EED-07188AD237F2}">
      <dgm:prSet custT="1"/>
      <dgm:spPr/>
      <dgm:t>
        <a:bodyPr/>
        <a:lstStyle/>
        <a:p>
          <a:r>
            <a:rPr lang="en-US" sz="700" dirty="0" smtClean="0"/>
            <a:t>34</a:t>
          </a:r>
          <a:endParaRPr lang="en-US" sz="700" dirty="0"/>
        </a:p>
      </dgm:t>
    </dgm:pt>
    <dgm:pt modelId="{96E105B1-46BB-EF46-8A31-ABACF0AB8F76}">
      <dgm:prSet phldrT="[Text]"/>
      <dgm:spPr/>
      <dgm:t>
        <a:bodyPr/>
        <a:lstStyle/>
        <a:p>
          <a:r>
            <a:rPr lang="en-US" dirty="0" smtClean="0"/>
            <a:t>Q</a:t>
          </a:r>
          <a:endParaRPr lang="en-US" dirty="0"/>
        </a:p>
      </dgm:t>
    </dgm:pt>
    <dgm:pt modelId="{D9B20396-0C43-B943-AEAF-4A10F76C3AB9}" type="parTrans" cxnId="{E82422E4-B417-D745-93CB-6CE386824726}">
      <dgm:prSet/>
      <dgm:spPr/>
      <dgm:t>
        <a:bodyPr/>
        <a:lstStyle/>
        <a:p>
          <a:endParaRPr lang="en-US"/>
        </a:p>
      </dgm:t>
    </dgm:pt>
    <dgm:pt modelId="{08EC8F72-64D1-8D4D-8136-67C00EF05C82}" type="sibTrans" cxnId="{E82422E4-B417-D745-93CB-6CE386824726}">
      <dgm:prSet custT="1"/>
      <dgm:spPr/>
      <dgm:t>
        <a:bodyPr/>
        <a:lstStyle/>
        <a:p>
          <a:r>
            <a:rPr lang="en-US" sz="700" dirty="0" smtClean="0"/>
            <a:t>37</a:t>
          </a:r>
          <a:endParaRPr lang="en-US" sz="700" dirty="0"/>
        </a:p>
      </dgm:t>
    </dgm:pt>
    <dgm:pt modelId="{759BD57E-3E26-0A40-B0B4-DA988348EB4C}">
      <dgm:prSet phldrT="[Text]"/>
      <dgm:spPr/>
      <dgm:t>
        <a:bodyPr/>
        <a:lstStyle/>
        <a:p>
          <a:r>
            <a:rPr lang="en-US" dirty="0" smtClean="0"/>
            <a:t>V</a:t>
          </a:r>
          <a:endParaRPr lang="en-US" dirty="0"/>
        </a:p>
      </dgm:t>
    </dgm:pt>
    <dgm:pt modelId="{92BEE713-6F2D-EB4F-BE38-2D35CDE61C3F}" type="parTrans" cxnId="{3306537E-B5C8-A241-A6C2-9C6DFEC7CCB5}">
      <dgm:prSet/>
      <dgm:spPr/>
      <dgm:t>
        <a:bodyPr/>
        <a:lstStyle/>
        <a:p>
          <a:endParaRPr lang="en-US"/>
        </a:p>
      </dgm:t>
    </dgm:pt>
    <dgm:pt modelId="{9623DEBE-B0E6-4E42-9EFE-46A3F84A4327}" type="sibTrans" cxnId="{3306537E-B5C8-A241-A6C2-9C6DFEC7CCB5}">
      <dgm:prSet/>
      <dgm:spPr/>
      <dgm:t>
        <a:bodyPr/>
        <a:lstStyle/>
        <a:p>
          <a:endParaRPr lang="en-US"/>
        </a:p>
      </dgm:t>
    </dgm:pt>
    <dgm:pt modelId="{AD3FC047-0CE4-6840-A262-AF3AA0F71486}" type="pres">
      <dgm:prSet presAssocID="{2CF42C15-75FF-854B-8FAA-C84F9F7E2206}" presName="Name0" presStyleCnt="0">
        <dgm:presLayoutVars>
          <dgm:dir/>
          <dgm:resizeHandles val="exact"/>
        </dgm:presLayoutVars>
      </dgm:prSet>
      <dgm:spPr/>
    </dgm:pt>
    <dgm:pt modelId="{70C286E6-904B-064D-B1C7-4638764B9C2E}" type="pres">
      <dgm:prSet presAssocID="{1F121AFC-4685-9349-BA6E-BC71A882EE28}" presName="node" presStyleLbl="node1" presStyleIdx="0" presStyleCnt="3" custScaleX="19029" custScaleY="224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73C56-F57C-884A-964B-DB201B7D387D}" type="pres">
      <dgm:prSet presAssocID="{3FB3A1F1-705F-0644-899B-AF3E0930CA2B}" presName="sibTrans" presStyleLbl="sibTrans2D1" presStyleIdx="0" presStyleCnt="2" custScaleX="169782" custScaleY="53243"/>
      <dgm:spPr/>
      <dgm:t>
        <a:bodyPr/>
        <a:lstStyle/>
        <a:p>
          <a:endParaRPr lang="en-US"/>
        </a:p>
      </dgm:t>
    </dgm:pt>
    <dgm:pt modelId="{4FB59D62-FA5B-824F-82C2-B1D01C06A5CF}" type="pres">
      <dgm:prSet presAssocID="{3FB3A1F1-705F-0644-899B-AF3E0930CA2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8ECD5122-1E3A-CC4C-A117-9DB82C474C38}" type="pres">
      <dgm:prSet presAssocID="{96E105B1-46BB-EF46-8A31-ABACF0AB8F76}" presName="node" presStyleLbl="node1" presStyleIdx="1" presStyleCnt="3" custScaleX="19029" custScaleY="224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7171D0-93E8-1B4B-B9BD-13235029EA58}" type="pres">
      <dgm:prSet presAssocID="{08EC8F72-64D1-8D4D-8136-67C00EF05C82}" presName="sibTrans" presStyleLbl="sibTrans2D1" presStyleIdx="1" presStyleCnt="2" custScaleX="169782" custScaleY="53243"/>
      <dgm:spPr/>
      <dgm:t>
        <a:bodyPr/>
        <a:lstStyle/>
        <a:p>
          <a:endParaRPr lang="en-US"/>
        </a:p>
      </dgm:t>
    </dgm:pt>
    <dgm:pt modelId="{8B9883C5-3243-094E-A1F0-19F195871C98}" type="pres">
      <dgm:prSet presAssocID="{08EC8F72-64D1-8D4D-8136-67C00EF05C8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BB57CC69-0492-BB45-91EE-A386B4077C21}" type="pres">
      <dgm:prSet presAssocID="{759BD57E-3E26-0A40-B0B4-DA988348EB4C}" presName="node" presStyleLbl="node1" presStyleIdx="2" presStyleCnt="3" custScaleX="19029" custScaleY="224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D4367C-77B4-5841-98BD-0396708AAC41}" type="presOf" srcId="{08EC8F72-64D1-8D4D-8136-67C00EF05C82}" destId="{8B9883C5-3243-094E-A1F0-19F195871C98}" srcOrd="1" destOrd="0" presId="urn:microsoft.com/office/officeart/2005/8/layout/process1"/>
    <dgm:cxn modelId="{CFAD05F4-D554-324D-BB1D-3DB321F2BBCA}" type="presOf" srcId="{2CF42C15-75FF-854B-8FAA-C84F9F7E2206}" destId="{AD3FC047-0CE4-6840-A262-AF3AA0F71486}" srcOrd="0" destOrd="0" presId="urn:microsoft.com/office/officeart/2005/8/layout/process1"/>
    <dgm:cxn modelId="{2D7A3F2A-DD86-1D4A-868F-DCECE269FF96}" type="presOf" srcId="{1F121AFC-4685-9349-BA6E-BC71A882EE28}" destId="{70C286E6-904B-064D-B1C7-4638764B9C2E}" srcOrd="0" destOrd="0" presId="urn:microsoft.com/office/officeart/2005/8/layout/process1"/>
    <dgm:cxn modelId="{0C3D2410-811A-E14A-A1AE-46187B33E762}" type="presOf" srcId="{08EC8F72-64D1-8D4D-8136-67C00EF05C82}" destId="{6A7171D0-93E8-1B4B-B9BD-13235029EA58}" srcOrd="0" destOrd="0" presId="urn:microsoft.com/office/officeart/2005/8/layout/process1"/>
    <dgm:cxn modelId="{3306537E-B5C8-A241-A6C2-9C6DFEC7CCB5}" srcId="{2CF42C15-75FF-854B-8FAA-C84F9F7E2206}" destId="{759BD57E-3E26-0A40-B0B4-DA988348EB4C}" srcOrd="2" destOrd="0" parTransId="{92BEE713-6F2D-EB4F-BE38-2D35CDE61C3F}" sibTransId="{9623DEBE-B0E6-4E42-9EFE-46A3F84A4327}"/>
    <dgm:cxn modelId="{7888786E-FE72-D742-8EED-07188AD237F2}" srcId="{2CF42C15-75FF-854B-8FAA-C84F9F7E2206}" destId="{1F121AFC-4685-9349-BA6E-BC71A882EE28}" srcOrd="0" destOrd="0" parTransId="{4D4EA9EB-CFE8-CF47-9BE7-C85004314753}" sibTransId="{3FB3A1F1-705F-0644-899B-AF3E0930CA2B}"/>
    <dgm:cxn modelId="{F3B14563-7141-3A48-9E14-051E0BAD766D}" type="presOf" srcId="{759BD57E-3E26-0A40-B0B4-DA988348EB4C}" destId="{BB57CC69-0492-BB45-91EE-A386B4077C21}" srcOrd="0" destOrd="0" presId="urn:microsoft.com/office/officeart/2005/8/layout/process1"/>
    <dgm:cxn modelId="{E0E901F9-BBF4-1243-967F-C68404ED3F8D}" type="presOf" srcId="{3FB3A1F1-705F-0644-899B-AF3E0930CA2B}" destId="{4FB59D62-FA5B-824F-82C2-B1D01C06A5CF}" srcOrd="1" destOrd="0" presId="urn:microsoft.com/office/officeart/2005/8/layout/process1"/>
    <dgm:cxn modelId="{E82422E4-B417-D745-93CB-6CE386824726}" srcId="{2CF42C15-75FF-854B-8FAA-C84F9F7E2206}" destId="{96E105B1-46BB-EF46-8A31-ABACF0AB8F76}" srcOrd="1" destOrd="0" parTransId="{D9B20396-0C43-B943-AEAF-4A10F76C3AB9}" sibTransId="{08EC8F72-64D1-8D4D-8136-67C00EF05C82}"/>
    <dgm:cxn modelId="{318551BE-D97C-DB4C-9342-6ECA2D4D893D}" type="presOf" srcId="{96E105B1-46BB-EF46-8A31-ABACF0AB8F76}" destId="{8ECD5122-1E3A-CC4C-A117-9DB82C474C38}" srcOrd="0" destOrd="0" presId="urn:microsoft.com/office/officeart/2005/8/layout/process1"/>
    <dgm:cxn modelId="{732A1390-BBE0-2344-91D1-DFCB1B5C5C57}" type="presOf" srcId="{3FB3A1F1-705F-0644-899B-AF3E0930CA2B}" destId="{CE473C56-F57C-884A-964B-DB201B7D387D}" srcOrd="0" destOrd="0" presId="urn:microsoft.com/office/officeart/2005/8/layout/process1"/>
    <dgm:cxn modelId="{B54EC197-2FB8-D24A-9DBF-8F55D62A90AE}" type="presParOf" srcId="{AD3FC047-0CE4-6840-A262-AF3AA0F71486}" destId="{70C286E6-904B-064D-B1C7-4638764B9C2E}" srcOrd="0" destOrd="0" presId="urn:microsoft.com/office/officeart/2005/8/layout/process1"/>
    <dgm:cxn modelId="{0330ED30-0C99-4A44-A99C-E8F676356E3B}" type="presParOf" srcId="{AD3FC047-0CE4-6840-A262-AF3AA0F71486}" destId="{CE473C56-F57C-884A-964B-DB201B7D387D}" srcOrd="1" destOrd="0" presId="urn:microsoft.com/office/officeart/2005/8/layout/process1"/>
    <dgm:cxn modelId="{C9BC3C92-99C8-4442-B3D7-B698FFCC221F}" type="presParOf" srcId="{CE473C56-F57C-884A-964B-DB201B7D387D}" destId="{4FB59D62-FA5B-824F-82C2-B1D01C06A5CF}" srcOrd="0" destOrd="0" presId="urn:microsoft.com/office/officeart/2005/8/layout/process1"/>
    <dgm:cxn modelId="{A071E355-2924-624F-B9C3-C715451A1B33}" type="presParOf" srcId="{AD3FC047-0CE4-6840-A262-AF3AA0F71486}" destId="{8ECD5122-1E3A-CC4C-A117-9DB82C474C38}" srcOrd="2" destOrd="0" presId="urn:microsoft.com/office/officeart/2005/8/layout/process1"/>
    <dgm:cxn modelId="{AED386C4-8EF7-3649-BDED-9ECB550BA79A}" type="presParOf" srcId="{AD3FC047-0CE4-6840-A262-AF3AA0F71486}" destId="{6A7171D0-93E8-1B4B-B9BD-13235029EA58}" srcOrd="3" destOrd="0" presId="urn:microsoft.com/office/officeart/2005/8/layout/process1"/>
    <dgm:cxn modelId="{A2E2B30E-C1CA-AF44-A605-160C1E368A5A}" type="presParOf" srcId="{6A7171D0-93E8-1B4B-B9BD-13235029EA58}" destId="{8B9883C5-3243-094E-A1F0-19F195871C98}" srcOrd="0" destOrd="0" presId="urn:microsoft.com/office/officeart/2005/8/layout/process1"/>
    <dgm:cxn modelId="{4A4FA976-5111-0C4D-8ED5-04C0942305F5}" type="presParOf" srcId="{AD3FC047-0CE4-6840-A262-AF3AA0F71486}" destId="{BB57CC69-0492-BB45-91EE-A386B4077C2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4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F42C15-75FF-854B-8FAA-C84F9F7E2206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1F121AFC-4685-9349-BA6E-BC71A882EE28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4D4EA9EB-CFE8-CF47-9BE7-C85004314753}" type="parTrans" cxnId="{7888786E-FE72-D742-8EED-07188AD237F2}">
      <dgm:prSet/>
      <dgm:spPr/>
      <dgm:t>
        <a:bodyPr/>
        <a:lstStyle/>
        <a:p>
          <a:endParaRPr lang="en-US"/>
        </a:p>
      </dgm:t>
    </dgm:pt>
    <dgm:pt modelId="{3FB3A1F1-705F-0644-899B-AF3E0930CA2B}" type="sibTrans" cxnId="{7888786E-FE72-D742-8EED-07188AD237F2}">
      <dgm:prSet custT="1"/>
      <dgm:spPr/>
      <dgm:t>
        <a:bodyPr/>
        <a:lstStyle/>
        <a:p>
          <a:r>
            <a:rPr lang="en-US" sz="700" dirty="0" smtClean="0"/>
            <a:t>3</a:t>
          </a:r>
          <a:endParaRPr lang="en-US" sz="700" dirty="0"/>
        </a:p>
      </dgm:t>
    </dgm:pt>
    <dgm:pt modelId="{96E105B1-46BB-EF46-8A31-ABACF0AB8F76}">
      <dgm:prSet phldrT="[Text]"/>
      <dgm:spPr/>
      <dgm:t>
        <a:bodyPr/>
        <a:lstStyle/>
        <a:p>
          <a:r>
            <a:rPr lang="en-US" dirty="0" smtClean="0"/>
            <a:t>D</a:t>
          </a:r>
          <a:endParaRPr lang="en-US" dirty="0"/>
        </a:p>
      </dgm:t>
    </dgm:pt>
    <dgm:pt modelId="{D9B20396-0C43-B943-AEAF-4A10F76C3AB9}" type="parTrans" cxnId="{E82422E4-B417-D745-93CB-6CE386824726}">
      <dgm:prSet/>
      <dgm:spPr/>
      <dgm:t>
        <a:bodyPr/>
        <a:lstStyle/>
        <a:p>
          <a:endParaRPr lang="en-US"/>
        </a:p>
      </dgm:t>
    </dgm:pt>
    <dgm:pt modelId="{08EC8F72-64D1-8D4D-8136-67C00EF05C82}" type="sibTrans" cxnId="{E82422E4-B417-D745-93CB-6CE386824726}">
      <dgm:prSet custT="1"/>
      <dgm:spPr/>
      <dgm:t>
        <a:bodyPr/>
        <a:lstStyle/>
        <a:p>
          <a:r>
            <a:rPr lang="en-US" sz="700" dirty="0" smtClean="0"/>
            <a:t>9</a:t>
          </a:r>
          <a:endParaRPr lang="en-US" sz="700" dirty="0"/>
        </a:p>
      </dgm:t>
    </dgm:pt>
    <dgm:pt modelId="{759BD57E-3E26-0A40-B0B4-DA988348EB4C}">
      <dgm:prSet phldrT="[Text]"/>
      <dgm:spPr/>
      <dgm:t>
        <a:bodyPr/>
        <a:lstStyle/>
        <a:p>
          <a:r>
            <a:rPr lang="en-US" dirty="0" smtClean="0"/>
            <a:t>H</a:t>
          </a:r>
          <a:endParaRPr lang="en-US" dirty="0"/>
        </a:p>
      </dgm:t>
    </dgm:pt>
    <dgm:pt modelId="{92BEE713-6F2D-EB4F-BE38-2D35CDE61C3F}" type="parTrans" cxnId="{3306537E-B5C8-A241-A6C2-9C6DFEC7CCB5}">
      <dgm:prSet/>
      <dgm:spPr/>
      <dgm:t>
        <a:bodyPr/>
        <a:lstStyle/>
        <a:p>
          <a:endParaRPr lang="en-US"/>
        </a:p>
      </dgm:t>
    </dgm:pt>
    <dgm:pt modelId="{9623DEBE-B0E6-4E42-9EFE-46A3F84A4327}" type="sibTrans" cxnId="{3306537E-B5C8-A241-A6C2-9C6DFEC7CCB5}">
      <dgm:prSet/>
      <dgm:spPr/>
      <dgm:t>
        <a:bodyPr/>
        <a:lstStyle/>
        <a:p>
          <a:endParaRPr lang="en-US"/>
        </a:p>
      </dgm:t>
    </dgm:pt>
    <dgm:pt modelId="{AD3FC047-0CE4-6840-A262-AF3AA0F71486}" type="pres">
      <dgm:prSet presAssocID="{2CF42C15-75FF-854B-8FAA-C84F9F7E2206}" presName="Name0" presStyleCnt="0">
        <dgm:presLayoutVars>
          <dgm:dir/>
          <dgm:resizeHandles val="exact"/>
        </dgm:presLayoutVars>
      </dgm:prSet>
      <dgm:spPr/>
    </dgm:pt>
    <dgm:pt modelId="{70C286E6-904B-064D-B1C7-4638764B9C2E}" type="pres">
      <dgm:prSet presAssocID="{1F121AFC-4685-9349-BA6E-BC71A882EE28}" presName="node" presStyleLbl="node1" presStyleIdx="0" presStyleCnt="3" custScaleX="19029" custScaleY="224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73C56-F57C-884A-964B-DB201B7D387D}" type="pres">
      <dgm:prSet presAssocID="{3FB3A1F1-705F-0644-899B-AF3E0930CA2B}" presName="sibTrans" presStyleLbl="sibTrans2D1" presStyleIdx="0" presStyleCnt="2" custScaleX="169782" custScaleY="53243"/>
      <dgm:spPr/>
      <dgm:t>
        <a:bodyPr/>
        <a:lstStyle/>
        <a:p>
          <a:endParaRPr lang="en-US"/>
        </a:p>
      </dgm:t>
    </dgm:pt>
    <dgm:pt modelId="{4FB59D62-FA5B-824F-82C2-B1D01C06A5CF}" type="pres">
      <dgm:prSet presAssocID="{3FB3A1F1-705F-0644-899B-AF3E0930CA2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8ECD5122-1E3A-CC4C-A117-9DB82C474C38}" type="pres">
      <dgm:prSet presAssocID="{96E105B1-46BB-EF46-8A31-ABACF0AB8F76}" presName="node" presStyleLbl="node1" presStyleIdx="1" presStyleCnt="3" custScaleX="19029" custScaleY="224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7171D0-93E8-1B4B-B9BD-13235029EA58}" type="pres">
      <dgm:prSet presAssocID="{08EC8F72-64D1-8D4D-8136-67C00EF05C82}" presName="sibTrans" presStyleLbl="sibTrans2D1" presStyleIdx="1" presStyleCnt="2" custScaleX="169782" custScaleY="53243"/>
      <dgm:spPr/>
      <dgm:t>
        <a:bodyPr/>
        <a:lstStyle/>
        <a:p>
          <a:endParaRPr lang="en-US"/>
        </a:p>
      </dgm:t>
    </dgm:pt>
    <dgm:pt modelId="{8B9883C5-3243-094E-A1F0-19F195871C98}" type="pres">
      <dgm:prSet presAssocID="{08EC8F72-64D1-8D4D-8136-67C00EF05C8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BB57CC69-0492-BB45-91EE-A386B4077C21}" type="pres">
      <dgm:prSet presAssocID="{759BD57E-3E26-0A40-B0B4-DA988348EB4C}" presName="node" presStyleLbl="node1" presStyleIdx="2" presStyleCnt="3" custScaleX="19029" custScaleY="224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5BDF81-7DFC-9348-AAF9-81EBCB769842}" type="presOf" srcId="{2CF42C15-75FF-854B-8FAA-C84F9F7E2206}" destId="{AD3FC047-0CE4-6840-A262-AF3AA0F71486}" srcOrd="0" destOrd="0" presId="urn:microsoft.com/office/officeart/2005/8/layout/process1"/>
    <dgm:cxn modelId="{E565BFB2-DDFE-2740-AE6F-58FB692A1BDD}" type="presOf" srcId="{759BD57E-3E26-0A40-B0B4-DA988348EB4C}" destId="{BB57CC69-0492-BB45-91EE-A386B4077C21}" srcOrd="0" destOrd="0" presId="urn:microsoft.com/office/officeart/2005/8/layout/process1"/>
    <dgm:cxn modelId="{3306537E-B5C8-A241-A6C2-9C6DFEC7CCB5}" srcId="{2CF42C15-75FF-854B-8FAA-C84F9F7E2206}" destId="{759BD57E-3E26-0A40-B0B4-DA988348EB4C}" srcOrd="2" destOrd="0" parTransId="{92BEE713-6F2D-EB4F-BE38-2D35CDE61C3F}" sibTransId="{9623DEBE-B0E6-4E42-9EFE-46A3F84A4327}"/>
    <dgm:cxn modelId="{7888786E-FE72-D742-8EED-07188AD237F2}" srcId="{2CF42C15-75FF-854B-8FAA-C84F9F7E2206}" destId="{1F121AFC-4685-9349-BA6E-BC71A882EE28}" srcOrd="0" destOrd="0" parTransId="{4D4EA9EB-CFE8-CF47-9BE7-C85004314753}" sibTransId="{3FB3A1F1-705F-0644-899B-AF3E0930CA2B}"/>
    <dgm:cxn modelId="{F58FEE9F-9846-F340-B4CA-1129B2B72BAD}" type="presOf" srcId="{3FB3A1F1-705F-0644-899B-AF3E0930CA2B}" destId="{4FB59D62-FA5B-824F-82C2-B1D01C06A5CF}" srcOrd="1" destOrd="0" presId="urn:microsoft.com/office/officeart/2005/8/layout/process1"/>
    <dgm:cxn modelId="{E8B38B94-20D3-0745-B3E9-53A8D8F7069D}" type="presOf" srcId="{08EC8F72-64D1-8D4D-8136-67C00EF05C82}" destId="{6A7171D0-93E8-1B4B-B9BD-13235029EA58}" srcOrd="0" destOrd="0" presId="urn:microsoft.com/office/officeart/2005/8/layout/process1"/>
    <dgm:cxn modelId="{C15D4BE2-2D15-2245-8E1A-629890A09187}" type="presOf" srcId="{1F121AFC-4685-9349-BA6E-BC71A882EE28}" destId="{70C286E6-904B-064D-B1C7-4638764B9C2E}" srcOrd="0" destOrd="0" presId="urn:microsoft.com/office/officeart/2005/8/layout/process1"/>
    <dgm:cxn modelId="{D6618C5A-6B7C-AD42-8F0B-D045CA5B4670}" type="presOf" srcId="{08EC8F72-64D1-8D4D-8136-67C00EF05C82}" destId="{8B9883C5-3243-094E-A1F0-19F195871C98}" srcOrd="1" destOrd="0" presId="urn:microsoft.com/office/officeart/2005/8/layout/process1"/>
    <dgm:cxn modelId="{E82422E4-B417-D745-93CB-6CE386824726}" srcId="{2CF42C15-75FF-854B-8FAA-C84F9F7E2206}" destId="{96E105B1-46BB-EF46-8A31-ABACF0AB8F76}" srcOrd="1" destOrd="0" parTransId="{D9B20396-0C43-B943-AEAF-4A10F76C3AB9}" sibTransId="{08EC8F72-64D1-8D4D-8136-67C00EF05C82}"/>
    <dgm:cxn modelId="{652B3990-3501-1D40-81B5-4C5AB65F0C63}" type="presOf" srcId="{3FB3A1F1-705F-0644-899B-AF3E0930CA2B}" destId="{CE473C56-F57C-884A-964B-DB201B7D387D}" srcOrd="0" destOrd="0" presId="urn:microsoft.com/office/officeart/2005/8/layout/process1"/>
    <dgm:cxn modelId="{DEDA59B0-8C82-F145-835E-2CC12FF4AF49}" type="presOf" srcId="{96E105B1-46BB-EF46-8A31-ABACF0AB8F76}" destId="{8ECD5122-1E3A-CC4C-A117-9DB82C474C38}" srcOrd="0" destOrd="0" presId="urn:microsoft.com/office/officeart/2005/8/layout/process1"/>
    <dgm:cxn modelId="{1DBF7417-284B-1442-92F6-CC010CEED9CF}" type="presParOf" srcId="{AD3FC047-0CE4-6840-A262-AF3AA0F71486}" destId="{70C286E6-904B-064D-B1C7-4638764B9C2E}" srcOrd="0" destOrd="0" presId="urn:microsoft.com/office/officeart/2005/8/layout/process1"/>
    <dgm:cxn modelId="{C46FC7BF-4083-9448-B0AD-DFD7893B8DA7}" type="presParOf" srcId="{AD3FC047-0CE4-6840-A262-AF3AA0F71486}" destId="{CE473C56-F57C-884A-964B-DB201B7D387D}" srcOrd="1" destOrd="0" presId="urn:microsoft.com/office/officeart/2005/8/layout/process1"/>
    <dgm:cxn modelId="{7ADDA201-B84B-504D-80BE-F628C35983D6}" type="presParOf" srcId="{CE473C56-F57C-884A-964B-DB201B7D387D}" destId="{4FB59D62-FA5B-824F-82C2-B1D01C06A5CF}" srcOrd="0" destOrd="0" presId="urn:microsoft.com/office/officeart/2005/8/layout/process1"/>
    <dgm:cxn modelId="{34838FE5-8039-A749-A69A-356653CC9A20}" type="presParOf" srcId="{AD3FC047-0CE4-6840-A262-AF3AA0F71486}" destId="{8ECD5122-1E3A-CC4C-A117-9DB82C474C38}" srcOrd="2" destOrd="0" presId="urn:microsoft.com/office/officeart/2005/8/layout/process1"/>
    <dgm:cxn modelId="{DE4BC29A-D5B8-6A43-B97F-624ED9962184}" type="presParOf" srcId="{AD3FC047-0CE4-6840-A262-AF3AA0F71486}" destId="{6A7171D0-93E8-1B4B-B9BD-13235029EA58}" srcOrd="3" destOrd="0" presId="urn:microsoft.com/office/officeart/2005/8/layout/process1"/>
    <dgm:cxn modelId="{0DCE1D31-1211-A84A-A7E9-2A1A27098075}" type="presParOf" srcId="{6A7171D0-93E8-1B4B-B9BD-13235029EA58}" destId="{8B9883C5-3243-094E-A1F0-19F195871C98}" srcOrd="0" destOrd="0" presId="urn:microsoft.com/office/officeart/2005/8/layout/process1"/>
    <dgm:cxn modelId="{A8E79839-AFFE-EC47-AB81-BECB5F413092}" type="presParOf" srcId="{AD3FC047-0CE4-6840-A262-AF3AA0F71486}" destId="{BB57CC69-0492-BB45-91EE-A386B4077C2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2CF42C15-75FF-854B-8FAA-C84F9F7E2206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1F121AFC-4685-9349-BA6E-BC71A882EE28}">
      <dgm:prSet phldrT="[Text]"/>
      <dgm:spPr/>
      <dgm:t>
        <a:bodyPr/>
        <a:lstStyle/>
        <a:p>
          <a:r>
            <a:rPr lang="en-US" dirty="0" smtClean="0"/>
            <a:t>P</a:t>
          </a:r>
          <a:endParaRPr lang="en-US" dirty="0"/>
        </a:p>
      </dgm:t>
    </dgm:pt>
    <dgm:pt modelId="{4D4EA9EB-CFE8-CF47-9BE7-C85004314753}" type="parTrans" cxnId="{7888786E-FE72-D742-8EED-07188AD237F2}">
      <dgm:prSet/>
      <dgm:spPr/>
      <dgm:t>
        <a:bodyPr/>
        <a:lstStyle/>
        <a:p>
          <a:endParaRPr lang="en-US"/>
        </a:p>
      </dgm:t>
    </dgm:pt>
    <dgm:pt modelId="{3FB3A1F1-705F-0644-899B-AF3E0930CA2B}" type="sibTrans" cxnId="{7888786E-FE72-D742-8EED-07188AD237F2}">
      <dgm:prSet custT="1"/>
      <dgm:spPr/>
      <dgm:t>
        <a:bodyPr/>
        <a:lstStyle/>
        <a:p>
          <a:r>
            <a:rPr lang="en-US" sz="700" dirty="0" smtClean="0"/>
            <a:t>35</a:t>
          </a:r>
          <a:endParaRPr lang="en-US" sz="700" dirty="0"/>
        </a:p>
      </dgm:t>
    </dgm:pt>
    <dgm:pt modelId="{96E105B1-46BB-EF46-8A31-ABACF0AB8F76}">
      <dgm:prSet phldrT="[Text]"/>
      <dgm:spPr/>
      <dgm:t>
        <a:bodyPr/>
        <a:lstStyle/>
        <a:p>
          <a:r>
            <a:rPr lang="en-US" dirty="0" smtClean="0"/>
            <a:t>U</a:t>
          </a:r>
          <a:endParaRPr lang="en-US" dirty="0"/>
        </a:p>
      </dgm:t>
    </dgm:pt>
    <dgm:pt modelId="{D9B20396-0C43-B943-AEAF-4A10F76C3AB9}" type="parTrans" cxnId="{E82422E4-B417-D745-93CB-6CE386824726}">
      <dgm:prSet/>
      <dgm:spPr/>
      <dgm:t>
        <a:bodyPr/>
        <a:lstStyle/>
        <a:p>
          <a:endParaRPr lang="en-US"/>
        </a:p>
      </dgm:t>
    </dgm:pt>
    <dgm:pt modelId="{08EC8F72-64D1-8D4D-8136-67C00EF05C82}" type="sibTrans" cxnId="{E82422E4-B417-D745-93CB-6CE386824726}">
      <dgm:prSet custT="1"/>
      <dgm:spPr/>
      <dgm:t>
        <a:bodyPr/>
        <a:lstStyle/>
        <a:p>
          <a:r>
            <a:rPr lang="en-US" sz="700" dirty="0" smtClean="0"/>
            <a:t>42</a:t>
          </a:r>
          <a:endParaRPr lang="en-US" sz="700" dirty="0"/>
        </a:p>
      </dgm:t>
    </dgm:pt>
    <dgm:pt modelId="{759BD57E-3E26-0A40-B0B4-DA988348EB4C}">
      <dgm:prSet phldrT="[Text]"/>
      <dgm:spPr/>
      <dgm:t>
        <a:bodyPr/>
        <a:lstStyle/>
        <a:p>
          <a:r>
            <a:rPr lang="en-US" dirty="0" smtClean="0"/>
            <a:t>V</a:t>
          </a:r>
          <a:endParaRPr lang="en-US" dirty="0"/>
        </a:p>
      </dgm:t>
    </dgm:pt>
    <dgm:pt modelId="{92BEE713-6F2D-EB4F-BE38-2D35CDE61C3F}" type="parTrans" cxnId="{3306537E-B5C8-A241-A6C2-9C6DFEC7CCB5}">
      <dgm:prSet/>
      <dgm:spPr/>
      <dgm:t>
        <a:bodyPr/>
        <a:lstStyle/>
        <a:p>
          <a:endParaRPr lang="en-US"/>
        </a:p>
      </dgm:t>
    </dgm:pt>
    <dgm:pt modelId="{9623DEBE-B0E6-4E42-9EFE-46A3F84A4327}" type="sibTrans" cxnId="{3306537E-B5C8-A241-A6C2-9C6DFEC7CCB5}">
      <dgm:prSet/>
      <dgm:spPr/>
      <dgm:t>
        <a:bodyPr/>
        <a:lstStyle/>
        <a:p>
          <a:endParaRPr lang="en-US"/>
        </a:p>
      </dgm:t>
    </dgm:pt>
    <dgm:pt modelId="{AD3FC047-0CE4-6840-A262-AF3AA0F71486}" type="pres">
      <dgm:prSet presAssocID="{2CF42C15-75FF-854B-8FAA-C84F9F7E2206}" presName="Name0" presStyleCnt="0">
        <dgm:presLayoutVars>
          <dgm:dir/>
          <dgm:resizeHandles val="exact"/>
        </dgm:presLayoutVars>
      </dgm:prSet>
      <dgm:spPr/>
    </dgm:pt>
    <dgm:pt modelId="{70C286E6-904B-064D-B1C7-4638764B9C2E}" type="pres">
      <dgm:prSet presAssocID="{1F121AFC-4685-9349-BA6E-BC71A882EE28}" presName="node" presStyleLbl="node1" presStyleIdx="0" presStyleCnt="3" custScaleX="19029" custScaleY="224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73C56-F57C-884A-964B-DB201B7D387D}" type="pres">
      <dgm:prSet presAssocID="{3FB3A1F1-705F-0644-899B-AF3E0930CA2B}" presName="sibTrans" presStyleLbl="sibTrans2D1" presStyleIdx="0" presStyleCnt="2" custScaleX="169782" custScaleY="53243"/>
      <dgm:spPr/>
      <dgm:t>
        <a:bodyPr/>
        <a:lstStyle/>
        <a:p>
          <a:endParaRPr lang="en-US"/>
        </a:p>
      </dgm:t>
    </dgm:pt>
    <dgm:pt modelId="{4FB59D62-FA5B-824F-82C2-B1D01C06A5CF}" type="pres">
      <dgm:prSet presAssocID="{3FB3A1F1-705F-0644-899B-AF3E0930CA2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8ECD5122-1E3A-CC4C-A117-9DB82C474C38}" type="pres">
      <dgm:prSet presAssocID="{96E105B1-46BB-EF46-8A31-ABACF0AB8F76}" presName="node" presStyleLbl="node1" presStyleIdx="1" presStyleCnt="3" custScaleX="19029" custScaleY="224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7171D0-93E8-1B4B-B9BD-13235029EA58}" type="pres">
      <dgm:prSet presAssocID="{08EC8F72-64D1-8D4D-8136-67C00EF05C82}" presName="sibTrans" presStyleLbl="sibTrans2D1" presStyleIdx="1" presStyleCnt="2" custScaleX="169782" custScaleY="53243"/>
      <dgm:spPr/>
      <dgm:t>
        <a:bodyPr/>
        <a:lstStyle/>
        <a:p>
          <a:endParaRPr lang="en-US"/>
        </a:p>
      </dgm:t>
    </dgm:pt>
    <dgm:pt modelId="{8B9883C5-3243-094E-A1F0-19F195871C98}" type="pres">
      <dgm:prSet presAssocID="{08EC8F72-64D1-8D4D-8136-67C00EF05C8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BB57CC69-0492-BB45-91EE-A386B4077C21}" type="pres">
      <dgm:prSet presAssocID="{759BD57E-3E26-0A40-B0B4-DA988348EB4C}" presName="node" presStyleLbl="node1" presStyleIdx="2" presStyleCnt="3" custScaleX="19029" custScaleY="224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2422E4-B417-D745-93CB-6CE386824726}" srcId="{2CF42C15-75FF-854B-8FAA-C84F9F7E2206}" destId="{96E105B1-46BB-EF46-8A31-ABACF0AB8F76}" srcOrd="1" destOrd="0" parTransId="{D9B20396-0C43-B943-AEAF-4A10F76C3AB9}" sibTransId="{08EC8F72-64D1-8D4D-8136-67C00EF05C82}"/>
    <dgm:cxn modelId="{7888786E-FE72-D742-8EED-07188AD237F2}" srcId="{2CF42C15-75FF-854B-8FAA-C84F9F7E2206}" destId="{1F121AFC-4685-9349-BA6E-BC71A882EE28}" srcOrd="0" destOrd="0" parTransId="{4D4EA9EB-CFE8-CF47-9BE7-C85004314753}" sibTransId="{3FB3A1F1-705F-0644-899B-AF3E0930CA2B}"/>
    <dgm:cxn modelId="{CB742C15-8896-B748-8ACB-0C7AF8C94B86}" type="presOf" srcId="{1F121AFC-4685-9349-BA6E-BC71A882EE28}" destId="{70C286E6-904B-064D-B1C7-4638764B9C2E}" srcOrd="0" destOrd="0" presId="urn:microsoft.com/office/officeart/2005/8/layout/process1"/>
    <dgm:cxn modelId="{ADD69933-6D40-E040-9FDB-255DE5D437B9}" type="presOf" srcId="{08EC8F72-64D1-8D4D-8136-67C00EF05C82}" destId="{6A7171D0-93E8-1B4B-B9BD-13235029EA58}" srcOrd="0" destOrd="0" presId="urn:microsoft.com/office/officeart/2005/8/layout/process1"/>
    <dgm:cxn modelId="{2C00E7E1-A35C-C844-A63E-C8BE942988F4}" type="presOf" srcId="{2CF42C15-75FF-854B-8FAA-C84F9F7E2206}" destId="{AD3FC047-0CE4-6840-A262-AF3AA0F71486}" srcOrd="0" destOrd="0" presId="urn:microsoft.com/office/officeart/2005/8/layout/process1"/>
    <dgm:cxn modelId="{3B20F7A4-731E-7446-AF98-E97F0EB1D1A8}" type="presOf" srcId="{08EC8F72-64D1-8D4D-8136-67C00EF05C82}" destId="{8B9883C5-3243-094E-A1F0-19F195871C98}" srcOrd="1" destOrd="0" presId="urn:microsoft.com/office/officeart/2005/8/layout/process1"/>
    <dgm:cxn modelId="{3306537E-B5C8-A241-A6C2-9C6DFEC7CCB5}" srcId="{2CF42C15-75FF-854B-8FAA-C84F9F7E2206}" destId="{759BD57E-3E26-0A40-B0B4-DA988348EB4C}" srcOrd="2" destOrd="0" parTransId="{92BEE713-6F2D-EB4F-BE38-2D35CDE61C3F}" sibTransId="{9623DEBE-B0E6-4E42-9EFE-46A3F84A4327}"/>
    <dgm:cxn modelId="{67D8B190-499F-1142-804E-F9A74983355D}" type="presOf" srcId="{96E105B1-46BB-EF46-8A31-ABACF0AB8F76}" destId="{8ECD5122-1E3A-CC4C-A117-9DB82C474C38}" srcOrd="0" destOrd="0" presId="urn:microsoft.com/office/officeart/2005/8/layout/process1"/>
    <dgm:cxn modelId="{AF9C3344-F863-FE41-A8E1-9FB04A7402A4}" type="presOf" srcId="{759BD57E-3E26-0A40-B0B4-DA988348EB4C}" destId="{BB57CC69-0492-BB45-91EE-A386B4077C21}" srcOrd="0" destOrd="0" presId="urn:microsoft.com/office/officeart/2005/8/layout/process1"/>
    <dgm:cxn modelId="{72FF0B7A-16C9-7447-B03F-49D0E8BD0ADD}" type="presOf" srcId="{3FB3A1F1-705F-0644-899B-AF3E0930CA2B}" destId="{4FB59D62-FA5B-824F-82C2-B1D01C06A5CF}" srcOrd="1" destOrd="0" presId="urn:microsoft.com/office/officeart/2005/8/layout/process1"/>
    <dgm:cxn modelId="{48223FE0-369B-9E42-961D-5CF1D3410F20}" type="presOf" srcId="{3FB3A1F1-705F-0644-899B-AF3E0930CA2B}" destId="{CE473C56-F57C-884A-964B-DB201B7D387D}" srcOrd="0" destOrd="0" presId="urn:microsoft.com/office/officeart/2005/8/layout/process1"/>
    <dgm:cxn modelId="{6D822EBF-8BA2-F748-B6DA-251BE3D92364}" type="presParOf" srcId="{AD3FC047-0CE4-6840-A262-AF3AA0F71486}" destId="{70C286E6-904B-064D-B1C7-4638764B9C2E}" srcOrd="0" destOrd="0" presId="urn:microsoft.com/office/officeart/2005/8/layout/process1"/>
    <dgm:cxn modelId="{09650626-88E5-284B-8D9F-4A3126A49774}" type="presParOf" srcId="{AD3FC047-0CE4-6840-A262-AF3AA0F71486}" destId="{CE473C56-F57C-884A-964B-DB201B7D387D}" srcOrd="1" destOrd="0" presId="urn:microsoft.com/office/officeart/2005/8/layout/process1"/>
    <dgm:cxn modelId="{2BAFAE6D-C915-4A4F-9982-AD45BC313500}" type="presParOf" srcId="{CE473C56-F57C-884A-964B-DB201B7D387D}" destId="{4FB59D62-FA5B-824F-82C2-B1D01C06A5CF}" srcOrd="0" destOrd="0" presId="urn:microsoft.com/office/officeart/2005/8/layout/process1"/>
    <dgm:cxn modelId="{D3D957E3-9C84-DD4D-9A9F-A9865233EFCE}" type="presParOf" srcId="{AD3FC047-0CE4-6840-A262-AF3AA0F71486}" destId="{8ECD5122-1E3A-CC4C-A117-9DB82C474C38}" srcOrd="2" destOrd="0" presId="urn:microsoft.com/office/officeart/2005/8/layout/process1"/>
    <dgm:cxn modelId="{AB175AC3-DEA8-9C48-A6D4-F75EE504B8EB}" type="presParOf" srcId="{AD3FC047-0CE4-6840-A262-AF3AA0F71486}" destId="{6A7171D0-93E8-1B4B-B9BD-13235029EA58}" srcOrd="3" destOrd="0" presId="urn:microsoft.com/office/officeart/2005/8/layout/process1"/>
    <dgm:cxn modelId="{B19BE482-CCED-124C-A1D5-A94B2D97567A}" type="presParOf" srcId="{6A7171D0-93E8-1B4B-B9BD-13235029EA58}" destId="{8B9883C5-3243-094E-A1F0-19F195871C98}" srcOrd="0" destOrd="0" presId="urn:microsoft.com/office/officeart/2005/8/layout/process1"/>
    <dgm:cxn modelId="{3634D14E-8E17-114B-B5A5-5D76FBFDC4EF}" type="presParOf" srcId="{AD3FC047-0CE4-6840-A262-AF3AA0F71486}" destId="{BB57CC69-0492-BB45-91EE-A386B4077C2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52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2CF42C15-75FF-854B-8FAA-C84F9F7E2206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1F121AFC-4685-9349-BA6E-BC71A882EE28}">
      <dgm:prSet phldrT="[Text]"/>
      <dgm:spPr/>
      <dgm:t>
        <a:bodyPr/>
        <a:lstStyle/>
        <a:p>
          <a:r>
            <a:rPr lang="en-US" dirty="0" smtClean="0"/>
            <a:t>P</a:t>
          </a:r>
          <a:endParaRPr lang="en-US" dirty="0"/>
        </a:p>
      </dgm:t>
    </dgm:pt>
    <dgm:pt modelId="{4D4EA9EB-CFE8-CF47-9BE7-C85004314753}" type="parTrans" cxnId="{7888786E-FE72-D742-8EED-07188AD237F2}">
      <dgm:prSet/>
      <dgm:spPr/>
      <dgm:t>
        <a:bodyPr/>
        <a:lstStyle/>
        <a:p>
          <a:endParaRPr lang="en-US"/>
        </a:p>
      </dgm:t>
    </dgm:pt>
    <dgm:pt modelId="{3FB3A1F1-705F-0644-899B-AF3E0930CA2B}" type="sibTrans" cxnId="{7888786E-FE72-D742-8EED-07188AD237F2}">
      <dgm:prSet custT="1"/>
      <dgm:spPr/>
      <dgm:t>
        <a:bodyPr/>
        <a:lstStyle/>
        <a:p>
          <a:r>
            <a:rPr lang="en-US" sz="700" dirty="0" smtClean="0"/>
            <a:t>34</a:t>
          </a:r>
          <a:endParaRPr lang="en-US" sz="700" dirty="0"/>
        </a:p>
      </dgm:t>
    </dgm:pt>
    <dgm:pt modelId="{96E105B1-46BB-EF46-8A31-ABACF0AB8F76}">
      <dgm:prSet phldrT="[Text]"/>
      <dgm:spPr/>
      <dgm:t>
        <a:bodyPr/>
        <a:lstStyle/>
        <a:p>
          <a:r>
            <a:rPr lang="en-US" dirty="0" smtClean="0"/>
            <a:t>Q</a:t>
          </a:r>
          <a:endParaRPr lang="en-US" dirty="0"/>
        </a:p>
      </dgm:t>
    </dgm:pt>
    <dgm:pt modelId="{D9B20396-0C43-B943-AEAF-4A10F76C3AB9}" type="parTrans" cxnId="{E82422E4-B417-D745-93CB-6CE386824726}">
      <dgm:prSet/>
      <dgm:spPr/>
      <dgm:t>
        <a:bodyPr/>
        <a:lstStyle/>
        <a:p>
          <a:endParaRPr lang="en-US"/>
        </a:p>
      </dgm:t>
    </dgm:pt>
    <dgm:pt modelId="{08EC8F72-64D1-8D4D-8136-67C00EF05C82}" type="sibTrans" cxnId="{E82422E4-B417-D745-93CB-6CE386824726}">
      <dgm:prSet custT="1"/>
      <dgm:spPr/>
      <dgm:t>
        <a:bodyPr/>
        <a:lstStyle/>
        <a:p>
          <a:r>
            <a:rPr lang="en-US" sz="700" smtClean="0"/>
            <a:t>38</a:t>
          </a:r>
          <a:endParaRPr lang="en-US" sz="700" dirty="0"/>
        </a:p>
      </dgm:t>
    </dgm:pt>
    <dgm:pt modelId="{759BD57E-3E26-0A40-B0B4-DA988348EB4C}">
      <dgm:prSet phldrT="[Text]"/>
      <dgm:spPr/>
      <dgm:t>
        <a:bodyPr/>
        <a:lstStyle/>
        <a:p>
          <a:r>
            <a:rPr lang="en-US" dirty="0" smtClean="0"/>
            <a:t>V</a:t>
          </a:r>
          <a:endParaRPr lang="en-US" dirty="0"/>
        </a:p>
      </dgm:t>
    </dgm:pt>
    <dgm:pt modelId="{92BEE713-6F2D-EB4F-BE38-2D35CDE61C3F}" type="parTrans" cxnId="{3306537E-B5C8-A241-A6C2-9C6DFEC7CCB5}">
      <dgm:prSet/>
      <dgm:spPr/>
      <dgm:t>
        <a:bodyPr/>
        <a:lstStyle/>
        <a:p>
          <a:endParaRPr lang="en-US"/>
        </a:p>
      </dgm:t>
    </dgm:pt>
    <dgm:pt modelId="{9623DEBE-B0E6-4E42-9EFE-46A3F84A4327}" type="sibTrans" cxnId="{3306537E-B5C8-A241-A6C2-9C6DFEC7CCB5}">
      <dgm:prSet/>
      <dgm:spPr/>
      <dgm:t>
        <a:bodyPr/>
        <a:lstStyle/>
        <a:p>
          <a:endParaRPr lang="en-US"/>
        </a:p>
      </dgm:t>
    </dgm:pt>
    <dgm:pt modelId="{AD3FC047-0CE4-6840-A262-AF3AA0F71486}" type="pres">
      <dgm:prSet presAssocID="{2CF42C15-75FF-854B-8FAA-C84F9F7E2206}" presName="Name0" presStyleCnt="0">
        <dgm:presLayoutVars>
          <dgm:dir/>
          <dgm:resizeHandles val="exact"/>
        </dgm:presLayoutVars>
      </dgm:prSet>
      <dgm:spPr/>
    </dgm:pt>
    <dgm:pt modelId="{70C286E6-904B-064D-B1C7-4638764B9C2E}" type="pres">
      <dgm:prSet presAssocID="{1F121AFC-4685-9349-BA6E-BC71A882EE28}" presName="node" presStyleLbl="node1" presStyleIdx="0" presStyleCnt="3" custScaleX="19029" custScaleY="224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73C56-F57C-884A-964B-DB201B7D387D}" type="pres">
      <dgm:prSet presAssocID="{3FB3A1F1-705F-0644-899B-AF3E0930CA2B}" presName="sibTrans" presStyleLbl="sibTrans2D1" presStyleIdx="0" presStyleCnt="2" custScaleX="169782" custScaleY="53243"/>
      <dgm:spPr/>
      <dgm:t>
        <a:bodyPr/>
        <a:lstStyle/>
        <a:p>
          <a:endParaRPr lang="en-US"/>
        </a:p>
      </dgm:t>
    </dgm:pt>
    <dgm:pt modelId="{4FB59D62-FA5B-824F-82C2-B1D01C06A5CF}" type="pres">
      <dgm:prSet presAssocID="{3FB3A1F1-705F-0644-899B-AF3E0930CA2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8ECD5122-1E3A-CC4C-A117-9DB82C474C38}" type="pres">
      <dgm:prSet presAssocID="{96E105B1-46BB-EF46-8A31-ABACF0AB8F76}" presName="node" presStyleLbl="node1" presStyleIdx="1" presStyleCnt="3" custScaleX="19029" custScaleY="224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7171D0-93E8-1B4B-B9BD-13235029EA58}" type="pres">
      <dgm:prSet presAssocID="{08EC8F72-64D1-8D4D-8136-67C00EF05C82}" presName="sibTrans" presStyleLbl="sibTrans2D1" presStyleIdx="1" presStyleCnt="2" custScaleX="169782" custScaleY="53243"/>
      <dgm:spPr/>
      <dgm:t>
        <a:bodyPr/>
        <a:lstStyle/>
        <a:p>
          <a:endParaRPr lang="en-US"/>
        </a:p>
      </dgm:t>
    </dgm:pt>
    <dgm:pt modelId="{8B9883C5-3243-094E-A1F0-19F195871C98}" type="pres">
      <dgm:prSet presAssocID="{08EC8F72-64D1-8D4D-8136-67C00EF05C8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BB57CC69-0492-BB45-91EE-A386B4077C21}" type="pres">
      <dgm:prSet presAssocID="{759BD57E-3E26-0A40-B0B4-DA988348EB4C}" presName="node" presStyleLbl="node1" presStyleIdx="2" presStyleCnt="3" custScaleX="19029" custScaleY="224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5ABA3D-5B60-8C48-A0C4-43323B3B0A73}" type="presOf" srcId="{3FB3A1F1-705F-0644-899B-AF3E0930CA2B}" destId="{CE473C56-F57C-884A-964B-DB201B7D387D}" srcOrd="0" destOrd="0" presId="urn:microsoft.com/office/officeart/2005/8/layout/process1"/>
    <dgm:cxn modelId="{E82422E4-B417-D745-93CB-6CE386824726}" srcId="{2CF42C15-75FF-854B-8FAA-C84F9F7E2206}" destId="{96E105B1-46BB-EF46-8A31-ABACF0AB8F76}" srcOrd="1" destOrd="0" parTransId="{D9B20396-0C43-B943-AEAF-4A10F76C3AB9}" sibTransId="{08EC8F72-64D1-8D4D-8136-67C00EF05C82}"/>
    <dgm:cxn modelId="{AE674BEE-230B-B544-BD62-6FB3EA30F792}" type="presOf" srcId="{2CF42C15-75FF-854B-8FAA-C84F9F7E2206}" destId="{AD3FC047-0CE4-6840-A262-AF3AA0F71486}" srcOrd="0" destOrd="0" presId="urn:microsoft.com/office/officeart/2005/8/layout/process1"/>
    <dgm:cxn modelId="{7888786E-FE72-D742-8EED-07188AD237F2}" srcId="{2CF42C15-75FF-854B-8FAA-C84F9F7E2206}" destId="{1F121AFC-4685-9349-BA6E-BC71A882EE28}" srcOrd="0" destOrd="0" parTransId="{4D4EA9EB-CFE8-CF47-9BE7-C85004314753}" sibTransId="{3FB3A1F1-705F-0644-899B-AF3E0930CA2B}"/>
    <dgm:cxn modelId="{470CB627-41DD-DD44-AC6A-9FA42D1ACBE2}" type="presOf" srcId="{3FB3A1F1-705F-0644-899B-AF3E0930CA2B}" destId="{4FB59D62-FA5B-824F-82C2-B1D01C06A5CF}" srcOrd="1" destOrd="0" presId="urn:microsoft.com/office/officeart/2005/8/layout/process1"/>
    <dgm:cxn modelId="{3306537E-B5C8-A241-A6C2-9C6DFEC7CCB5}" srcId="{2CF42C15-75FF-854B-8FAA-C84F9F7E2206}" destId="{759BD57E-3E26-0A40-B0B4-DA988348EB4C}" srcOrd="2" destOrd="0" parTransId="{92BEE713-6F2D-EB4F-BE38-2D35CDE61C3F}" sibTransId="{9623DEBE-B0E6-4E42-9EFE-46A3F84A4327}"/>
    <dgm:cxn modelId="{7DC38477-1714-894D-8D49-EB51FA76E93A}" type="presOf" srcId="{08EC8F72-64D1-8D4D-8136-67C00EF05C82}" destId="{6A7171D0-93E8-1B4B-B9BD-13235029EA58}" srcOrd="0" destOrd="0" presId="urn:microsoft.com/office/officeart/2005/8/layout/process1"/>
    <dgm:cxn modelId="{7DB7BEF7-E46F-644F-97AE-FD91C27082D5}" type="presOf" srcId="{08EC8F72-64D1-8D4D-8136-67C00EF05C82}" destId="{8B9883C5-3243-094E-A1F0-19F195871C98}" srcOrd="1" destOrd="0" presId="urn:microsoft.com/office/officeart/2005/8/layout/process1"/>
    <dgm:cxn modelId="{021080A5-B307-FC47-9A0D-000AF6D63024}" type="presOf" srcId="{759BD57E-3E26-0A40-B0B4-DA988348EB4C}" destId="{BB57CC69-0492-BB45-91EE-A386B4077C21}" srcOrd="0" destOrd="0" presId="urn:microsoft.com/office/officeart/2005/8/layout/process1"/>
    <dgm:cxn modelId="{2053E4A0-A310-564D-BE4A-D481658BAF7D}" type="presOf" srcId="{96E105B1-46BB-EF46-8A31-ABACF0AB8F76}" destId="{8ECD5122-1E3A-CC4C-A117-9DB82C474C38}" srcOrd="0" destOrd="0" presId="urn:microsoft.com/office/officeart/2005/8/layout/process1"/>
    <dgm:cxn modelId="{A1A06A7B-467A-924D-8A29-978734CB424C}" type="presOf" srcId="{1F121AFC-4685-9349-BA6E-BC71A882EE28}" destId="{70C286E6-904B-064D-B1C7-4638764B9C2E}" srcOrd="0" destOrd="0" presId="urn:microsoft.com/office/officeart/2005/8/layout/process1"/>
    <dgm:cxn modelId="{63A1986F-F33D-BE47-85D6-F06085F20145}" type="presParOf" srcId="{AD3FC047-0CE4-6840-A262-AF3AA0F71486}" destId="{70C286E6-904B-064D-B1C7-4638764B9C2E}" srcOrd="0" destOrd="0" presId="urn:microsoft.com/office/officeart/2005/8/layout/process1"/>
    <dgm:cxn modelId="{870E70D4-3353-E944-946D-96FA1F0A2E4E}" type="presParOf" srcId="{AD3FC047-0CE4-6840-A262-AF3AA0F71486}" destId="{CE473C56-F57C-884A-964B-DB201B7D387D}" srcOrd="1" destOrd="0" presId="urn:microsoft.com/office/officeart/2005/8/layout/process1"/>
    <dgm:cxn modelId="{01FEF1EA-66CC-504C-8E0C-CEE725075C93}" type="presParOf" srcId="{CE473C56-F57C-884A-964B-DB201B7D387D}" destId="{4FB59D62-FA5B-824F-82C2-B1D01C06A5CF}" srcOrd="0" destOrd="0" presId="urn:microsoft.com/office/officeart/2005/8/layout/process1"/>
    <dgm:cxn modelId="{3FEE55F4-D555-994F-9490-AF9E2D288E2E}" type="presParOf" srcId="{AD3FC047-0CE4-6840-A262-AF3AA0F71486}" destId="{8ECD5122-1E3A-CC4C-A117-9DB82C474C38}" srcOrd="2" destOrd="0" presId="urn:microsoft.com/office/officeart/2005/8/layout/process1"/>
    <dgm:cxn modelId="{0C167090-D62D-8C4B-A463-20CBF4EA4BCE}" type="presParOf" srcId="{AD3FC047-0CE4-6840-A262-AF3AA0F71486}" destId="{6A7171D0-93E8-1B4B-B9BD-13235029EA58}" srcOrd="3" destOrd="0" presId="urn:microsoft.com/office/officeart/2005/8/layout/process1"/>
    <dgm:cxn modelId="{EA85C615-782A-4449-AB1D-1A7F4DF0E575}" type="presParOf" srcId="{6A7171D0-93E8-1B4B-B9BD-13235029EA58}" destId="{8B9883C5-3243-094E-A1F0-19F195871C98}" srcOrd="0" destOrd="0" presId="urn:microsoft.com/office/officeart/2005/8/layout/process1"/>
    <dgm:cxn modelId="{507D28BB-CCF1-A64C-B982-F6B944767DE1}" type="presParOf" srcId="{AD3FC047-0CE4-6840-A262-AF3AA0F71486}" destId="{BB57CC69-0492-BB45-91EE-A386B4077C2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57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2CF42C15-75FF-854B-8FAA-C84F9F7E2206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1F121AFC-4685-9349-BA6E-BC71A882EE28}">
      <dgm:prSet phldrT="[Text]"/>
      <dgm:spPr/>
      <dgm:t>
        <a:bodyPr/>
        <a:lstStyle/>
        <a:p>
          <a:r>
            <a:rPr lang="en-US" dirty="0" smtClean="0"/>
            <a:t>P</a:t>
          </a:r>
          <a:endParaRPr lang="en-US" dirty="0"/>
        </a:p>
      </dgm:t>
    </dgm:pt>
    <dgm:pt modelId="{4D4EA9EB-CFE8-CF47-9BE7-C85004314753}" type="parTrans" cxnId="{7888786E-FE72-D742-8EED-07188AD237F2}">
      <dgm:prSet/>
      <dgm:spPr/>
      <dgm:t>
        <a:bodyPr/>
        <a:lstStyle/>
        <a:p>
          <a:endParaRPr lang="en-US"/>
        </a:p>
      </dgm:t>
    </dgm:pt>
    <dgm:pt modelId="{3FB3A1F1-705F-0644-899B-AF3E0930CA2B}" type="sibTrans" cxnId="{7888786E-FE72-D742-8EED-07188AD237F2}">
      <dgm:prSet custT="1"/>
      <dgm:spPr/>
      <dgm:t>
        <a:bodyPr/>
        <a:lstStyle/>
        <a:p>
          <a:r>
            <a:rPr lang="en-US" sz="700" dirty="0" smtClean="0"/>
            <a:t>36</a:t>
          </a:r>
          <a:endParaRPr lang="en-US" sz="700" dirty="0"/>
        </a:p>
      </dgm:t>
    </dgm:pt>
    <dgm:pt modelId="{96E105B1-46BB-EF46-8A31-ABACF0AB8F76}">
      <dgm:prSet phldrT="[Text]"/>
      <dgm:spPr/>
      <dgm:t>
        <a:bodyPr/>
        <a:lstStyle/>
        <a:p>
          <a:r>
            <a:rPr lang="en-US" dirty="0" smtClean="0"/>
            <a:t>U</a:t>
          </a:r>
          <a:endParaRPr lang="en-US" dirty="0"/>
        </a:p>
      </dgm:t>
    </dgm:pt>
    <dgm:pt modelId="{D9B20396-0C43-B943-AEAF-4A10F76C3AB9}" type="parTrans" cxnId="{E82422E4-B417-D745-93CB-6CE386824726}">
      <dgm:prSet/>
      <dgm:spPr/>
      <dgm:t>
        <a:bodyPr/>
        <a:lstStyle/>
        <a:p>
          <a:endParaRPr lang="en-US"/>
        </a:p>
      </dgm:t>
    </dgm:pt>
    <dgm:pt modelId="{08EC8F72-64D1-8D4D-8136-67C00EF05C82}" type="sibTrans" cxnId="{E82422E4-B417-D745-93CB-6CE386824726}">
      <dgm:prSet custT="1"/>
      <dgm:spPr/>
      <dgm:t>
        <a:bodyPr/>
        <a:lstStyle/>
        <a:p>
          <a:r>
            <a:rPr lang="en-US" sz="700" dirty="0" smtClean="0"/>
            <a:t>42</a:t>
          </a:r>
          <a:endParaRPr lang="en-US" sz="700" dirty="0"/>
        </a:p>
      </dgm:t>
    </dgm:pt>
    <dgm:pt modelId="{759BD57E-3E26-0A40-B0B4-DA988348EB4C}">
      <dgm:prSet phldrT="[Text]"/>
      <dgm:spPr/>
      <dgm:t>
        <a:bodyPr/>
        <a:lstStyle/>
        <a:p>
          <a:r>
            <a:rPr lang="en-US" dirty="0" smtClean="0"/>
            <a:t>V</a:t>
          </a:r>
          <a:endParaRPr lang="en-US" dirty="0"/>
        </a:p>
      </dgm:t>
    </dgm:pt>
    <dgm:pt modelId="{92BEE713-6F2D-EB4F-BE38-2D35CDE61C3F}" type="parTrans" cxnId="{3306537E-B5C8-A241-A6C2-9C6DFEC7CCB5}">
      <dgm:prSet/>
      <dgm:spPr/>
      <dgm:t>
        <a:bodyPr/>
        <a:lstStyle/>
        <a:p>
          <a:endParaRPr lang="en-US"/>
        </a:p>
      </dgm:t>
    </dgm:pt>
    <dgm:pt modelId="{9623DEBE-B0E6-4E42-9EFE-46A3F84A4327}" type="sibTrans" cxnId="{3306537E-B5C8-A241-A6C2-9C6DFEC7CCB5}">
      <dgm:prSet/>
      <dgm:spPr/>
      <dgm:t>
        <a:bodyPr/>
        <a:lstStyle/>
        <a:p>
          <a:endParaRPr lang="en-US"/>
        </a:p>
      </dgm:t>
    </dgm:pt>
    <dgm:pt modelId="{AD3FC047-0CE4-6840-A262-AF3AA0F71486}" type="pres">
      <dgm:prSet presAssocID="{2CF42C15-75FF-854B-8FAA-C84F9F7E2206}" presName="Name0" presStyleCnt="0">
        <dgm:presLayoutVars>
          <dgm:dir/>
          <dgm:resizeHandles val="exact"/>
        </dgm:presLayoutVars>
      </dgm:prSet>
      <dgm:spPr/>
    </dgm:pt>
    <dgm:pt modelId="{70C286E6-904B-064D-B1C7-4638764B9C2E}" type="pres">
      <dgm:prSet presAssocID="{1F121AFC-4685-9349-BA6E-BC71A882EE28}" presName="node" presStyleLbl="node1" presStyleIdx="0" presStyleCnt="3" custScaleX="19029" custScaleY="224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73C56-F57C-884A-964B-DB201B7D387D}" type="pres">
      <dgm:prSet presAssocID="{3FB3A1F1-705F-0644-899B-AF3E0930CA2B}" presName="sibTrans" presStyleLbl="sibTrans2D1" presStyleIdx="0" presStyleCnt="2" custScaleX="169782" custScaleY="53243"/>
      <dgm:spPr/>
      <dgm:t>
        <a:bodyPr/>
        <a:lstStyle/>
        <a:p>
          <a:endParaRPr lang="en-US"/>
        </a:p>
      </dgm:t>
    </dgm:pt>
    <dgm:pt modelId="{4FB59D62-FA5B-824F-82C2-B1D01C06A5CF}" type="pres">
      <dgm:prSet presAssocID="{3FB3A1F1-705F-0644-899B-AF3E0930CA2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8ECD5122-1E3A-CC4C-A117-9DB82C474C38}" type="pres">
      <dgm:prSet presAssocID="{96E105B1-46BB-EF46-8A31-ABACF0AB8F76}" presName="node" presStyleLbl="node1" presStyleIdx="1" presStyleCnt="3" custScaleX="19029" custScaleY="224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7171D0-93E8-1B4B-B9BD-13235029EA58}" type="pres">
      <dgm:prSet presAssocID="{08EC8F72-64D1-8D4D-8136-67C00EF05C82}" presName="sibTrans" presStyleLbl="sibTrans2D1" presStyleIdx="1" presStyleCnt="2" custScaleX="169782" custScaleY="53243"/>
      <dgm:spPr/>
      <dgm:t>
        <a:bodyPr/>
        <a:lstStyle/>
        <a:p>
          <a:endParaRPr lang="en-US"/>
        </a:p>
      </dgm:t>
    </dgm:pt>
    <dgm:pt modelId="{8B9883C5-3243-094E-A1F0-19F195871C98}" type="pres">
      <dgm:prSet presAssocID="{08EC8F72-64D1-8D4D-8136-67C00EF05C8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BB57CC69-0492-BB45-91EE-A386B4077C21}" type="pres">
      <dgm:prSet presAssocID="{759BD57E-3E26-0A40-B0B4-DA988348EB4C}" presName="node" presStyleLbl="node1" presStyleIdx="2" presStyleCnt="3" custScaleX="19029" custScaleY="224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2422E4-B417-D745-93CB-6CE386824726}" srcId="{2CF42C15-75FF-854B-8FAA-C84F9F7E2206}" destId="{96E105B1-46BB-EF46-8A31-ABACF0AB8F76}" srcOrd="1" destOrd="0" parTransId="{D9B20396-0C43-B943-AEAF-4A10F76C3AB9}" sibTransId="{08EC8F72-64D1-8D4D-8136-67C00EF05C82}"/>
    <dgm:cxn modelId="{7888786E-FE72-D742-8EED-07188AD237F2}" srcId="{2CF42C15-75FF-854B-8FAA-C84F9F7E2206}" destId="{1F121AFC-4685-9349-BA6E-BC71A882EE28}" srcOrd="0" destOrd="0" parTransId="{4D4EA9EB-CFE8-CF47-9BE7-C85004314753}" sibTransId="{3FB3A1F1-705F-0644-899B-AF3E0930CA2B}"/>
    <dgm:cxn modelId="{57A34E06-A4C2-884C-B35C-6B8574E8622E}" type="presOf" srcId="{08EC8F72-64D1-8D4D-8136-67C00EF05C82}" destId="{6A7171D0-93E8-1B4B-B9BD-13235029EA58}" srcOrd="0" destOrd="0" presId="urn:microsoft.com/office/officeart/2005/8/layout/process1"/>
    <dgm:cxn modelId="{3306537E-B5C8-A241-A6C2-9C6DFEC7CCB5}" srcId="{2CF42C15-75FF-854B-8FAA-C84F9F7E2206}" destId="{759BD57E-3E26-0A40-B0B4-DA988348EB4C}" srcOrd="2" destOrd="0" parTransId="{92BEE713-6F2D-EB4F-BE38-2D35CDE61C3F}" sibTransId="{9623DEBE-B0E6-4E42-9EFE-46A3F84A4327}"/>
    <dgm:cxn modelId="{8CD29631-86D7-8A43-8E6A-90C87F6D37D6}" type="presOf" srcId="{2CF42C15-75FF-854B-8FAA-C84F9F7E2206}" destId="{AD3FC047-0CE4-6840-A262-AF3AA0F71486}" srcOrd="0" destOrd="0" presId="urn:microsoft.com/office/officeart/2005/8/layout/process1"/>
    <dgm:cxn modelId="{5AFC7CFB-6206-044F-BB79-E7E183C9B130}" type="presOf" srcId="{3FB3A1F1-705F-0644-899B-AF3E0930CA2B}" destId="{CE473C56-F57C-884A-964B-DB201B7D387D}" srcOrd="0" destOrd="0" presId="urn:microsoft.com/office/officeart/2005/8/layout/process1"/>
    <dgm:cxn modelId="{E244EABC-F1EE-A44D-B5D5-CD997BBE655A}" type="presOf" srcId="{3FB3A1F1-705F-0644-899B-AF3E0930CA2B}" destId="{4FB59D62-FA5B-824F-82C2-B1D01C06A5CF}" srcOrd="1" destOrd="0" presId="urn:microsoft.com/office/officeart/2005/8/layout/process1"/>
    <dgm:cxn modelId="{4FD9C4C7-E8DC-1642-A0BD-4DA39D6795EF}" type="presOf" srcId="{96E105B1-46BB-EF46-8A31-ABACF0AB8F76}" destId="{8ECD5122-1E3A-CC4C-A117-9DB82C474C38}" srcOrd="0" destOrd="0" presId="urn:microsoft.com/office/officeart/2005/8/layout/process1"/>
    <dgm:cxn modelId="{E09EEA0B-F6D5-7A41-8BD8-4EC01193F656}" type="presOf" srcId="{759BD57E-3E26-0A40-B0B4-DA988348EB4C}" destId="{BB57CC69-0492-BB45-91EE-A386B4077C21}" srcOrd="0" destOrd="0" presId="urn:microsoft.com/office/officeart/2005/8/layout/process1"/>
    <dgm:cxn modelId="{C2EE37F3-0896-7A4D-970F-95EA9CB5A49B}" type="presOf" srcId="{08EC8F72-64D1-8D4D-8136-67C00EF05C82}" destId="{8B9883C5-3243-094E-A1F0-19F195871C98}" srcOrd="1" destOrd="0" presId="urn:microsoft.com/office/officeart/2005/8/layout/process1"/>
    <dgm:cxn modelId="{FB4B26C2-9275-1C4E-9253-46AACA214C2E}" type="presOf" srcId="{1F121AFC-4685-9349-BA6E-BC71A882EE28}" destId="{70C286E6-904B-064D-B1C7-4638764B9C2E}" srcOrd="0" destOrd="0" presId="urn:microsoft.com/office/officeart/2005/8/layout/process1"/>
    <dgm:cxn modelId="{412D5845-9AF3-404B-AF3A-EECC16060201}" type="presParOf" srcId="{AD3FC047-0CE4-6840-A262-AF3AA0F71486}" destId="{70C286E6-904B-064D-B1C7-4638764B9C2E}" srcOrd="0" destOrd="0" presId="urn:microsoft.com/office/officeart/2005/8/layout/process1"/>
    <dgm:cxn modelId="{605E6472-E63F-294A-BE47-E568C7970B9E}" type="presParOf" srcId="{AD3FC047-0CE4-6840-A262-AF3AA0F71486}" destId="{CE473C56-F57C-884A-964B-DB201B7D387D}" srcOrd="1" destOrd="0" presId="urn:microsoft.com/office/officeart/2005/8/layout/process1"/>
    <dgm:cxn modelId="{EA80006B-E4B1-D449-B6DE-F7EE4321611A}" type="presParOf" srcId="{CE473C56-F57C-884A-964B-DB201B7D387D}" destId="{4FB59D62-FA5B-824F-82C2-B1D01C06A5CF}" srcOrd="0" destOrd="0" presId="urn:microsoft.com/office/officeart/2005/8/layout/process1"/>
    <dgm:cxn modelId="{9F1480A0-3E78-FB4A-85B0-939535DBA1EA}" type="presParOf" srcId="{AD3FC047-0CE4-6840-A262-AF3AA0F71486}" destId="{8ECD5122-1E3A-CC4C-A117-9DB82C474C38}" srcOrd="2" destOrd="0" presId="urn:microsoft.com/office/officeart/2005/8/layout/process1"/>
    <dgm:cxn modelId="{4E4A71C0-5D81-7B40-A8FC-978B3F8B7A38}" type="presParOf" srcId="{AD3FC047-0CE4-6840-A262-AF3AA0F71486}" destId="{6A7171D0-93E8-1B4B-B9BD-13235029EA58}" srcOrd="3" destOrd="0" presId="urn:microsoft.com/office/officeart/2005/8/layout/process1"/>
    <dgm:cxn modelId="{3958B764-1318-0546-B381-FAFF8585ECBC}" type="presParOf" srcId="{6A7171D0-93E8-1B4B-B9BD-13235029EA58}" destId="{8B9883C5-3243-094E-A1F0-19F195871C98}" srcOrd="0" destOrd="0" presId="urn:microsoft.com/office/officeart/2005/8/layout/process1"/>
    <dgm:cxn modelId="{16918063-4BC8-5B42-A25F-70B417B87188}" type="presParOf" srcId="{AD3FC047-0CE4-6840-A262-AF3AA0F71486}" destId="{BB57CC69-0492-BB45-91EE-A386B4077C2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2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2CF42C15-75FF-854B-8FAA-C84F9F7E2206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1F121AFC-4685-9349-BA6E-BC71A882EE28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4D4EA9EB-CFE8-CF47-9BE7-C85004314753}" type="parTrans" cxnId="{7888786E-FE72-D742-8EED-07188AD237F2}">
      <dgm:prSet/>
      <dgm:spPr/>
      <dgm:t>
        <a:bodyPr/>
        <a:lstStyle/>
        <a:p>
          <a:endParaRPr lang="en-US"/>
        </a:p>
      </dgm:t>
    </dgm:pt>
    <dgm:pt modelId="{3FB3A1F1-705F-0644-899B-AF3E0930CA2B}" type="sibTrans" cxnId="{7888786E-FE72-D742-8EED-07188AD237F2}">
      <dgm:prSet custT="1"/>
      <dgm:spPr/>
      <dgm:t>
        <a:bodyPr/>
        <a:lstStyle/>
        <a:p>
          <a:r>
            <a:rPr lang="en-US" sz="700" dirty="0" smtClean="0"/>
            <a:t>2</a:t>
          </a:r>
          <a:endParaRPr lang="en-US" sz="700" dirty="0"/>
        </a:p>
      </dgm:t>
    </dgm:pt>
    <dgm:pt modelId="{96E105B1-46BB-EF46-8A31-ABACF0AB8F76}">
      <dgm:prSet phldrT="[Text]"/>
      <dgm:spPr/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D9B20396-0C43-B943-AEAF-4A10F76C3AB9}" type="parTrans" cxnId="{E82422E4-B417-D745-93CB-6CE386824726}">
      <dgm:prSet/>
      <dgm:spPr/>
      <dgm:t>
        <a:bodyPr/>
        <a:lstStyle/>
        <a:p>
          <a:endParaRPr lang="en-US"/>
        </a:p>
      </dgm:t>
    </dgm:pt>
    <dgm:pt modelId="{08EC8F72-64D1-8D4D-8136-67C00EF05C82}" type="sibTrans" cxnId="{E82422E4-B417-D745-93CB-6CE386824726}">
      <dgm:prSet custT="1"/>
      <dgm:spPr/>
      <dgm:t>
        <a:bodyPr/>
        <a:lstStyle/>
        <a:p>
          <a:r>
            <a:rPr lang="en-US" sz="700" dirty="0" smtClean="0"/>
            <a:t>12</a:t>
          </a:r>
          <a:endParaRPr lang="en-US" sz="700" dirty="0"/>
        </a:p>
      </dgm:t>
    </dgm:pt>
    <dgm:pt modelId="{759BD57E-3E26-0A40-B0B4-DA988348EB4C}">
      <dgm:prSet phldrT="[Text]"/>
      <dgm:spPr/>
      <dgm:t>
        <a:bodyPr/>
        <a:lstStyle/>
        <a:p>
          <a:r>
            <a:rPr lang="en-US" dirty="0" smtClean="0"/>
            <a:t>D</a:t>
          </a:r>
          <a:endParaRPr lang="en-US" dirty="0"/>
        </a:p>
      </dgm:t>
    </dgm:pt>
    <dgm:pt modelId="{92BEE713-6F2D-EB4F-BE38-2D35CDE61C3F}" type="parTrans" cxnId="{3306537E-B5C8-A241-A6C2-9C6DFEC7CCB5}">
      <dgm:prSet/>
      <dgm:spPr/>
      <dgm:t>
        <a:bodyPr/>
        <a:lstStyle/>
        <a:p>
          <a:endParaRPr lang="en-US"/>
        </a:p>
      </dgm:t>
    </dgm:pt>
    <dgm:pt modelId="{9623DEBE-B0E6-4E42-9EFE-46A3F84A4327}" type="sibTrans" cxnId="{3306537E-B5C8-A241-A6C2-9C6DFEC7CCB5}">
      <dgm:prSet/>
      <dgm:spPr/>
      <dgm:t>
        <a:bodyPr/>
        <a:lstStyle/>
        <a:p>
          <a:endParaRPr lang="en-US"/>
        </a:p>
      </dgm:t>
    </dgm:pt>
    <dgm:pt modelId="{AD3FC047-0CE4-6840-A262-AF3AA0F71486}" type="pres">
      <dgm:prSet presAssocID="{2CF42C15-75FF-854B-8FAA-C84F9F7E2206}" presName="Name0" presStyleCnt="0">
        <dgm:presLayoutVars>
          <dgm:dir/>
          <dgm:resizeHandles val="exact"/>
        </dgm:presLayoutVars>
      </dgm:prSet>
      <dgm:spPr/>
    </dgm:pt>
    <dgm:pt modelId="{70C286E6-904B-064D-B1C7-4638764B9C2E}" type="pres">
      <dgm:prSet presAssocID="{1F121AFC-4685-9349-BA6E-BC71A882EE28}" presName="node" presStyleLbl="node1" presStyleIdx="0" presStyleCnt="3" custScaleX="19029" custScaleY="224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73C56-F57C-884A-964B-DB201B7D387D}" type="pres">
      <dgm:prSet presAssocID="{3FB3A1F1-705F-0644-899B-AF3E0930CA2B}" presName="sibTrans" presStyleLbl="sibTrans2D1" presStyleIdx="0" presStyleCnt="2" custScaleX="169782" custScaleY="53243"/>
      <dgm:spPr/>
      <dgm:t>
        <a:bodyPr/>
        <a:lstStyle/>
        <a:p>
          <a:endParaRPr lang="en-US"/>
        </a:p>
      </dgm:t>
    </dgm:pt>
    <dgm:pt modelId="{4FB59D62-FA5B-824F-82C2-B1D01C06A5CF}" type="pres">
      <dgm:prSet presAssocID="{3FB3A1F1-705F-0644-899B-AF3E0930CA2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8ECD5122-1E3A-CC4C-A117-9DB82C474C38}" type="pres">
      <dgm:prSet presAssocID="{96E105B1-46BB-EF46-8A31-ABACF0AB8F76}" presName="node" presStyleLbl="node1" presStyleIdx="1" presStyleCnt="3" custScaleX="19029" custScaleY="224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7171D0-93E8-1B4B-B9BD-13235029EA58}" type="pres">
      <dgm:prSet presAssocID="{08EC8F72-64D1-8D4D-8136-67C00EF05C82}" presName="sibTrans" presStyleLbl="sibTrans2D1" presStyleIdx="1" presStyleCnt="2" custScaleX="169782" custScaleY="53243"/>
      <dgm:spPr/>
      <dgm:t>
        <a:bodyPr/>
        <a:lstStyle/>
        <a:p>
          <a:endParaRPr lang="en-US"/>
        </a:p>
      </dgm:t>
    </dgm:pt>
    <dgm:pt modelId="{8B9883C5-3243-094E-A1F0-19F195871C98}" type="pres">
      <dgm:prSet presAssocID="{08EC8F72-64D1-8D4D-8136-67C00EF05C8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BB57CC69-0492-BB45-91EE-A386B4077C21}" type="pres">
      <dgm:prSet presAssocID="{759BD57E-3E26-0A40-B0B4-DA988348EB4C}" presName="node" presStyleLbl="node1" presStyleIdx="2" presStyleCnt="3" custScaleX="19029" custScaleY="224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F602C1-2253-3E41-AF07-37FA5F86855D}" type="presOf" srcId="{3FB3A1F1-705F-0644-899B-AF3E0930CA2B}" destId="{CE473C56-F57C-884A-964B-DB201B7D387D}" srcOrd="0" destOrd="0" presId="urn:microsoft.com/office/officeart/2005/8/layout/process1"/>
    <dgm:cxn modelId="{E82422E4-B417-D745-93CB-6CE386824726}" srcId="{2CF42C15-75FF-854B-8FAA-C84F9F7E2206}" destId="{96E105B1-46BB-EF46-8A31-ABACF0AB8F76}" srcOrd="1" destOrd="0" parTransId="{D9B20396-0C43-B943-AEAF-4A10F76C3AB9}" sibTransId="{08EC8F72-64D1-8D4D-8136-67C00EF05C82}"/>
    <dgm:cxn modelId="{7888786E-FE72-D742-8EED-07188AD237F2}" srcId="{2CF42C15-75FF-854B-8FAA-C84F9F7E2206}" destId="{1F121AFC-4685-9349-BA6E-BC71A882EE28}" srcOrd="0" destOrd="0" parTransId="{4D4EA9EB-CFE8-CF47-9BE7-C85004314753}" sibTransId="{3FB3A1F1-705F-0644-899B-AF3E0930CA2B}"/>
    <dgm:cxn modelId="{BEA080D4-970A-1B44-BF71-1A07507DD7E3}" type="presOf" srcId="{08EC8F72-64D1-8D4D-8136-67C00EF05C82}" destId="{6A7171D0-93E8-1B4B-B9BD-13235029EA58}" srcOrd="0" destOrd="0" presId="urn:microsoft.com/office/officeart/2005/8/layout/process1"/>
    <dgm:cxn modelId="{3306537E-B5C8-A241-A6C2-9C6DFEC7CCB5}" srcId="{2CF42C15-75FF-854B-8FAA-C84F9F7E2206}" destId="{759BD57E-3E26-0A40-B0B4-DA988348EB4C}" srcOrd="2" destOrd="0" parTransId="{92BEE713-6F2D-EB4F-BE38-2D35CDE61C3F}" sibTransId="{9623DEBE-B0E6-4E42-9EFE-46A3F84A4327}"/>
    <dgm:cxn modelId="{7DE5415D-E6A0-084D-991F-71859F0F52A8}" type="presOf" srcId="{96E105B1-46BB-EF46-8A31-ABACF0AB8F76}" destId="{8ECD5122-1E3A-CC4C-A117-9DB82C474C38}" srcOrd="0" destOrd="0" presId="urn:microsoft.com/office/officeart/2005/8/layout/process1"/>
    <dgm:cxn modelId="{36F9DA62-EE8D-524A-BEC0-59002871F252}" type="presOf" srcId="{759BD57E-3E26-0A40-B0B4-DA988348EB4C}" destId="{BB57CC69-0492-BB45-91EE-A386B4077C21}" srcOrd="0" destOrd="0" presId="urn:microsoft.com/office/officeart/2005/8/layout/process1"/>
    <dgm:cxn modelId="{0E225613-C0B6-254D-97A9-27BCC6C41014}" type="presOf" srcId="{3FB3A1F1-705F-0644-899B-AF3E0930CA2B}" destId="{4FB59D62-FA5B-824F-82C2-B1D01C06A5CF}" srcOrd="1" destOrd="0" presId="urn:microsoft.com/office/officeart/2005/8/layout/process1"/>
    <dgm:cxn modelId="{F3258B44-FA2D-F64B-8BA0-09816A3B67B1}" type="presOf" srcId="{1F121AFC-4685-9349-BA6E-BC71A882EE28}" destId="{70C286E6-904B-064D-B1C7-4638764B9C2E}" srcOrd="0" destOrd="0" presId="urn:microsoft.com/office/officeart/2005/8/layout/process1"/>
    <dgm:cxn modelId="{E6CF62A5-5F1C-5447-9ACB-B997C5294B4B}" type="presOf" srcId="{2CF42C15-75FF-854B-8FAA-C84F9F7E2206}" destId="{AD3FC047-0CE4-6840-A262-AF3AA0F71486}" srcOrd="0" destOrd="0" presId="urn:microsoft.com/office/officeart/2005/8/layout/process1"/>
    <dgm:cxn modelId="{D3EFB772-C731-5A41-90DD-1B309BF50A95}" type="presOf" srcId="{08EC8F72-64D1-8D4D-8136-67C00EF05C82}" destId="{8B9883C5-3243-094E-A1F0-19F195871C98}" srcOrd="1" destOrd="0" presId="urn:microsoft.com/office/officeart/2005/8/layout/process1"/>
    <dgm:cxn modelId="{B19F1BF0-DAB6-0145-BE1D-844C2796686B}" type="presParOf" srcId="{AD3FC047-0CE4-6840-A262-AF3AA0F71486}" destId="{70C286E6-904B-064D-B1C7-4638764B9C2E}" srcOrd="0" destOrd="0" presId="urn:microsoft.com/office/officeart/2005/8/layout/process1"/>
    <dgm:cxn modelId="{DA9F592F-FCBA-5342-9EEC-5308BB745270}" type="presParOf" srcId="{AD3FC047-0CE4-6840-A262-AF3AA0F71486}" destId="{CE473C56-F57C-884A-964B-DB201B7D387D}" srcOrd="1" destOrd="0" presId="urn:microsoft.com/office/officeart/2005/8/layout/process1"/>
    <dgm:cxn modelId="{9494352E-F73D-DC4C-9A02-4AC5C22C0F07}" type="presParOf" srcId="{CE473C56-F57C-884A-964B-DB201B7D387D}" destId="{4FB59D62-FA5B-824F-82C2-B1D01C06A5CF}" srcOrd="0" destOrd="0" presId="urn:microsoft.com/office/officeart/2005/8/layout/process1"/>
    <dgm:cxn modelId="{2ED2C5C3-23BF-B34D-AAFC-A462F65DF3B8}" type="presParOf" srcId="{AD3FC047-0CE4-6840-A262-AF3AA0F71486}" destId="{8ECD5122-1E3A-CC4C-A117-9DB82C474C38}" srcOrd="2" destOrd="0" presId="urn:microsoft.com/office/officeart/2005/8/layout/process1"/>
    <dgm:cxn modelId="{B9ED593A-C00C-9A49-9B6B-61E33355AE90}" type="presParOf" srcId="{AD3FC047-0CE4-6840-A262-AF3AA0F71486}" destId="{6A7171D0-93E8-1B4B-B9BD-13235029EA58}" srcOrd="3" destOrd="0" presId="urn:microsoft.com/office/officeart/2005/8/layout/process1"/>
    <dgm:cxn modelId="{0A1856C8-EF63-F443-BE54-D1EC55233971}" type="presParOf" srcId="{6A7171D0-93E8-1B4B-B9BD-13235029EA58}" destId="{8B9883C5-3243-094E-A1F0-19F195871C98}" srcOrd="0" destOrd="0" presId="urn:microsoft.com/office/officeart/2005/8/layout/process1"/>
    <dgm:cxn modelId="{9025005F-11F1-7042-A81B-265022D6BF00}" type="presParOf" srcId="{AD3FC047-0CE4-6840-A262-AF3AA0F71486}" destId="{BB57CC69-0492-BB45-91EE-A386B4077C2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7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2CF42C15-75FF-854B-8FAA-C84F9F7E2206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1F121AFC-4685-9349-BA6E-BC71A882EE28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4D4EA9EB-CFE8-CF47-9BE7-C85004314753}" type="parTrans" cxnId="{7888786E-FE72-D742-8EED-07188AD237F2}">
      <dgm:prSet/>
      <dgm:spPr/>
      <dgm:t>
        <a:bodyPr/>
        <a:lstStyle/>
        <a:p>
          <a:endParaRPr lang="en-US"/>
        </a:p>
      </dgm:t>
    </dgm:pt>
    <dgm:pt modelId="{3FB3A1F1-705F-0644-899B-AF3E0930CA2B}" type="sibTrans" cxnId="{7888786E-FE72-D742-8EED-07188AD237F2}">
      <dgm:prSet custT="1"/>
      <dgm:spPr/>
      <dgm:t>
        <a:bodyPr/>
        <a:lstStyle/>
        <a:p>
          <a:r>
            <a:rPr lang="en-US" sz="700" dirty="0" smtClean="0"/>
            <a:t>3</a:t>
          </a:r>
          <a:endParaRPr lang="en-US" sz="700" dirty="0"/>
        </a:p>
      </dgm:t>
    </dgm:pt>
    <dgm:pt modelId="{759BD57E-3E26-0A40-B0B4-DA988348EB4C}">
      <dgm:prSet phldrT="[Text]"/>
      <dgm:spPr/>
      <dgm:t>
        <a:bodyPr/>
        <a:lstStyle/>
        <a:p>
          <a:r>
            <a:rPr lang="en-US" dirty="0" smtClean="0"/>
            <a:t>D</a:t>
          </a:r>
          <a:endParaRPr lang="en-US" dirty="0"/>
        </a:p>
      </dgm:t>
    </dgm:pt>
    <dgm:pt modelId="{92BEE713-6F2D-EB4F-BE38-2D35CDE61C3F}" type="parTrans" cxnId="{3306537E-B5C8-A241-A6C2-9C6DFEC7CCB5}">
      <dgm:prSet/>
      <dgm:spPr/>
      <dgm:t>
        <a:bodyPr/>
        <a:lstStyle/>
        <a:p>
          <a:endParaRPr lang="en-US"/>
        </a:p>
      </dgm:t>
    </dgm:pt>
    <dgm:pt modelId="{9623DEBE-B0E6-4E42-9EFE-46A3F84A4327}" type="sibTrans" cxnId="{3306537E-B5C8-A241-A6C2-9C6DFEC7CCB5}">
      <dgm:prSet/>
      <dgm:spPr/>
      <dgm:t>
        <a:bodyPr/>
        <a:lstStyle/>
        <a:p>
          <a:endParaRPr lang="en-US"/>
        </a:p>
      </dgm:t>
    </dgm:pt>
    <dgm:pt modelId="{AD3FC047-0CE4-6840-A262-AF3AA0F71486}" type="pres">
      <dgm:prSet presAssocID="{2CF42C15-75FF-854B-8FAA-C84F9F7E2206}" presName="Name0" presStyleCnt="0">
        <dgm:presLayoutVars>
          <dgm:dir/>
          <dgm:resizeHandles val="exact"/>
        </dgm:presLayoutVars>
      </dgm:prSet>
      <dgm:spPr/>
    </dgm:pt>
    <dgm:pt modelId="{70C286E6-904B-064D-B1C7-4638764B9C2E}" type="pres">
      <dgm:prSet presAssocID="{1F121AFC-4685-9349-BA6E-BC71A882EE28}" presName="node" presStyleLbl="node1" presStyleIdx="0" presStyleCnt="2" custScaleX="13975" custScaleY="14204" custLinFactNeighborX="38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73C56-F57C-884A-964B-DB201B7D387D}" type="pres">
      <dgm:prSet presAssocID="{3FB3A1F1-705F-0644-899B-AF3E0930CA2B}" presName="sibTrans" presStyleLbl="sibTrans2D1" presStyleIdx="0" presStyleCnt="1" custScaleX="138421" custScaleY="51653"/>
      <dgm:spPr/>
      <dgm:t>
        <a:bodyPr/>
        <a:lstStyle/>
        <a:p>
          <a:endParaRPr lang="en-US"/>
        </a:p>
      </dgm:t>
    </dgm:pt>
    <dgm:pt modelId="{4FB59D62-FA5B-824F-82C2-B1D01C06A5CF}" type="pres">
      <dgm:prSet presAssocID="{3FB3A1F1-705F-0644-899B-AF3E0930CA2B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BB57CC69-0492-BB45-91EE-A386B4077C21}" type="pres">
      <dgm:prSet presAssocID="{759BD57E-3E26-0A40-B0B4-DA988348EB4C}" presName="node" presStyleLbl="node1" presStyleIdx="1" presStyleCnt="2" custScaleX="13975" custScaleY="14204" custLinFactNeighborX="-152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88786E-FE72-D742-8EED-07188AD237F2}" srcId="{2CF42C15-75FF-854B-8FAA-C84F9F7E2206}" destId="{1F121AFC-4685-9349-BA6E-BC71A882EE28}" srcOrd="0" destOrd="0" parTransId="{4D4EA9EB-CFE8-CF47-9BE7-C85004314753}" sibTransId="{3FB3A1F1-705F-0644-899B-AF3E0930CA2B}"/>
    <dgm:cxn modelId="{5644B5A2-D25B-4943-A4E9-996C4FA976BC}" type="presOf" srcId="{1F121AFC-4685-9349-BA6E-BC71A882EE28}" destId="{70C286E6-904B-064D-B1C7-4638764B9C2E}" srcOrd="0" destOrd="0" presId="urn:microsoft.com/office/officeart/2005/8/layout/process1"/>
    <dgm:cxn modelId="{3306537E-B5C8-A241-A6C2-9C6DFEC7CCB5}" srcId="{2CF42C15-75FF-854B-8FAA-C84F9F7E2206}" destId="{759BD57E-3E26-0A40-B0B4-DA988348EB4C}" srcOrd="1" destOrd="0" parTransId="{92BEE713-6F2D-EB4F-BE38-2D35CDE61C3F}" sibTransId="{9623DEBE-B0E6-4E42-9EFE-46A3F84A4327}"/>
    <dgm:cxn modelId="{5EC72F25-8859-7A4A-935C-703E071F0C57}" type="presOf" srcId="{3FB3A1F1-705F-0644-899B-AF3E0930CA2B}" destId="{4FB59D62-FA5B-824F-82C2-B1D01C06A5CF}" srcOrd="1" destOrd="0" presId="urn:microsoft.com/office/officeart/2005/8/layout/process1"/>
    <dgm:cxn modelId="{29C43C6B-7E6B-F243-85EB-A54D2F7A0124}" type="presOf" srcId="{759BD57E-3E26-0A40-B0B4-DA988348EB4C}" destId="{BB57CC69-0492-BB45-91EE-A386B4077C21}" srcOrd="0" destOrd="0" presId="urn:microsoft.com/office/officeart/2005/8/layout/process1"/>
    <dgm:cxn modelId="{A620E8A8-34F8-724C-8120-378610165B12}" type="presOf" srcId="{3FB3A1F1-705F-0644-899B-AF3E0930CA2B}" destId="{CE473C56-F57C-884A-964B-DB201B7D387D}" srcOrd="0" destOrd="0" presId="urn:microsoft.com/office/officeart/2005/8/layout/process1"/>
    <dgm:cxn modelId="{A3AD7323-E324-CB4F-80F9-E756027D7059}" type="presOf" srcId="{2CF42C15-75FF-854B-8FAA-C84F9F7E2206}" destId="{AD3FC047-0CE4-6840-A262-AF3AA0F71486}" srcOrd="0" destOrd="0" presId="urn:microsoft.com/office/officeart/2005/8/layout/process1"/>
    <dgm:cxn modelId="{6377DF8D-CC13-8046-9036-DD19E0027CB2}" type="presParOf" srcId="{AD3FC047-0CE4-6840-A262-AF3AA0F71486}" destId="{70C286E6-904B-064D-B1C7-4638764B9C2E}" srcOrd="0" destOrd="0" presId="urn:microsoft.com/office/officeart/2005/8/layout/process1"/>
    <dgm:cxn modelId="{CBB76031-4B86-E44E-A982-EC64477B4117}" type="presParOf" srcId="{AD3FC047-0CE4-6840-A262-AF3AA0F71486}" destId="{CE473C56-F57C-884A-964B-DB201B7D387D}" srcOrd="1" destOrd="0" presId="urn:microsoft.com/office/officeart/2005/8/layout/process1"/>
    <dgm:cxn modelId="{27DF98F7-4EB4-1340-A46B-83D734C99A6F}" type="presParOf" srcId="{CE473C56-F57C-884A-964B-DB201B7D387D}" destId="{4FB59D62-FA5B-824F-82C2-B1D01C06A5CF}" srcOrd="0" destOrd="0" presId="urn:microsoft.com/office/officeart/2005/8/layout/process1"/>
    <dgm:cxn modelId="{33165FB7-76C1-4F4D-9CE5-29BC8082ADFA}" type="presParOf" srcId="{AD3FC047-0CE4-6840-A262-AF3AA0F71486}" destId="{BB57CC69-0492-BB45-91EE-A386B4077C21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72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E2E11B0A-5858-6244-9BB0-4189D1CCD2F6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4AB1A58E-D54E-B143-AF43-6585CC9A7E03}">
      <dgm:prSet phldrT="[Text]"/>
      <dgm:spPr/>
      <dgm:t>
        <a:bodyPr/>
        <a:lstStyle/>
        <a:p>
          <a:r>
            <a:rPr lang="en-US" dirty="0" smtClean="0"/>
            <a:t>D</a:t>
          </a:r>
          <a:endParaRPr lang="en-US" dirty="0"/>
        </a:p>
      </dgm:t>
    </dgm:pt>
    <dgm:pt modelId="{CFA697FF-7387-7649-8C11-5DC6582D257F}" type="parTrans" cxnId="{66BEF15F-214F-E944-9EF3-771E71E83F51}">
      <dgm:prSet/>
      <dgm:spPr/>
      <dgm:t>
        <a:bodyPr/>
        <a:lstStyle/>
        <a:p>
          <a:endParaRPr lang="en-US"/>
        </a:p>
      </dgm:t>
    </dgm:pt>
    <dgm:pt modelId="{035E6A26-E3DF-0942-B4F9-AB3EE3024E97}" type="sibTrans" cxnId="{66BEF15F-214F-E944-9EF3-771E71E83F51}">
      <dgm:prSet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1676E263-1B3D-9043-BE17-16F778243CB0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870F0114-2424-2346-A18A-D4709DAC1B06}" type="parTrans" cxnId="{DB072D80-D6E6-0242-8D52-0F0CE8D8D544}">
      <dgm:prSet/>
      <dgm:spPr/>
      <dgm:t>
        <a:bodyPr/>
        <a:lstStyle/>
        <a:p>
          <a:endParaRPr lang="en-US"/>
        </a:p>
      </dgm:t>
    </dgm:pt>
    <dgm:pt modelId="{BBED7C0E-3A7B-5840-BC3F-DDC70BC37BAF}" type="sibTrans" cxnId="{DB072D80-D6E6-0242-8D52-0F0CE8D8D544}">
      <dgm:prSet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17B0E075-5C28-714A-8E83-D32DCCD71C67}">
      <dgm:prSet phldrT="[Text]"/>
      <dgm:spPr/>
      <dgm:t>
        <a:bodyPr/>
        <a:lstStyle/>
        <a:p>
          <a:r>
            <a:rPr lang="en-US" dirty="0" smtClean="0"/>
            <a:t>G</a:t>
          </a:r>
          <a:endParaRPr lang="en-US" dirty="0"/>
        </a:p>
      </dgm:t>
    </dgm:pt>
    <dgm:pt modelId="{078CF0D6-66D4-8B4C-934F-36FAA00D775A}" type="parTrans" cxnId="{1194444B-2569-B448-8111-D2C14F0C753F}">
      <dgm:prSet/>
      <dgm:spPr/>
      <dgm:t>
        <a:bodyPr/>
        <a:lstStyle/>
        <a:p>
          <a:endParaRPr lang="en-US"/>
        </a:p>
      </dgm:t>
    </dgm:pt>
    <dgm:pt modelId="{8B71DA4E-E288-0D4A-9FAA-D697358D790E}" type="sibTrans" cxnId="{1194444B-2569-B448-8111-D2C14F0C753F}">
      <dgm:prSet/>
      <dgm:spPr/>
      <dgm:t>
        <a:bodyPr/>
        <a:lstStyle/>
        <a:p>
          <a:endParaRPr lang="en-US"/>
        </a:p>
      </dgm:t>
    </dgm:pt>
    <dgm:pt modelId="{635AC62E-781A-2244-8940-34D56574E12C}" type="pres">
      <dgm:prSet presAssocID="{E2E11B0A-5858-6244-9BB0-4189D1CCD2F6}" presName="Name0" presStyleCnt="0">
        <dgm:presLayoutVars>
          <dgm:dir/>
          <dgm:resizeHandles val="exact"/>
        </dgm:presLayoutVars>
      </dgm:prSet>
      <dgm:spPr/>
    </dgm:pt>
    <dgm:pt modelId="{1C6F74F3-7D34-9E4B-BFD5-CAEBAD6B6789}" type="pres">
      <dgm:prSet presAssocID="{4AB1A58E-D54E-B143-AF43-6585CC9A7E03}" presName="node" presStyleLbl="node1" presStyleIdx="0" presStyleCnt="3" custScaleX="21020" custScaleY="285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D53089-75F5-C446-A516-605D4754CF68}" type="pres">
      <dgm:prSet presAssocID="{035E6A26-E3DF-0942-B4F9-AB3EE3024E97}" presName="sibTrans" presStyleLbl="sibTrans2D1" presStyleIdx="0" presStyleCnt="2" custFlipHor="1" custScaleX="138766" custScaleY="56254" custLinFactNeighborX="0"/>
      <dgm:spPr/>
      <dgm:t>
        <a:bodyPr/>
        <a:lstStyle/>
        <a:p>
          <a:endParaRPr lang="en-US"/>
        </a:p>
      </dgm:t>
    </dgm:pt>
    <dgm:pt modelId="{5385B7EA-BB8D-1043-A3B7-9878379FD567}" type="pres">
      <dgm:prSet presAssocID="{035E6A26-E3DF-0942-B4F9-AB3EE3024E97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C4E300CF-89DA-C940-B4A9-DC7E14BAE845}" type="pres">
      <dgm:prSet presAssocID="{1676E263-1B3D-9043-BE17-16F778243CB0}" presName="node" presStyleLbl="node1" presStyleIdx="1" presStyleCnt="3" custScaleX="21020" custScaleY="285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5E98E1-CEEB-AE41-A728-C48737458A5A}" type="pres">
      <dgm:prSet presAssocID="{BBED7C0E-3A7B-5840-BC3F-DDC70BC37BAF}" presName="sibTrans" presStyleLbl="sibTrans2D1" presStyleIdx="1" presStyleCnt="2" custScaleX="138766" custScaleY="56254"/>
      <dgm:spPr/>
      <dgm:t>
        <a:bodyPr/>
        <a:lstStyle/>
        <a:p>
          <a:endParaRPr lang="en-US"/>
        </a:p>
      </dgm:t>
    </dgm:pt>
    <dgm:pt modelId="{01AA5270-8F95-CC4C-A36F-3DA8EFB279CE}" type="pres">
      <dgm:prSet presAssocID="{BBED7C0E-3A7B-5840-BC3F-DDC70BC37BAF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6E196F13-2243-1F40-8836-280278D9FB4E}" type="pres">
      <dgm:prSet presAssocID="{17B0E075-5C28-714A-8E83-D32DCCD71C67}" presName="node" presStyleLbl="node1" presStyleIdx="2" presStyleCnt="3" custScaleX="21020" custScaleY="285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B0DA55-491E-854D-9584-7205C08D2D1D}" type="presOf" srcId="{BBED7C0E-3A7B-5840-BC3F-DDC70BC37BAF}" destId="{01AA5270-8F95-CC4C-A36F-3DA8EFB279CE}" srcOrd="1" destOrd="0" presId="urn:microsoft.com/office/officeart/2005/8/layout/process1"/>
    <dgm:cxn modelId="{1194444B-2569-B448-8111-D2C14F0C753F}" srcId="{E2E11B0A-5858-6244-9BB0-4189D1CCD2F6}" destId="{17B0E075-5C28-714A-8E83-D32DCCD71C67}" srcOrd="2" destOrd="0" parTransId="{078CF0D6-66D4-8B4C-934F-36FAA00D775A}" sibTransId="{8B71DA4E-E288-0D4A-9FAA-D697358D790E}"/>
    <dgm:cxn modelId="{CD2AFCEC-5E56-E342-94A9-382C009C2F40}" type="presOf" srcId="{035E6A26-E3DF-0942-B4F9-AB3EE3024E97}" destId="{9BD53089-75F5-C446-A516-605D4754CF68}" srcOrd="0" destOrd="0" presId="urn:microsoft.com/office/officeart/2005/8/layout/process1"/>
    <dgm:cxn modelId="{B8AF5C52-E533-1E4B-97B5-FC05A1BF64E0}" type="presOf" srcId="{035E6A26-E3DF-0942-B4F9-AB3EE3024E97}" destId="{5385B7EA-BB8D-1043-A3B7-9878379FD567}" srcOrd="1" destOrd="0" presId="urn:microsoft.com/office/officeart/2005/8/layout/process1"/>
    <dgm:cxn modelId="{501BE64C-C635-BA45-939A-CD4421D5BD20}" type="presOf" srcId="{E2E11B0A-5858-6244-9BB0-4189D1CCD2F6}" destId="{635AC62E-781A-2244-8940-34D56574E12C}" srcOrd="0" destOrd="0" presId="urn:microsoft.com/office/officeart/2005/8/layout/process1"/>
    <dgm:cxn modelId="{66BEF15F-214F-E944-9EF3-771E71E83F51}" srcId="{E2E11B0A-5858-6244-9BB0-4189D1CCD2F6}" destId="{4AB1A58E-D54E-B143-AF43-6585CC9A7E03}" srcOrd="0" destOrd="0" parTransId="{CFA697FF-7387-7649-8C11-5DC6582D257F}" sibTransId="{035E6A26-E3DF-0942-B4F9-AB3EE3024E97}"/>
    <dgm:cxn modelId="{D736E335-AF29-E741-B3D3-46576A661D56}" type="presOf" srcId="{17B0E075-5C28-714A-8E83-D32DCCD71C67}" destId="{6E196F13-2243-1F40-8836-280278D9FB4E}" srcOrd="0" destOrd="0" presId="urn:microsoft.com/office/officeart/2005/8/layout/process1"/>
    <dgm:cxn modelId="{DAB1121C-9DDF-8C49-AF70-46C10283FC00}" type="presOf" srcId="{BBED7C0E-3A7B-5840-BC3F-DDC70BC37BAF}" destId="{445E98E1-CEEB-AE41-A728-C48737458A5A}" srcOrd="0" destOrd="0" presId="urn:microsoft.com/office/officeart/2005/8/layout/process1"/>
    <dgm:cxn modelId="{237FF753-EDB1-CF4F-B1C8-DFBD5A0E010C}" type="presOf" srcId="{4AB1A58E-D54E-B143-AF43-6585CC9A7E03}" destId="{1C6F74F3-7D34-9E4B-BFD5-CAEBAD6B6789}" srcOrd="0" destOrd="0" presId="urn:microsoft.com/office/officeart/2005/8/layout/process1"/>
    <dgm:cxn modelId="{DB072D80-D6E6-0242-8D52-0F0CE8D8D544}" srcId="{E2E11B0A-5858-6244-9BB0-4189D1CCD2F6}" destId="{1676E263-1B3D-9043-BE17-16F778243CB0}" srcOrd="1" destOrd="0" parTransId="{870F0114-2424-2346-A18A-D4709DAC1B06}" sibTransId="{BBED7C0E-3A7B-5840-BC3F-DDC70BC37BAF}"/>
    <dgm:cxn modelId="{1CCDEFB5-01F4-654C-986A-C4009CA6527D}" type="presOf" srcId="{1676E263-1B3D-9043-BE17-16F778243CB0}" destId="{C4E300CF-89DA-C940-B4A9-DC7E14BAE845}" srcOrd="0" destOrd="0" presId="urn:microsoft.com/office/officeart/2005/8/layout/process1"/>
    <dgm:cxn modelId="{030AA11B-38C0-CE48-864D-5E091BF15FC0}" type="presParOf" srcId="{635AC62E-781A-2244-8940-34D56574E12C}" destId="{1C6F74F3-7D34-9E4B-BFD5-CAEBAD6B6789}" srcOrd="0" destOrd="0" presId="urn:microsoft.com/office/officeart/2005/8/layout/process1"/>
    <dgm:cxn modelId="{D287716E-3339-344F-86B2-9777B895A03A}" type="presParOf" srcId="{635AC62E-781A-2244-8940-34D56574E12C}" destId="{9BD53089-75F5-C446-A516-605D4754CF68}" srcOrd="1" destOrd="0" presId="urn:microsoft.com/office/officeart/2005/8/layout/process1"/>
    <dgm:cxn modelId="{063F5CA4-FB99-D044-B143-DC982CBFBA93}" type="presParOf" srcId="{9BD53089-75F5-C446-A516-605D4754CF68}" destId="{5385B7EA-BB8D-1043-A3B7-9878379FD567}" srcOrd="0" destOrd="0" presId="urn:microsoft.com/office/officeart/2005/8/layout/process1"/>
    <dgm:cxn modelId="{BE232E7C-7D4D-5145-A913-0BC0D7AC6802}" type="presParOf" srcId="{635AC62E-781A-2244-8940-34D56574E12C}" destId="{C4E300CF-89DA-C940-B4A9-DC7E14BAE845}" srcOrd="2" destOrd="0" presId="urn:microsoft.com/office/officeart/2005/8/layout/process1"/>
    <dgm:cxn modelId="{9BA0AAB1-80A8-4946-88A8-D7FE9806C7E8}" type="presParOf" srcId="{635AC62E-781A-2244-8940-34D56574E12C}" destId="{445E98E1-CEEB-AE41-A728-C48737458A5A}" srcOrd="3" destOrd="0" presId="urn:microsoft.com/office/officeart/2005/8/layout/process1"/>
    <dgm:cxn modelId="{F58CB182-1412-914C-82AD-425E827BF44F}" type="presParOf" srcId="{445E98E1-CEEB-AE41-A728-C48737458A5A}" destId="{01AA5270-8F95-CC4C-A36F-3DA8EFB279CE}" srcOrd="0" destOrd="0" presId="urn:microsoft.com/office/officeart/2005/8/layout/process1"/>
    <dgm:cxn modelId="{A3A7641E-3D67-2B40-810E-C4A661DA314E}" type="presParOf" srcId="{635AC62E-781A-2244-8940-34D56574E12C}" destId="{6E196F13-2243-1F40-8836-280278D9FB4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E2E11B0A-5858-6244-9BB0-4189D1CCD2F6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4AB1A58E-D54E-B143-AF43-6585CC9A7E03}">
      <dgm:prSet phldrT="[Text]"/>
      <dgm:spPr/>
      <dgm:t>
        <a:bodyPr/>
        <a:lstStyle/>
        <a:p>
          <a:r>
            <a:rPr lang="en-US" dirty="0" smtClean="0"/>
            <a:t>D</a:t>
          </a:r>
          <a:endParaRPr lang="en-US" dirty="0"/>
        </a:p>
      </dgm:t>
    </dgm:pt>
    <dgm:pt modelId="{CFA697FF-7387-7649-8C11-5DC6582D257F}" type="parTrans" cxnId="{66BEF15F-214F-E944-9EF3-771E71E83F51}">
      <dgm:prSet/>
      <dgm:spPr/>
      <dgm:t>
        <a:bodyPr/>
        <a:lstStyle/>
        <a:p>
          <a:endParaRPr lang="en-US"/>
        </a:p>
      </dgm:t>
    </dgm:pt>
    <dgm:pt modelId="{035E6A26-E3DF-0942-B4F9-AB3EE3024E97}" type="sibTrans" cxnId="{66BEF15F-214F-E944-9EF3-771E71E83F51}">
      <dgm:prSet/>
      <dgm:spPr/>
      <dgm:t>
        <a:bodyPr/>
        <a:lstStyle/>
        <a:p>
          <a:r>
            <a:rPr lang="en-US" dirty="0" smtClean="0"/>
            <a:t>9</a:t>
          </a:r>
          <a:endParaRPr lang="en-US" dirty="0"/>
        </a:p>
      </dgm:t>
    </dgm:pt>
    <dgm:pt modelId="{1676E263-1B3D-9043-BE17-16F778243CB0}">
      <dgm:prSet phldrT="[Text]"/>
      <dgm:spPr/>
      <dgm:t>
        <a:bodyPr/>
        <a:lstStyle/>
        <a:p>
          <a:r>
            <a:rPr lang="en-US" dirty="0" smtClean="0"/>
            <a:t>H</a:t>
          </a:r>
          <a:endParaRPr lang="en-US" dirty="0"/>
        </a:p>
      </dgm:t>
    </dgm:pt>
    <dgm:pt modelId="{870F0114-2424-2346-A18A-D4709DAC1B06}" type="parTrans" cxnId="{DB072D80-D6E6-0242-8D52-0F0CE8D8D544}">
      <dgm:prSet/>
      <dgm:spPr/>
      <dgm:t>
        <a:bodyPr/>
        <a:lstStyle/>
        <a:p>
          <a:endParaRPr lang="en-US"/>
        </a:p>
      </dgm:t>
    </dgm:pt>
    <dgm:pt modelId="{BBED7C0E-3A7B-5840-BC3F-DDC70BC37BAF}" type="sibTrans" cxnId="{DB072D80-D6E6-0242-8D52-0F0CE8D8D544}">
      <dgm:prSet/>
      <dgm:spPr/>
      <dgm:t>
        <a:bodyPr/>
        <a:lstStyle/>
        <a:p>
          <a:r>
            <a:rPr lang="en-US" dirty="0" smtClean="0"/>
            <a:t>15</a:t>
          </a:r>
          <a:endParaRPr lang="en-US" dirty="0"/>
        </a:p>
      </dgm:t>
    </dgm:pt>
    <dgm:pt modelId="{17B0E075-5C28-714A-8E83-D32DCCD71C67}">
      <dgm:prSet phldrT="[Text]"/>
      <dgm:spPr/>
      <dgm:t>
        <a:bodyPr/>
        <a:lstStyle/>
        <a:p>
          <a:r>
            <a:rPr lang="en-US" dirty="0" smtClean="0"/>
            <a:t>G</a:t>
          </a:r>
          <a:endParaRPr lang="en-US" dirty="0"/>
        </a:p>
      </dgm:t>
    </dgm:pt>
    <dgm:pt modelId="{078CF0D6-66D4-8B4C-934F-36FAA00D775A}" type="parTrans" cxnId="{1194444B-2569-B448-8111-D2C14F0C753F}">
      <dgm:prSet/>
      <dgm:spPr/>
      <dgm:t>
        <a:bodyPr/>
        <a:lstStyle/>
        <a:p>
          <a:endParaRPr lang="en-US"/>
        </a:p>
      </dgm:t>
    </dgm:pt>
    <dgm:pt modelId="{8B71DA4E-E288-0D4A-9FAA-D697358D790E}" type="sibTrans" cxnId="{1194444B-2569-B448-8111-D2C14F0C753F}">
      <dgm:prSet/>
      <dgm:spPr/>
      <dgm:t>
        <a:bodyPr/>
        <a:lstStyle/>
        <a:p>
          <a:endParaRPr lang="en-US"/>
        </a:p>
      </dgm:t>
    </dgm:pt>
    <dgm:pt modelId="{635AC62E-781A-2244-8940-34D56574E12C}" type="pres">
      <dgm:prSet presAssocID="{E2E11B0A-5858-6244-9BB0-4189D1CCD2F6}" presName="Name0" presStyleCnt="0">
        <dgm:presLayoutVars>
          <dgm:dir/>
          <dgm:resizeHandles val="exact"/>
        </dgm:presLayoutVars>
      </dgm:prSet>
      <dgm:spPr/>
    </dgm:pt>
    <dgm:pt modelId="{1C6F74F3-7D34-9E4B-BFD5-CAEBAD6B6789}" type="pres">
      <dgm:prSet presAssocID="{4AB1A58E-D54E-B143-AF43-6585CC9A7E03}" presName="node" presStyleLbl="node1" presStyleIdx="0" presStyleCnt="3" custScaleX="21020" custScaleY="285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D53089-75F5-C446-A516-605D4754CF68}" type="pres">
      <dgm:prSet presAssocID="{035E6A26-E3DF-0942-B4F9-AB3EE3024E97}" presName="sibTrans" presStyleLbl="sibTrans2D1" presStyleIdx="0" presStyleCnt="2" custFlipHor="0" custScaleX="137404" custScaleY="57223" custLinFactNeighborX="0"/>
      <dgm:spPr/>
      <dgm:t>
        <a:bodyPr/>
        <a:lstStyle/>
        <a:p>
          <a:endParaRPr lang="en-US"/>
        </a:p>
      </dgm:t>
    </dgm:pt>
    <dgm:pt modelId="{5385B7EA-BB8D-1043-A3B7-9878379FD567}" type="pres">
      <dgm:prSet presAssocID="{035E6A26-E3DF-0942-B4F9-AB3EE3024E97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C4E300CF-89DA-C940-B4A9-DC7E14BAE845}" type="pres">
      <dgm:prSet presAssocID="{1676E263-1B3D-9043-BE17-16F778243CB0}" presName="node" presStyleLbl="node1" presStyleIdx="1" presStyleCnt="3" custScaleX="21020" custScaleY="285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5E98E1-CEEB-AE41-A728-C48737458A5A}" type="pres">
      <dgm:prSet presAssocID="{BBED7C0E-3A7B-5840-BC3F-DDC70BC37BAF}" presName="sibTrans" presStyleLbl="sibTrans2D1" presStyleIdx="1" presStyleCnt="2" custFlipHor="1" custScaleX="137404" custScaleY="57223"/>
      <dgm:spPr/>
      <dgm:t>
        <a:bodyPr/>
        <a:lstStyle/>
        <a:p>
          <a:endParaRPr lang="en-US"/>
        </a:p>
      </dgm:t>
    </dgm:pt>
    <dgm:pt modelId="{01AA5270-8F95-CC4C-A36F-3DA8EFB279CE}" type="pres">
      <dgm:prSet presAssocID="{BBED7C0E-3A7B-5840-BC3F-DDC70BC37BAF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6E196F13-2243-1F40-8836-280278D9FB4E}" type="pres">
      <dgm:prSet presAssocID="{17B0E075-5C28-714A-8E83-D32DCCD71C67}" presName="node" presStyleLbl="node1" presStyleIdx="2" presStyleCnt="3" custScaleX="21020" custScaleY="285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94444B-2569-B448-8111-D2C14F0C753F}" srcId="{E2E11B0A-5858-6244-9BB0-4189D1CCD2F6}" destId="{17B0E075-5C28-714A-8E83-D32DCCD71C67}" srcOrd="2" destOrd="0" parTransId="{078CF0D6-66D4-8B4C-934F-36FAA00D775A}" sibTransId="{8B71DA4E-E288-0D4A-9FAA-D697358D790E}"/>
    <dgm:cxn modelId="{5A0C82A9-E2C5-2F49-B5CC-2B64FA9EC952}" type="presOf" srcId="{17B0E075-5C28-714A-8E83-D32DCCD71C67}" destId="{6E196F13-2243-1F40-8836-280278D9FB4E}" srcOrd="0" destOrd="0" presId="urn:microsoft.com/office/officeart/2005/8/layout/process1"/>
    <dgm:cxn modelId="{6EDF4EF9-D1DD-684E-BFB7-24E396AB491C}" type="presOf" srcId="{4AB1A58E-D54E-B143-AF43-6585CC9A7E03}" destId="{1C6F74F3-7D34-9E4B-BFD5-CAEBAD6B6789}" srcOrd="0" destOrd="0" presId="urn:microsoft.com/office/officeart/2005/8/layout/process1"/>
    <dgm:cxn modelId="{3661421A-4657-774A-BE4F-0F5E5CD97B68}" type="presOf" srcId="{035E6A26-E3DF-0942-B4F9-AB3EE3024E97}" destId="{5385B7EA-BB8D-1043-A3B7-9878379FD567}" srcOrd="1" destOrd="0" presId="urn:microsoft.com/office/officeart/2005/8/layout/process1"/>
    <dgm:cxn modelId="{DEE33C96-C227-0E44-9245-D5DB0A7ECAB6}" type="presOf" srcId="{035E6A26-E3DF-0942-B4F9-AB3EE3024E97}" destId="{9BD53089-75F5-C446-A516-605D4754CF68}" srcOrd="0" destOrd="0" presId="urn:microsoft.com/office/officeart/2005/8/layout/process1"/>
    <dgm:cxn modelId="{923231E9-E776-1344-812E-15D3789B2E50}" type="presOf" srcId="{E2E11B0A-5858-6244-9BB0-4189D1CCD2F6}" destId="{635AC62E-781A-2244-8940-34D56574E12C}" srcOrd="0" destOrd="0" presId="urn:microsoft.com/office/officeart/2005/8/layout/process1"/>
    <dgm:cxn modelId="{B7A664D3-A5C0-3544-AE63-32AB6FCC59CB}" type="presOf" srcId="{BBED7C0E-3A7B-5840-BC3F-DDC70BC37BAF}" destId="{01AA5270-8F95-CC4C-A36F-3DA8EFB279CE}" srcOrd="1" destOrd="0" presId="urn:microsoft.com/office/officeart/2005/8/layout/process1"/>
    <dgm:cxn modelId="{66BEF15F-214F-E944-9EF3-771E71E83F51}" srcId="{E2E11B0A-5858-6244-9BB0-4189D1CCD2F6}" destId="{4AB1A58E-D54E-B143-AF43-6585CC9A7E03}" srcOrd="0" destOrd="0" parTransId="{CFA697FF-7387-7649-8C11-5DC6582D257F}" sibTransId="{035E6A26-E3DF-0942-B4F9-AB3EE3024E97}"/>
    <dgm:cxn modelId="{DB072D80-D6E6-0242-8D52-0F0CE8D8D544}" srcId="{E2E11B0A-5858-6244-9BB0-4189D1CCD2F6}" destId="{1676E263-1B3D-9043-BE17-16F778243CB0}" srcOrd="1" destOrd="0" parTransId="{870F0114-2424-2346-A18A-D4709DAC1B06}" sibTransId="{BBED7C0E-3A7B-5840-BC3F-DDC70BC37BAF}"/>
    <dgm:cxn modelId="{70745D5E-A7C4-2442-8A5F-F81CEB6F94BE}" type="presOf" srcId="{BBED7C0E-3A7B-5840-BC3F-DDC70BC37BAF}" destId="{445E98E1-CEEB-AE41-A728-C48737458A5A}" srcOrd="0" destOrd="0" presId="urn:microsoft.com/office/officeart/2005/8/layout/process1"/>
    <dgm:cxn modelId="{FB990B4D-04F7-2E4D-9636-474BB1C815BC}" type="presOf" srcId="{1676E263-1B3D-9043-BE17-16F778243CB0}" destId="{C4E300CF-89DA-C940-B4A9-DC7E14BAE845}" srcOrd="0" destOrd="0" presId="urn:microsoft.com/office/officeart/2005/8/layout/process1"/>
    <dgm:cxn modelId="{96192422-07C6-A840-AA80-9BC898F19136}" type="presParOf" srcId="{635AC62E-781A-2244-8940-34D56574E12C}" destId="{1C6F74F3-7D34-9E4B-BFD5-CAEBAD6B6789}" srcOrd="0" destOrd="0" presId="urn:microsoft.com/office/officeart/2005/8/layout/process1"/>
    <dgm:cxn modelId="{B6E0FF34-691E-AD4E-9393-902B5A245AEE}" type="presParOf" srcId="{635AC62E-781A-2244-8940-34D56574E12C}" destId="{9BD53089-75F5-C446-A516-605D4754CF68}" srcOrd="1" destOrd="0" presId="urn:microsoft.com/office/officeart/2005/8/layout/process1"/>
    <dgm:cxn modelId="{DDD0296E-720F-D347-B709-E63518FED0F8}" type="presParOf" srcId="{9BD53089-75F5-C446-A516-605D4754CF68}" destId="{5385B7EA-BB8D-1043-A3B7-9878379FD567}" srcOrd="0" destOrd="0" presId="urn:microsoft.com/office/officeart/2005/8/layout/process1"/>
    <dgm:cxn modelId="{2BADA8F4-D4F3-6A43-9A08-8EF07074E538}" type="presParOf" srcId="{635AC62E-781A-2244-8940-34D56574E12C}" destId="{C4E300CF-89DA-C940-B4A9-DC7E14BAE845}" srcOrd="2" destOrd="0" presId="urn:microsoft.com/office/officeart/2005/8/layout/process1"/>
    <dgm:cxn modelId="{82F71007-84C7-8C42-8A53-756DA83ED545}" type="presParOf" srcId="{635AC62E-781A-2244-8940-34D56574E12C}" destId="{445E98E1-CEEB-AE41-A728-C48737458A5A}" srcOrd="3" destOrd="0" presId="urn:microsoft.com/office/officeart/2005/8/layout/process1"/>
    <dgm:cxn modelId="{B5F16B4E-005D-6B4B-8F67-28F8437E7F72}" type="presParOf" srcId="{445E98E1-CEEB-AE41-A728-C48737458A5A}" destId="{01AA5270-8F95-CC4C-A36F-3DA8EFB279CE}" srcOrd="0" destOrd="0" presId="urn:microsoft.com/office/officeart/2005/8/layout/process1"/>
    <dgm:cxn modelId="{F7893718-8ACA-1940-B9FB-CE8ABE83BF2E}" type="presParOf" srcId="{635AC62E-781A-2244-8940-34D56574E12C}" destId="{6E196F13-2243-1F40-8836-280278D9FB4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E2E11B0A-5858-6244-9BB0-4189D1CCD2F6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4AB1A58E-D54E-B143-AF43-6585CC9A7E03}">
      <dgm:prSet phldrT="[Text]"/>
      <dgm:spPr/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CFA697FF-7387-7649-8C11-5DC6582D257F}" type="parTrans" cxnId="{66BEF15F-214F-E944-9EF3-771E71E83F51}">
      <dgm:prSet/>
      <dgm:spPr/>
      <dgm:t>
        <a:bodyPr/>
        <a:lstStyle/>
        <a:p>
          <a:endParaRPr lang="en-US"/>
        </a:p>
      </dgm:t>
    </dgm:pt>
    <dgm:pt modelId="{035E6A26-E3DF-0942-B4F9-AB3EE3024E97}" type="sibTrans" cxnId="{66BEF15F-214F-E944-9EF3-771E71E83F51}">
      <dgm:prSet/>
      <dgm:spPr/>
      <dgm:t>
        <a:bodyPr/>
        <a:lstStyle/>
        <a:p>
          <a:r>
            <a:rPr lang="en-US" dirty="0" smtClean="0"/>
            <a:t>7</a:t>
          </a:r>
          <a:endParaRPr lang="en-US" dirty="0"/>
        </a:p>
      </dgm:t>
    </dgm:pt>
    <dgm:pt modelId="{1676E263-1B3D-9043-BE17-16F778243CB0}">
      <dgm:prSet phldrT="[Text]"/>
      <dgm:spPr/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870F0114-2424-2346-A18A-D4709DAC1B06}" type="parTrans" cxnId="{DB072D80-D6E6-0242-8D52-0F0CE8D8D544}">
      <dgm:prSet/>
      <dgm:spPr/>
      <dgm:t>
        <a:bodyPr/>
        <a:lstStyle/>
        <a:p>
          <a:endParaRPr lang="en-US"/>
        </a:p>
      </dgm:t>
    </dgm:pt>
    <dgm:pt modelId="{BBED7C0E-3A7B-5840-BC3F-DDC70BC37BAF}" type="sibTrans" cxnId="{DB072D80-D6E6-0242-8D52-0F0CE8D8D544}">
      <dgm:prSet/>
      <dgm:spPr/>
      <dgm:t>
        <a:bodyPr/>
        <a:lstStyle/>
        <a:p>
          <a:r>
            <a:rPr lang="en-US" dirty="0" smtClean="0"/>
            <a:t>8</a:t>
          </a:r>
          <a:endParaRPr lang="en-US" dirty="0"/>
        </a:p>
      </dgm:t>
    </dgm:pt>
    <dgm:pt modelId="{17B0E075-5C28-714A-8E83-D32DCCD71C67}">
      <dgm:prSet phldrT="[Text]"/>
      <dgm:spPr/>
      <dgm:t>
        <a:bodyPr/>
        <a:lstStyle/>
        <a:p>
          <a:r>
            <a:rPr lang="en-US" dirty="0" smtClean="0"/>
            <a:t>M</a:t>
          </a:r>
          <a:endParaRPr lang="en-US" dirty="0"/>
        </a:p>
      </dgm:t>
    </dgm:pt>
    <dgm:pt modelId="{078CF0D6-66D4-8B4C-934F-36FAA00D775A}" type="parTrans" cxnId="{1194444B-2569-B448-8111-D2C14F0C753F}">
      <dgm:prSet/>
      <dgm:spPr/>
      <dgm:t>
        <a:bodyPr/>
        <a:lstStyle/>
        <a:p>
          <a:endParaRPr lang="en-US"/>
        </a:p>
      </dgm:t>
    </dgm:pt>
    <dgm:pt modelId="{8B71DA4E-E288-0D4A-9FAA-D697358D790E}" type="sibTrans" cxnId="{1194444B-2569-B448-8111-D2C14F0C753F}">
      <dgm:prSet/>
      <dgm:spPr/>
      <dgm:t>
        <a:bodyPr/>
        <a:lstStyle/>
        <a:p>
          <a:endParaRPr lang="en-US"/>
        </a:p>
      </dgm:t>
    </dgm:pt>
    <dgm:pt modelId="{635AC62E-781A-2244-8940-34D56574E12C}" type="pres">
      <dgm:prSet presAssocID="{E2E11B0A-5858-6244-9BB0-4189D1CCD2F6}" presName="Name0" presStyleCnt="0">
        <dgm:presLayoutVars>
          <dgm:dir/>
          <dgm:resizeHandles val="exact"/>
        </dgm:presLayoutVars>
      </dgm:prSet>
      <dgm:spPr/>
    </dgm:pt>
    <dgm:pt modelId="{1C6F74F3-7D34-9E4B-BFD5-CAEBAD6B6789}" type="pres">
      <dgm:prSet presAssocID="{4AB1A58E-D54E-B143-AF43-6585CC9A7E03}" presName="node" presStyleLbl="node1" presStyleIdx="0" presStyleCnt="3" custScaleX="21020" custScaleY="285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D53089-75F5-C446-A516-605D4754CF68}" type="pres">
      <dgm:prSet presAssocID="{035E6A26-E3DF-0942-B4F9-AB3EE3024E97}" presName="sibTrans" presStyleLbl="sibTrans2D1" presStyleIdx="0" presStyleCnt="2" custFlipHor="1" custScaleX="138766" custScaleY="56254" custLinFactNeighborX="0"/>
      <dgm:spPr/>
      <dgm:t>
        <a:bodyPr/>
        <a:lstStyle/>
        <a:p>
          <a:endParaRPr lang="en-US"/>
        </a:p>
      </dgm:t>
    </dgm:pt>
    <dgm:pt modelId="{5385B7EA-BB8D-1043-A3B7-9878379FD567}" type="pres">
      <dgm:prSet presAssocID="{035E6A26-E3DF-0942-B4F9-AB3EE3024E97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C4E300CF-89DA-C940-B4A9-DC7E14BAE845}" type="pres">
      <dgm:prSet presAssocID="{1676E263-1B3D-9043-BE17-16F778243CB0}" presName="node" presStyleLbl="node1" presStyleIdx="1" presStyleCnt="3" custScaleX="21020" custScaleY="285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5E98E1-CEEB-AE41-A728-C48737458A5A}" type="pres">
      <dgm:prSet presAssocID="{BBED7C0E-3A7B-5840-BC3F-DDC70BC37BAF}" presName="sibTrans" presStyleLbl="sibTrans2D1" presStyleIdx="1" presStyleCnt="2" custScaleX="138766" custScaleY="56254"/>
      <dgm:spPr/>
      <dgm:t>
        <a:bodyPr/>
        <a:lstStyle/>
        <a:p>
          <a:endParaRPr lang="en-US"/>
        </a:p>
      </dgm:t>
    </dgm:pt>
    <dgm:pt modelId="{01AA5270-8F95-CC4C-A36F-3DA8EFB279CE}" type="pres">
      <dgm:prSet presAssocID="{BBED7C0E-3A7B-5840-BC3F-DDC70BC37BAF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6E196F13-2243-1F40-8836-280278D9FB4E}" type="pres">
      <dgm:prSet presAssocID="{17B0E075-5C28-714A-8E83-D32DCCD71C67}" presName="node" presStyleLbl="node1" presStyleIdx="2" presStyleCnt="3" custScaleX="21020" custScaleY="285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19C27F-3CE9-0E46-B121-8CC2D5627CBB}" type="presOf" srcId="{17B0E075-5C28-714A-8E83-D32DCCD71C67}" destId="{6E196F13-2243-1F40-8836-280278D9FB4E}" srcOrd="0" destOrd="0" presId="urn:microsoft.com/office/officeart/2005/8/layout/process1"/>
    <dgm:cxn modelId="{9B0FD65B-149A-6548-BB35-80641AB4C92B}" type="presOf" srcId="{BBED7C0E-3A7B-5840-BC3F-DDC70BC37BAF}" destId="{01AA5270-8F95-CC4C-A36F-3DA8EFB279CE}" srcOrd="1" destOrd="0" presId="urn:microsoft.com/office/officeart/2005/8/layout/process1"/>
    <dgm:cxn modelId="{2E2DAD0B-44CD-584F-824D-4774E60EFFC5}" type="presOf" srcId="{1676E263-1B3D-9043-BE17-16F778243CB0}" destId="{C4E300CF-89DA-C940-B4A9-DC7E14BAE845}" srcOrd="0" destOrd="0" presId="urn:microsoft.com/office/officeart/2005/8/layout/process1"/>
    <dgm:cxn modelId="{1194444B-2569-B448-8111-D2C14F0C753F}" srcId="{E2E11B0A-5858-6244-9BB0-4189D1CCD2F6}" destId="{17B0E075-5C28-714A-8E83-D32DCCD71C67}" srcOrd="2" destOrd="0" parTransId="{078CF0D6-66D4-8B4C-934F-36FAA00D775A}" sibTransId="{8B71DA4E-E288-0D4A-9FAA-D697358D790E}"/>
    <dgm:cxn modelId="{179DBE18-1C84-FB48-B559-887B9E1776B3}" type="presOf" srcId="{4AB1A58E-D54E-B143-AF43-6585CC9A7E03}" destId="{1C6F74F3-7D34-9E4B-BFD5-CAEBAD6B6789}" srcOrd="0" destOrd="0" presId="urn:microsoft.com/office/officeart/2005/8/layout/process1"/>
    <dgm:cxn modelId="{322AC0E9-3C9C-D840-A755-A4201E87B454}" type="presOf" srcId="{BBED7C0E-3A7B-5840-BC3F-DDC70BC37BAF}" destId="{445E98E1-CEEB-AE41-A728-C48737458A5A}" srcOrd="0" destOrd="0" presId="urn:microsoft.com/office/officeart/2005/8/layout/process1"/>
    <dgm:cxn modelId="{DB072D80-D6E6-0242-8D52-0F0CE8D8D544}" srcId="{E2E11B0A-5858-6244-9BB0-4189D1CCD2F6}" destId="{1676E263-1B3D-9043-BE17-16F778243CB0}" srcOrd="1" destOrd="0" parTransId="{870F0114-2424-2346-A18A-D4709DAC1B06}" sibTransId="{BBED7C0E-3A7B-5840-BC3F-DDC70BC37BAF}"/>
    <dgm:cxn modelId="{49C3A655-DAE9-3D4B-B5E5-828D2388A582}" type="presOf" srcId="{035E6A26-E3DF-0942-B4F9-AB3EE3024E97}" destId="{5385B7EA-BB8D-1043-A3B7-9878379FD567}" srcOrd="1" destOrd="0" presId="urn:microsoft.com/office/officeart/2005/8/layout/process1"/>
    <dgm:cxn modelId="{66BEF15F-214F-E944-9EF3-771E71E83F51}" srcId="{E2E11B0A-5858-6244-9BB0-4189D1CCD2F6}" destId="{4AB1A58E-D54E-B143-AF43-6585CC9A7E03}" srcOrd="0" destOrd="0" parTransId="{CFA697FF-7387-7649-8C11-5DC6582D257F}" sibTransId="{035E6A26-E3DF-0942-B4F9-AB3EE3024E97}"/>
    <dgm:cxn modelId="{5C0238B9-45F0-DB45-BA47-852D84E5C535}" type="presOf" srcId="{E2E11B0A-5858-6244-9BB0-4189D1CCD2F6}" destId="{635AC62E-781A-2244-8940-34D56574E12C}" srcOrd="0" destOrd="0" presId="urn:microsoft.com/office/officeart/2005/8/layout/process1"/>
    <dgm:cxn modelId="{88A3E437-2AE3-0544-ABFE-E0EA7DCE114B}" type="presOf" srcId="{035E6A26-E3DF-0942-B4F9-AB3EE3024E97}" destId="{9BD53089-75F5-C446-A516-605D4754CF68}" srcOrd="0" destOrd="0" presId="urn:microsoft.com/office/officeart/2005/8/layout/process1"/>
    <dgm:cxn modelId="{E05073B3-BFCD-6F48-A36E-B09D58CAEF31}" type="presParOf" srcId="{635AC62E-781A-2244-8940-34D56574E12C}" destId="{1C6F74F3-7D34-9E4B-BFD5-CAEBAD6B6789}" srcOrd="0" destOrd="0" presId="urn:microsoft.com/office/officeart/2005/8/layout/process1"/>
    <dgm:cxn modelId="{8F2386F0-8541-BE48-8A8C-86A446ADF44A}" type="presParOf" srcId="{635AC62E-781A-2244-8940-34D56574E12C}" destId="{9BD53089-75F5-C446-A516-605D4754CF68}" srcOrd="1" destOrd="0" presId="urn:microsoft.com/office/officeart/2005/8/layout/process1"/>
    <dgm:cxn modelId="{3214CED9-0DE5-F24A-A1E8-ACBF191BA142}" type="presParOf" srcId="{9BD53089-75F5-C446-A516-605D4754CF68}" destId="{5385B7EA-BB8D-1043-A3B7-9878379FD567}" srcOrd="0" destOrd="0" presId="urn:microsoft.com/office/officeart/2005/8/layout/process1"/>
    <dgm:cxn modelId="{4A3782EA-F7A3-3644-AA0F-70795C6253AF}" type="presParOf" srcId="{635AC62E-781A-2244-8940-34D56574E12C}" destId="{C4E300CF-89DA-C940-B4A9-DC7E14BAE845}" srcOrd="2" destOrd="0" presId="urn:microsoft.com/office/officeart/2005/8/layout/process1"/>
    <dgm:cxn modelId="{D7E417D2-01C8-7248-A228-C366E4956B45}" type="presParOf" srcId="{635AC62E-781A-2244-8940-34D56574E12C}" destId="{445E98E1-CEEB-AE41-A728-C48737458A5A}" srcOrd="3" destOrd="0" presId="urn:microsoft.com/office/officeart/2005/8/layout/process1"/>
    <dgm:cxn modelId="{DA4D3A8C-0C04-EE4F-BC05-EEAAD660E64B}" type="presParOf" srcId="{445E98E1-CEEB-AE41-A728-C48737458A5A}" destId="{01AA5270-8F95-CC4C-A36F-3DA8EFB279CE}" srcOrd="0" destOrd="0" presId="urn:microsoft.com/office/officeart/2005/8/layout/process1"/>
    <dgm:cxn modelId="{3243F4B2-0C97-774C-9CF4-C2F1CFE608CC}" type="presParOf" srcId="{635AC62E-781A-2244-8940-34D56574E12C}" destId="{6E196F13-2243-1F40-8836-280278D9FB4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E2E11B0A-5858-6244-9BB0-4189D1CCD2F6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4AB1A58E-D54E-B143-AF43-6585CC9A7E03}">
      <dgm:prSet phldrT="[Text]"/>
      <dgm:spPr/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CFA697FF-7387-7649-8C11-5DC6582D257F}" type="parTrans" cxnId="{66BEF15F-214F-E944-9EF3-771E71E83F51}">
      <dgm:prSet/>
      <dgm:spPr/>
      <dgm:t>
        <a:bodyPr/>
        <a:lstStyle/>
        <a:p>
          <a:endParaRPr lang="en-US"/>
        </a:p>
      </dgm:t>
    </dgm:pt>
    <dgm:pt modelId="{035E6A26-E3DF-0942-B4F9-AB3EE3024E97}" type="sibTrans" cxnId="{66BEF15F-214F-E944-9EF3-771E71E83F51}">
      <dgm:prSet/>
      <dgm:spPr/>
      <dgm:t>
        <a:bodyPr/>
        <a:lstStyle/>
        <a:p>
          <a:r>
            <a:rPr lang="en-US" dirty="0" smtClean="0"/>
            <a:t>14</a:t>
          </a:r>
          <a:endParaRPr lang="en-US" dirty="0"/>
        </a:p>
      </dgm:t>
    </dgm:pt>
    <dgm:pt modelId="{1676E263-1B3D-9043-BE17-16F778243CB0}">
      <dgm:prSet phldrT="[Text]"/>
      <dgm:spPr/>
      <dgm:t>
        <a:bodyPr/>
        <a:lstStyle/>
        <a:p>
          <a:r>
            <a:rPr lang="en-US" dirty="0" smtClean="0"/>
            <a:t>Q</a:t>
          </a:r>
          <a:endParaRPr lang="en-US" dirty="0"/>
        </a:p>
      </dgm:t>
    </dgm:pt>
    <dgm:pt modelId="{870F0114-2424-2346-A18A-D4709DAC1B06}" type="parTrans" cxnId="{DB072D80-D6E6-0242-8D52-0F0CE8D8D544}">
      <dgm:prSet/>
      <dgm:spPr/>
      <dgm:t>
        <a:bodyPr/>
        <a:lstStyle/>
        <a:p>
          <a:endParaRPr lang="en-US"/>
        </a:p>
      </dgm:t>
    </dgm:pt>
    <dgm:pt modelId="{BBED7C0E-3A7B-5840-BC3F-DDC70BC37BAF}" type="sibTrans" cxnId="{DB072D80-D6E6-0242-8D52-0F0CE8D8D544}">
      <dgm:prSet/>
      <dgm:spPr/>
      <dgm:t>
        <a:bodyPr/>
        <a:lstStyle/>
        <a:p>
          <a:r>
            <a:rPr lang="en-US" dirty="0" smtClean="0"/>
            <a:t>28</a:t>
          </a:r>
          <a:endParaRPr lang="en-US" dirty="0"/>
        </a:p>
      </dgm:t>
    </dgm:pt>
    <dgm:pt modelId="{17B0E075-5C28-714A-8E83-D32DCCD71C67}">
      <dgm:prSet phldrT="[Text]"/>
      <dgm:spPr/>
      <dgm:t>
        <a:bodyPr/>
        <a:lstStyle/>
        <a:p>
          <a:r>
            <a:rPr lang="en-US" dirty="0" smtClean="0"/>
            <a:t>M</a:t>
          </a:r>
          <a:endParaRPr lang="en-US" dirty="0"/>
        </a:p>
      </dgm:t>
    </dgm:pt>
    <dgm:pt modelId="{078CF0D6-66D4-8B4C-934F-36FAA00D775A}" type="parTrans" cxnId="{1194444B-2569-B448-8111-D2C14F0C753F}">
      <dgm:prSet/>
      <dgm:spPr/>
      <dgm:t>
        <a:bodyPr/>
        <a:lstStyle/>
        <a:p>
          <a:endParaRPr lang="en-US"/>
        </a:p>
      </dgm:t>
    </dgm:pt>
    <dgm:pt modelId="{8B71DA4E-E288-0D4A-9FAA-D697358D790E}" type="sibTrans" cxnId="{1194444B-2569-B448-8111-D2C14F0C753F}">
      <dgm:prSet/>
      <dgm:spPr/>
      <dgm:t>
        <a:bodyPr/>
        <a:lstStyle/>
        <a:p>
          <a:endParaRPr lang="en-US"/>
        </a:p>
      </dgm:t>
    </dgm:pt>
    <dgm:pt modelId="{635AC62E-781A-2244-8940-34D56574E12C}" type="pres">
      <dgm:prSet presAssocID="{E2E11B0A-5858-6244-9BB0-4189D1CCD2F6}" presName="Name0" presStyleCnt="0">
        <dgm:presLayoutVars>
          <dgm:dir/>
          <dgm:resizeHandles val="exact"/>
        </dgm:presLayoutVars>
      </dgm:prSet>
      <dgm:spPr/>
    </dgm:pt>
    <dgm:pt modelId="{1C6F74F3-7D34-9E4B-BFD5-CAEBAD6B6789}" type="pres">
      <dgm:prSet presAssocID="{4AB1A58E-D54E-B143-AF43-6585CC9A7E03}" presName="node" presStyleLbl="node1" presStyleIdx="0" presStyleCnt="3" custScaleX="21020" custScaleY="285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D53089-75F5-C446-A516-605D4754CF68}" type="pres">
      <dgm:prSet presAssocID="{035E6A26-E3DF-0942-B4F9-AB3EE3024E97}" presName="sibTrans" presStyleLbl="sibTrans2D1" presStyleIdx="0" presStyleCnt="2" custFlipHor="0" custScaleX="137404" custScaleY="57223" custLinFactNeighborX="0"/>
      <dgm:spPr/>
      <dgm:t>
        <a:bodyPr/>
        <a:lstStyle/>
        <a:p>
          <a:endParaRPr lang="en-US"/>
        </a:p>
      </dgm:t>
    </dgm:pt>
    <dgm:pt modelId="{5385B7EA-BB8D-1043-A3B7-9878379FD567}" type="pres">
      <dgm:prSet presAssocID="{035E6A26-E3DF-0942-B4F9-AB3EE3024E97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C4E300CF-89DA-C940-B4A9-DC7E14BAE845}" type="pres">
      <dgm:prSet presAssocID="{1676E263-1B3D-9043-BE17-16F778243CB0}" presName="node" presStyleLbl="node1" presStyleIdx="1" presStyleCnt="3" custScaleX="21020" custScaleY="285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5E98E1-CEEB-AE41-A728-C48737458A5A}" type="pres">
      <dgm:prSet presAssocID="{BBED7C0E-3A7B-5840-BC3F-DDC70BC37BAF}" presName="sibTrans" presStyleLbl="sibTrans2D1" presStyleIdx="1" presStyleCnt="2" custFlipHor="1" custScaleX="137404" custScaleY="57223"/>
      <dgm:spPr/>
      <dgm:t>
        <a:bodyPr/>
        <a:lstStyle/>
        <a:p>
          <a:endParaRPr lang="en-US"/>
        </a:p>
      </dgm:t>
    </dgm:pt>
    <dgm:pt modelId="{01AA5270-8F95-CC4C-A36F-3DA8EFB279CE}" type="pres">
      <dgm:prSet presAssocID="{BBED7C0E-3A7B-5840-BC3F-DDC70BC37BAF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6E196F13-2243-1F40-8836-280278D9FB4E}" type="pres">
      <dgm:prSet presAssocID="{17B0E075-5C28-714A-8E83-D32DCCD71C67}" presName="node" presStyleLbl="node1" presStyleIdx="2" presStyleCnt="3" custScaleX="21020" custScaleY="285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1346F2-97DE-394A-80A9-8D3CE70D42E6}" type="presOf" srcId="{BBED7C0E-3A7B-5840-BC3F-DDC70BC37BAF}" destId="{445E98E1-CEEB-AE41-A728-C48737458A5A}" srcOrd="0" destOrd="0" presId="urn:microsoft.com/office/officeart/2005/8/layout/process1"/>
    <dgm:cxn modelId="{1194444B-2569-B448-8111-D2C14F0C753F}" srcId="{E2E11B0A-5858-6244-9BB0-4189D1CCD2F6}" destId="{17B0E075-5C28-714A-8E83-D32DCCD71C67}" srcOrd="2" destOrd="0" parTransId="{078CF0D6-66D4-8B4C-934F-36FAA00D775A}" sibTransId="{8B71DA4E-E288-0D4A-9FAA-D697358D790E}"/>
    <dgm:cxn modelId="{AE0FD8E3-F71A-544D-A7AB-530CF1CC7EC3}" type="presOf" srcId="{17B0E075-5C28-714A-8E83-D32DCCD71C67}" destId="{6E196F13-2243-1F40-8836-280278D9FB4E}" srcOrd="0" destOrd="0" presId="urn:microsoft.com/office/officeart/2005/8/layout/process1"/>
    <dgm:cxn modelId="{446ED4F2-9349-B249-9576-588500FFC935}" type="presOf" srcId="{BBED7C0E-3A7B-5840-BC3F-DDC70BC37BAF}" destId="{01AA5270-8F95-CC4C-A36F-3DA8EFB279CE}" srcOrd="1" destOrd="0" presId="urn:microsoft.com/office/officeart/2005/8/layout/process1"/>
    <dgm:cxn modelId="{223AB276-4695-6E4F-BCE5-2D5566000943}" type="presOf" srcId="{035E6A26-E3DF-0942-B4F9-AB3EE3024E97}" destId="{5385B7EA-BB8D-1043-A3B7-9878379FD567}" srcOrd="1" destOrd="0" presId="urn:microsoft.com/office/officeart/2005/8/layout/process1"/>
    <dgm:cxn modelId="{C3F2288E-D944-EF48-8CAF-2DCB9B573989}" type="presOf" srcId="{4AB1A58E-D54E-B143-AF43-6585CC9A7E03}" destId="{1C6F74F3-7D34-9E4B-BFD5-CAEBAD6B6789}" srcOrd="0" destOrd="0" presId="urn:microsoft.com/office/officeart/2005/8/layout/process1"/>
    <dgm:cxn modelId="{66BEF15F-214F-E944-9EF3-771E71E83F51}" srcId="{E2E11B0A-5858-6244-9BB0-4189D1CCD2F6}" destId="{4AB1A58E-D54E-B143-AF43-6585CC9A7E03}" srcOrd="0" destOrd="0" parTransId="{CFA697FF-7387-7649-8C11-5DC6582D257F}" sibTransId="{035E6A26-E3DF-0942-B4F9-AB3EE3024E97}"/>
    <dgm:cxn modelId="{DB072D80-D6E6-0242-8D52-0F0CE8D8D544}" srcId="{E2E11B0A-5858-6244-9BB0-4189D1CCD2F6}" destId="{1676E263-1B3D-9043-BE17-16F778243CB0}" srcOrd="1" destOrd="0" parTransId="{870F0114-2424-2346-A18A-D4709DAC1B06}" sibTransId="{BBED7C0E-3A7B-5840-BC3F-DDC70BC37BAF}"/>
    <dgm:cxn modelId="{3B96C887-A0B1-6544-B027-259BA47539FA}" type="presOf" srcId="{1676E263-1B3D-9043-BE17-16F778243CB0}" destId="{C4E300CF-89DA-C940-B4A9-DC7E14BAE845}" srcOrd="0" destOrd="0" presId="urn:microsoft.com/office/officeart/2005/8/layout/process1"/>
    <dgm:cxn modelId="{EF7EF1FC-4C33-1A4A-9442-480625C44DF7}" type="presOf" srcId="{035E6A26-E3DF-0942-B4F9-AB3EE3024E97}" destId="{9BD53089-75F5-C446-A516-605D4754CF68}" srcOrd="0" destOrd="0" presId="urn:microsoft.com/office/officeart/2005/8/layout/process1"/>
    <dgm:cxn modelId="{4B14CD6E-56FF-D14C-A936-8B4B05D33BA1}" type="presOf" srcId="{E2E11B0A-5858-6244-9BB0-4189D1CCD2F6}" destId="{635AC62E-781A-2244-8940-34D56574E12C}" srcOrd="0" destOrd="0" presId="urn:microsoft.com/office/officeart/2005/8/layout/process1"/>
    <dgm:cxn modelId="{25B3A9A6-E41F-284F-A4AE-BBCC654F281D}" type="presParOf" srcId="{635AC62E-781A-2244-8940-34D56574E12C}" destId="{1C6F74F3-7D34-9E4B-BFD5-CAEBAD6B6789}" srcOrd="0" destOrd="0" presId="urn:microsoft.com/office/officeart/2005/8/layout/process1"/>
    <dgm:cxn modelId="{BB06D1A4-A20E-AE42-A796-E042FBD782B1}" type="presParOf" srcId="{635AC62E-781A-2244-8940-34D56574E12C}" destId="{9BD53089-75F5-C446-A516-605D4754CF68}" srcOrd="1" destOrd="0" presId="urn:microsoft.com/office/officeart/2005/8/layout/process1"/>
    <dgm:cxn modelId="{7F105030-D4EF-C049-9937-32411E9132D8}" type="presParOf" srcId="{9BD53089-75F5-C446-A516-605D4754CF68}" destId="{5385B7EA-BB8D-1043-A3B7-9878379FD567}" srcOrd="0" destOrd="0" presId="urn:microsoft.com/office/officeart/2005/8/layout/process1"/>
    <dgm:cxn modelId="{E3563300-C2B9-DC49-974A-0691C5E80DD7}" type="presParOf" srcId="{635AC62E-781A-2244-8940-34D56574E12C}" destId="{C4E300CF-89DA-C940-B4A9-DC7E14BAE845}" srcOrd="2" destOrd="0" presId="urn:microsoft.com/office/officeart/2005/8/layout/process1"/>
    <dgm:cxn modelId="{7A7AD2F3-A169-8043-861F-F92A448F2839}" type="presParOf" srcId="{635AC62E-781A-2244-8940-34D56574E12C}" destId="{445E98E1-CEEB-AE41-A728-C48737458A5A}" srcOrd="3" destOrd="0" presId="urn:microsoft.com/office/officeart/2005/8/layout/process1"/>
    <dgm:cxn modelId="{A6C278D6-5E06-F04D-871B-3EEF3376FF54}" type="presParOf" srcId="{445E98E1-CEEB-AE41-A728-C48737458A5A}" destId="{01AA5270-8F95-CC4C-A36F-3DA8EFB279CE}" srcOrd="0" destOrd="0" presId="urn:microsoft.com/office/officeart/2005/8/layout/process1"/>
    <dgm:cxn modelId="{908B56EC-D510-4749-82A8-FC32E4B203C8}" type="presParOf" srcId="{635AC62E-781A-2244-8940-34D56574E12C}" destId="{6E196F13-2243-1F40-8836-280278D9FB4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E2E11B0A-5858-6244-9BB0-4189D1CCD2F6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4AB1A58E-D54E-B143-AF43-6585CC9A7E03}">
      <dgm:prSet phldrT="[Text]"/>
      <dgm:spPr/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CFA697FF-7387-7649-8C11-5DC6582D257F}" type="parTrans" cxnId="{66BEF15F-214F-E944-9EF3-771E71E83F51}">
      <dgm:prSet/>
      <dgm:spPr/>
      <dgm:t>
        <a:bodyPr/>
        <a:lstStyle/>
        <a:p>
          <a:endParaRPr lang="en-US"/>
        </a:p>
      </dgm:t>
    </dgm:pt>
    <dgm:pt modelId="{035E6A26-E3DF-0942-B4F9-AB3EE3024E97}" type="sibTrans" cxnId="{66BEF15F-214F-E944-9EF3-771E71E83F51}">
      <dgm:prSet/>
      <dgm:spPr/>
      <dgm:t>
        <a:bodyPr/>
        <a:lstStyle/>
        <a:p>
          <a:r>
            <a:rPr lang="en-US" dirty="0" smtClean="0"/>
            <a:t>10</a:t>
          </a:r>
          <a:endParaRPr lang="en-US" dirty="0"/>
        </a:p>
      </dgm:t>
    </dgm:pt>
    <dgm:pt modelId="{1676E263-1B3D-9043-BE17-16F778243CB0}">
      <dgm:prSet phldrT="[Text]"/>
      <dgm:spPr/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870F0114-2424-2346-A18A-D4709DAC1B06}" type="parTrans" cxnId="{DB072D80-D6E6-0242-8D52-0F0CE8D8D544}">
      <dgm:prSet/>
      <dgm:spPr/>
      <dgm:t>
        <a:bodyPr/>
        <a:lstStyle/>
        <a:p>
          <a:endParaRPr lang="en-US"/>
        </a:p>
      </dgm:t>
    </dgm:pt>
    <dgm:pt modelId="{BBED7C0E-3A7B-5840-BC3F-DDC70BC37BAF}" type="sibTrans" cxnId="{DB072D80-D6E6-0242-8D52-0F0CE8D8D544}">
      <dgm:prSet/>
      <dgm:spPr/>
      <dgm:t>
        <a:bodyPr/>
        <a:lstStyle/>
        <a:p>
          <a:r>
            <a:rPr lang="en-US" dirty="0" smtClean="0"/>
            <a:t>11</a:t>
          </a:r>
          <a:endParaRPr lang="en-US" dirty="0"/>
        </a:p>
      </dgm:t>
    </dgm:pt>
    <dgm:pt modelId="{17B0E075-5C28-714A-8E83-D32DCCD71C67}">
      <dgm:prSet phldrT="[Text]"/>
      <dgm:spPr/>
      <dgm:t>
        <a:bodyPr/>
        <a:lstStyle/>
        <a:p>
          <a:r>
            <a:rPr lang="en-US" dirty="0" smtClean="0"/>
            <a:t>O</a:t>
          </a:r>
          <a:endParaRPr lang="en-US" dirty="0"/>
        </a:p>
      </dgm:t>
    </dgm:pt>
    <dgm:pt modelId="{078CF0D6-66D4-8B4C-934F-36FAA00D775A}" type="parTrans" cxnId="{1194444B-2569-B448-8111-D2C14F0C753F}">
      <dgm:prSet/>
      <dgm:spPr/>
      <dgm:t>
        <a:bodyPr/>
        <a:lstStyle/>
        <a:p>
          <a:endParaRPr lang="en-US"/>
        </a:p>
      </dgm:t>
    </dgm:pt>
    <dgm:pt modelId="{8B71DA4E-E288-0D4A-9FAA-D697358D790E}" type="sibTrans" cxnId="{1194444B-2569-B448-8111-D2C14F0C753F}">
      <dgm:prSet/>
      <dgm:spPr/>
      <dgm:t>
        <a:bodyPr/>
        <a:lstStyle/>
        <a:p>
          <a:endParaRPr lang="en-US"/>
        </a:p>
      </dgm:t>
    </dgm:pt>
    <dgm:pt modelId="{635AC62E-781A-2244-8940-34D56574E12C}" type="pres">
      <dgm:prSet presAssocID="{E2E11B0A-5858-6244-9BB0-4189D1CCD2F6}" presName="Name0" presStyleCnt="0">
        <dgm:presLayoutVars>
          <dgm:dir/>
          <dgm:resizeHandles val="exact"/>
        </dgm:presLayoutVars>
      </dgm:prSet>
      <dgm:spPr/>
    </dgm:pt>
    <dgm:pt modelId="{1C6F74F3-7D34-9E4B-BFD5-CAEBAD6B6789}" type="pres">
      <dgm:prSet presAssocID="{4AB1A58E-D54E-B143-AF43-6585CC9A7E03}" presName="node" presStyleLbl="node1" presStyleIdx="0" presStyleCnt="3" custScaleX="21020" custScaleY="285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D53089-75F5-C446-A516-605D4754CF68}" type="pres">
      <dgm:prSet presAssocID="{035E6A26-E3DF-0942-B4F9-AB3EE3024E97}" presName="sibTrans" presStyleLbl="sibTrans2D1" presStyleIdx="0" presStyleCnt="2" custFlipHor="1" custScaleX="138766" custScaleY="56254" custLinFactNeighborX="0"/>
      <dgm:spPr/>
      <dgm:t>
        <a:bodyPr/>
        <a:lstStyle/>
        <a:p>
          <a:endParaRPr lang="en-US"/>
        </a:p>
      </dgm:t>
    </dgm:pt>
    <dgm:pt modelId="{5385B7EA-BB8D-1043-A3B7-9878379FD567}" type="pres">
      <dgm:prSet presAssocID="{035E6A26-E3DF-0942-B4F9-AB3EE3024E97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C4E300CF-89DA-C940-B4A9-DC7E14BAE845}" type="pres">
      <dgm:prSet presAssocID="{1676E263-1B3D-9043-BE17-16F778243CB0}" presName="node" presStyleLbl="node1" presStyleIdx="1" presStyleCnt="3" custScaleX="21020" custScaleY="285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5E98E1-CEEB-AE41-A728-C48737458A5A}" type="pres">
      <dgm:prSet presAssocID="{BBED7C0E-3A7B-5840-BC3F-DDC70BC37BAF}" presName="sibTrans" presStyleLbl="sibTrans2D1" presStyleIdx="1" presStyleCnt="2" custScaleX="138766" custScaleY="56254"/>
      <dgm:spPr/>
      <dgm:t>
        <a:bodyPr/>
        <a:lstStyle/>
        <a:p>
          <a:endParaRPr lang="en-US"/>
        </a:p>
      </dgm:t>
    </dgm:pt>
    <dgm:pt modelId="{01AA5270-8F95-CC4C-A36F-3DA8EFB279CE}" type="pres">
      <dgm:prSet presAssocID="{BBED7C0E-3A7B-5840-BC3F-DDC70BC37BAF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6E196F13-2243-1F40-8836-280278D9FB4E}" type="pres">
      <dgm:prSet presAssocID="{17B0E075-5C28-714A-8E83-D32DCCD71C67}" presName="node" presStyleLbl="node1" presStyleIdx="2" presStyleCnt="3" custScaleX="21020" custScaleY="285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94444B-2569-B448-8111-D2C14F0C753F}" srcId="{E2E11B0A-5858-6244-9BB0-4189D1CCD2F6}" destId="{17B0E075-5C28-714A-8E83-D32DCCD71C67}" srcOrd="2" destOrd="0" parTransId="{078CF0D6-66D4-8B4C-934F-36FAA00D775A}" sibTransId="{8B71DA4E-E288-0D4A-9FAA-D697358D790E}"/>
    <dgm:cxn modelId="{A5581320-4A6E-7241-8262-9D250ECD6AAB}" type="presOf" srcId="{035E6A26-E3DF-0942-B4F9-AB3EE3024E97}" destId="{9BD53089-75F5-C446-A516-605D4754CF68}" srcOrd="0" destOrd="0" presId="urn:microsoft.com/office/officeart/2005/8/layout/process1"/>
    <dgm:cxn modelId="{EC0B44F0-FE2F-964A-88D2-D1DFFFEC818E}" type="presOf" srcId="{BBED7C0E-3A7B-5840-BC3F-DDC70BC37BAF}" destId="{01AA5270-8F95-CC4C-A36F-3DA8EFB279CE}" srcOrd="1" destOrd="0" presId="urn:microsoft.com/office/officeart/2005/8/layout/process1"/>
    <dgm:cxn modelId="{90B1E51B-8923-F749-9455-0F25DCE0035E}" type="presOf" srcId="{E2E11B0A-5858-6244-9BB0-4189D1CCD2F6}" destId="{635AC62E-781A-2244-8940-34D56574E12C}" srcOrd="0" destOrd="0" presId="urn:microsoft.com/office/officeart/2005/8/layout/process1"/>
    <dgm:cxn modelId="{66BEF15F-214F-E944-9EF3-771E71E83F51}" srcId="{E2E11B0A-5858-6244-9BB0-4189D1CCD2F6}" destId="{4AB1A58E-D54E-B143-AF43-6585CC9A7E03}" srcOrd="0" destOrd="0" parTransId="{CFA697FF-7387-7649-8C11-5DC6582D257F}" sibTransId="{035E6A26-E3DF-0942-B4F9-AB3EE3024E97}"/>
    <dgm:cxn modelId="{DE5C8EB1-AFDE-224A-B058-D966DE964626}" type="presOf" srcId="{1676E263-1B3D-9043-BE17-16F778243CB0}" destId="{C4E300CF-89DA-C940-B4A9-DC7E14BAE845}" srcOrd="0" destOrd="0" presId="urn:microsoft.com/office/officeart/2005/8/layout/process1"/>
    <dgm:cxn modelId="{DB072D80-D6E6-0242-8D52-0F0CE8D8D544}" srcId="{E2E11B0A-5858-6244-9BB0-4189D1CCD2F6}" destId="{1676E263-1B3D-9043-BE17-16F778243CB0}" srcOrd="1" destOrd="0" parTransId="{870F0114-2424-2346-A18A-D4709DAC1B06}" sibTransId="{BBED7C0E-3A7B-5840-BC3F-DDC70BC37BAF}"/>
    <dgm:cxn modelId="{1CD68AC3-C467-1145-888C-70F90D4E4400}" type="presOf" srcId="{BBED7C0E-3A7B-5840-BC3F-DDC70BC37BAF}" destId="{445E98E1-CEEB-AE41-A728-C48737458A5A}" srcOrd="0" destOrd="0" presId="urn:microsoft.com/office/officeart/2005/8/layout/process1"/>
    <dgm:cxn modelId="{DAC9F587-BF01-6F4C-897B-5FDD56F96C45}" type="presOf" srcId="{035E6A26-E3DF-0942-B4F9-AB3EE3024E97}" destId="{5385B7EA-BB8D-1043-A3B7-9878379FD567}" srcOrd="1" destOrd="0" presId="urn:microsoft.com/office/officeart/2005/8/layout/process1"/>
    <dgm:cxn modelId="{09BC70B8-093B-234F-8CA0-B88EAAD2EA19}" type="presOf" srcId="{17B0E075-5C28-714A-8E83-D32DCCD71C67}" destId="{6E196F13-2243-1F40-8836-280278D9FB4E}" srcOrd="0" destOrd="0" presId="urn:microsoft.com/office/officeart/2005/8/layout/process1"/>
    <dgm:cxn modelId="{392C690D-B8D2-C643-A83A-9FE40215822E}" type="presOf" srcId="{4AB1A58E-D54E-B143-AF43-6585CC9A7E03}" destId="{1C6F74F3-7D34-9E4B-BFD5-CAEBAD6B6789}" srcOrd="0" destOrd="0" presId="urn:microsoft.com/office/officeart/2005/8/layout/process1"/>
    <dgm:cxn modelId="{B16177D2-6462-0B4A-AAFA-F57CC9FD9899}" type="presParOf" srcId="{635AC62E-781A-2244-8940-34D56574E12C}" destId="{1C6F74F3-7D34-9E4B-BFD5-CAEBAD6B6789}" srcOrd="0" destOrd="0" presId="urn:microsoft.com/office/officeart/2005/8/layout/process1"/>
    <dgm:cxn modelId="{7F922367-58A9-CA4A-9583-FE1BAA3BCE24}" type="presParOf" srcId="{635AC62E-781A-2244-8940-34D56574E12C}" destId="{9BD53089-75F5-C446-A516-605D4754CF68}" srcOrd="1" destOrd="0" presId="urn:microsoft.com/office/officeart/2005/8/layout/process1"/>
    <dgm:cxn modelId="{E1DA1405-9AAE-6B4A-89F7-32681DBD9FDD}" type="presParOf" srcId="{9BD53089-75F5-C446-A516-605D4754CF68}" destId="{5385B7EA-BB8D-1043-A3B7-9878379FD567}" srcOrd="0" destOrd="0" presId="urn:microsoft.com/office/officeart/2005/8/layout/process1"/>
    <dgm:cxn modelId="{B61201F6-CF39-E948-A3DF-C1D965A4CD08}" type="presParOf" srcId="{635AC62E-781A-2244-8940-34D56574E12C}" destId="{C4E300CF-89DA-C940-B4A9-DC7E14BAE845}" srcOrd="2" destOrd="0" presId="urn:microsoft.com/office/officeart/2005/8/layout/process1"/>
    <dgm:cxn modelId="{F78CF700-2E08-0841-9EF2-43E15BF9B879}" type="presParOf" srcId="{635AC62E-781A-2244-8940-34D56574E12C}" destId="{445E98E1-CEEB-AE41-A728-C48737458A5A}" srcOrd="3" destOrd="0" presId="urn:microsoft.com/office/officeart/2005/8/layout/process1"/>
    <dgm:cxn modelId="{363ED6A2-3678-0C41-9D79-91E088AD67CF}" type="presParOf" srcId="{445E98E1-CEEB-AE41-A728-C48737458A5A}" destId="{01AA5270-8F95-CC4C-A36F-3DA8EFB279CE}" srcOrd="0" destOrd="0" presId="urn:microsoft.com/office/officeart/2005/8/layout/process1"/>
    <dgm:cxn modelId="{D4A992EA-C187-7D4D-994B-3EBCC2037DCF}" type="presParOf" srcId="{635AC62E-781A-2244-8940-34D56574E12C}" destId="{6E196F13-2243-1F40-8836-280278D9FB4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CF42C15-75FF-854B-8FAA-C84F9F7E2206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1F121AFC-4685-9349-BA6E-BC71A882EE28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4D4EA9EB-CFE8-CF47-9BE7-C85004314753}" type="parTrans" cxnId="{7888786E-FE72-D742-8EED-07188AD237F2}">
      <dgm:prSet/>
      <dgm:spPr/>
      <dgm:t>
        <a:bodyPr/>
        <a:lstStyle/>
        <a:p>
          <a:endParaRPr lang="en-US"/>
        </a:p>
      </dgm:t>
    </dgm:pt>
    <dgm:pt modelId="{3FB3A1F1-705F-0644-899B-AF3E0930CA2B}" type="sibTrans" cxnId="{7888786E-FE72-D742-8EED-07188AD237F2}">
      <dgm:prSet custT="1"/>
      <dgm:spPr/>
      <dgm:t>
        <a:bodyPr/>
        <a:lstStyle/>
        <a:p>
          <a:r>
            <a:rPr lang="en-US" sz="700" dirty="0" smtClean="0"/>
            <a:t>4</a:t>
          </a:r>
          <a:endParaRPr lang="en-US" sz="700" dirty="0"/>
        </a:p>
      </dgm:t>
    </dgm:pt>
    <dgm:pt modelId="{96E105B1-46BB-EF46-8A31-ABACF0AB8F76}">
      <dgm:prSet phldrT="[Text]"/>
      <dgm:spPr/>
      <dgm:t>
        <a:bodyPr/>
        <a:lstStyle/>
        <a:p>
          <a:r>
            <a:rPr lang="en-US" smtClean="0"/>
            <a:t>G</a:t>
          </a:r>
          <a:endParaRPr lang="en-US" dirty="0"/>
        </a:p>
      </dgm:t>
    </dgm:pt>
    <dgm:pt modelId="{D9B20396-0C43-B943-AEAF-4A10F76C3AB9}" type="parTrans" cxnId="{E82422E4-B417-D745-93CB-6CE386824726}">
      <dgm:prSet/>
      <dgm:spPr/>
      <dgm:t>
        <a:bodyPr/>
        <a:lstStyle/>
        <a:p>
          <a:endParaRPr lang="en-US"/>
        </a:p>
      </dgm:t>
    </dgm:pt>
    <dgm:pt modelId="{08EC8F72-64D1-8D4D-8136-67C00EF05C82}" type="sibTrans" cxnId="{E82422E4-B417-D745-93CB-6CE386824726}">
      <dgm:prSet custT="1"/>
      <dgm:spPr/>
      <dgm:t>
        <a:bodyPr/>
        <a:lstStyle/>
        <a:p>
          <a:r>
            <a:rPr lang="en-US" sz="700" dirty="0" smtClean="0"/>
            <a:t>15</a:t>
          </a:r>
          <a:endParaRPr lang="en-US" sz="700" dirty="0"/>
        </a:p>
      </dgm:t>
    </dgm:pt>
    <dgm:pt modelId="{759BD57E-3E26-0A40-B0B4-DA988348EB4C}">
      <dgm:prSet phldrT="[Text]"/>
      <dgm:spPr/>
      <dgm:t>
        <a:bodyPr/>
        <a:lstStyle/>
        <a:p>
          <a:r>
            <a:rPr lang="en-US" dirty="0" smtClean="0"/>
            <a:t>H</a:t>
          </a:r>
          <a:endParaRPr lang="en-US" dirty="0"/>
        </a:p>
      </dgm:t>
    </dgm:pt>
    <dgm:pt modelId="{92BEE713-6F2D-EB4F-BE38-2D35CDE61C3F}" type="parTrans" cxnId="{3306537E-B5C8-A241-A6C2-9C6DFEC7CCB5}">
      <dgm:prSet/>
      <dgm:spPr/>
      <dgm:t>
        <a:bodyPr/>
        <a:lstStyle/>
        <a:p>
          <a:endParaRPr lang="en-US"/>
        </a:p>
      </dgm:t>
    </dgm:pt>
    <dgm:pt modelId="{9623DEBE-B0E6-4E42-9EFE-46A3F84A4327}" type="sibTrans" cxnId="{3306537E-B5C8-A241-A6C2-9C6DFEC7CCB5}">
      <dgm:prSet/>
      <dgm:spPr/>
      <dgm:t>
        <a:bodyPr/>
        <a:lstStyle/>
        <a:p>
          <a:endParaRPr lang="en-US"/>
        </a:p>
      </dgm:t>
    </dgm:pt>
    <dgm:pt modelId="{AD3FC047-0CE4-6840-A262-AF3AA0F71486}" type="pres">
      <dgm:prSet presAssocID="{2CF42C15-75FF-854B-8FAA-C84F9F7E2206}" presName="Name0" presStyleCnt="0">
        <dgm:presLayoutVars>
          <dgm:dir/>
          <dgm:resizeHandles val="exact"/>
        </dgm:presLayoutVars>
      </dgm:prSet>
      <dgm:spPr/>
    </dgm:pt>
    <dgm:pt modelId="{70C286E6-904B-064D-B1C7-4638764B9C2E}" type="pres">
      <dgm:prSet presAssocID="{1F121AFC-4685-9349-BA6E-BC71A882EE28}" presName="node" presStyleLbl="node1" presStyleIdx="0" presStyleCnt="3" custScaleX="19029" custScaleY="224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73C56-F57C-884A-964B-DB201B7D387D}" type="pres">
      <dgm:prSet presAssocID="{3FB3A1F1-705F-0644-899B-AF3E0930CA2B}" presName="sibTrans" presStyleLbl="sibTrans2D1" presStyleIdx="0" presStyleCnt="2" custScaleX="169782" custScaleY="53243"/>
      <dgm:spPr/>
      <dgm:t>
        <a:bodyPr/>
        <a:lstStyle/>
        <a:p>
          <a:endParaRPr lang="en-US"/>
        </a:p>
      </dgm:t>
    </dgm:pt>
    <dgm:pt modelId="{4FB59D62-FA5B-824F-82C2-B1D01C06A5CF}" type="pres">
      <dgm:prSet presAssocID="{3FB3A1F1-705F-0644-899B-AF3E0930CA2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8ECD5122-1E3A-CC4C-A117-9DB82C474C38}" type="pres">
      <dgm:prSet presAssocID="{96E105B1-46BB-EF46-8A31-ABACF0AB8F76}" presName="node" presStyleLbl="node1" presStyleIdx="1" presStyleCnt="3" custScaleX="19029" custScaleY="224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7171D0-93E8-1B4B-B9BD-13235029EA58}" type="pres">
      <dgm:prSet presAssocID="{08EC8F72-64D1-8D4D-8136-67C00EF05C82}" presName="sibTrans" presStyleLbl="sibTrans2D1" presStyleIdx="1" presStyleCnt="2" custScaleX="169782" custScaleY="53243"/>
      <dgm:spPr/>
      <dgm:t>
        <a:bodyPr/>
        <a:lstStyle/>
        <a:p>
          <a:endParaRPr lang="en-US"/>
        </a:p>
      </dgm:t>
    </dgm:pt>
    <dgm:pt modelId="{8B9883C5-3243-094E-A1F0-19F195871C98}" type="pres">
      <dgm:prSet presAssocID="{08EC8F72-64D1-8D4D-8136-67C00EF05C8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BB57CC69-0492-BB45-91EE-A386B4077C21}" type="pres">
      <dgm:prSet presAssocID="{759BD57E-3E26-0A40-B0B4-DA988348EB4C}" presName="node" presStyleLbl="node1" presStyleIdx="2" presStyleCnt="3" custScaleX="19029" custScaleY="224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58B021-5342-334E-994F-DB64886C7D17}" type="presOf" srcId="{3FB3A1F1-705F-0644-899B-AF3E0930CA2B}" destId="{4FB59D62-FA5B-824F-82C2-B1D01C06A5CF}" srcOrd="1" destOrd="0" presId="urn:microsoft.com/office/officeart/2005/8/layout/process1"/>
    <dgm:cxn modelId="{74A84FCC-5115-064F-B282-D3E3BFF37652}" type="presOf" srcId="{759BD57E-3E26-0A40-B0B4-DA988348EB4C}" destId="{BB57CC69-0492-BB45-91EE-A386B4077C21}" srcOrd="0" destOrd="0" presId="urn:microsoft.com/office/officeart/2005/8/layout/process1"/>
    <dgm:cxn modelId="{3306537E-B5C8-A241-A6C2-9C6DFEC7CCB5}" srcId="{2CF42C15-75FF-854B-8FAA-C84F9F7E2206}" destId="{759BD57E-3E26-0A40-B0B4-DA988348EB4C}" srcOrd="2" destOrd="0" parTransId="{92BEE713-6F2D-EB4F-BE38-2D35CDE61C3F}" sibTransId="{9623DEBE-B0E6-4E42-9EFE-46A3F84A4327}"/>
    <dgm:cxn modelId="{7888786E-FE72-D742-8EED-07188AD237F2}" srcId="{2CF42C15-75FF-854B-8FAA-C84F9F7E2206}" destId="{1F121AFC-4685-9349-BA6E-BC71A882EE28}" srcOrd="0" destOrd="0" parTransId="{4D4EA9EB-CFE8-CF47-9BE7-C85004314753}" sibTransId="{3FB3A1F1-705F-0644-899B-AF3E0930CA2B}"/>
    <dgm:cxn modelId="{3C02ED66-3F1A-8F42-800D-F70EA30DEEFA}" type="presOf" srcId="{3FB3A1F1-705F-0644-899B-AF3E0930CA2B}" destId="{CE473C56-F57C-884A-964B-DB201B7D387D}" srcOrd="0" destOrd="0" presId="urn:microsoft.com/office/officeart/2005/8/layout/process1"/>
    <dgm:cxn modelId="{44C1010E-EC00-7B4F-AA12-D0DC92D703A0}" type="presOf" srcId="{08EC8F72-64D1-8D4D-8136-67C00EF05C82}" destId="{6A7171D0-93E8-1B4B-B9BD-13235029EA58}" srcOrd="0" destOrd="0" presId="urn:microsoft.com/office/officeart/2005/8/layout/process1"/>
    <dgm:cxn modelId="{48D62A33-D8AD-DE44-A545-E1CBB4F3A612}" type="presOf" srcId="{08EC8F72-64D1-8D4D-8136-67C00EF05C82}" destId="{8B9883C5-3243-094E-A1F0-19F195871C98}" srcOrd="1" destOrd="0" presId="urn:microsoft.com/office/officeart/2005/8/layout/process1"/>
    <dgm:cxn modelId="{22F1D7A0-B934-F64D-8877-DB47D658B710}" type="presOf" srcId="{1F121AFC-4685-9349-BA6E-BC71A882EE28}" destId="{70C286E6-904B-064D-B1C7-4638764B9C2E}" srcOrd="0" destOrd="0" presId="urn:microsoft.com/office/officeart/2005/8/layout/process1"/>
    <dgm:cxn modelId="{E948A636-D249-F947-AEDA-BA2347C06189}" type="presOf" srcId="{96E105B1-46BB-EF46-8A31-ABACF0AB8F76}" destId="{8ECD5122-1E3A-CC4C-A117-9DB82C474C38}" srcOrd="0" destOrd="0" presId="urn:microsoft.com/office/officeart/2005/8/layout/process1"/>
    <dgm:cxn modelId="{FC5C1F72-892F-A048-965F-9A9B98F718E9}" type="presOf" srcId="{2CF42C15-75FF-854B-8FAA-C84F9F7E2206}" destId="{AD3FC047-0CE4-6840-A262-AF3AA0F71486}" srcOrd="0" destOrd="0" presId="urn:microsoft.com/office/officeart/2005/8/layout/process1"/>
    <dgm:cxn modelId="{E82422E4-B417-D745-93CB-6CE386824726}" srcId="{2CF42C15-75FF-854B-8FAA-C84F9F7E2206}" destId="{96E105B1-46BB-EF46-8A31-ABACF0AB8F76}" srcOrd="1" destOrd="0" parTransId="{D9B20396-0C43-B943-AEAF-4A10F76C3AB9}" sibTransId="{08EC8F72-64D1-8D4D-8136-67C00EF05C82}"/>
    <dgm:cxn modelId="{F347A54E-8866-7543-9E6E-89ACC0E22675}" type="presParOf" srcId="{AD3FC047-0CE4-6840-A262-AF3AA0F71486}" destId="{70C286E6-904B-064D-B1C7-4638764B9C2E}" srcOrd="0" destOrd="0" presId="urn:microsoft.com/office/officeart/2005/8/layout/process1"/>
    <dgm:cxn modelId="{C2148E65-BEB4-3644-B2B9-B1094C6EBA0C}" type="presParOf" srcId="{AD3FC047-0CE4-6840-A262-AF3AA0F71486}" destId="{CE473C56-F57C-884A-964B-DB201B7D387D}" srcOrd="1" destOrd="0" presId="urn:microsoft.com/office/officeart/2005/8/layout/process1"/>
    <dgm:cxn modelId="{DCD423BB-75DE-CA4C-A71B-2DAF79F663E3}" type="presParOf" srcId="{CE473C56-F57C-884A-964B-DB201B7D387D}" destId="{4FB59D62-FA5B-824F-82C2-B1D01C06A5CF}" srcOrd="0" destOrd="0" presId="urn:microsoft.com/office/officeart/2005/8/layout/process1"/>
    <dgm:cxn modelId="{44041786-E617-D94B-BDB2-2B9DD4564A78}" type="presParOf" srcId="{AD3FC047-0CE4-6840-A262-AF3AA0F71486}" destId="{8ECD5122-1E3A-CC4C-A117-9DB82C474C38}" srcOrd="2" destOrd="0" presId="urn:microsoft.com/office/officeart/2005/8/layout/process1"/>
    <dgm:cxn modelId="{4E77E9EC-01D6-C24C-A033-9A850828935E}" type="presParOf" srcId="{AD3FC047-0CE4-6840-A262-AF3AA0F71486}" destId="{6A7171D0-93E8-1B4B-B9BD-13235029EA58}" srcOrd="3" destOrd="0" presId="urn:microsoft.com/office/officeart/2005/8/layout/process1"/>
    <dgm:cxn modelId="{D1F75E0E-A0C3-1A4F-BAC6-F10C750AD30C}" type="presParOf" srcId="{6A7171D0-93E8-1B4B-B9BD-13235029EA58}" destId="{8B9883C5-3243-094E-A1F0-19F195871C98}" srcOrd="0" destOrd="0" presId="urn:microsoft.com/office/officeart/2005/8/layout/process1"/>
    <dgm:cxn modelId="{90895977-677B-1648-95FF-FC9EB780A426}" type="presParOf" srcId="{AD3FC047-0CE4-6840-A262-AF3AA0F71486}" destId="{BB57CC69-0492-BB45-91EE-A386B4077C2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E2E11B0A-5858-6244-9BB0-4189D1CCD2F6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4AB1A58E-D54E-B143-AF43-6585CC9A7E03}">
      <dgm:prSet phldrT="[Text]"/>
      <dgm:spPr/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CFA697FF-7387-7649-8C11-5DC6582D257F}" type="parTrans" cxnId="{66BEF15F-214F-E944-9EF3-771E71E83F51}">
      <dgm:prSet/>
      <dgm:spPr/>
      <dgm:t>
        <a:bodyPr/>
        <a:lstStyle/>
        <a:p>
          <a:endParaRPr lang="en-US"/>
        </a:p>
      </dgm:t>
    </dgm:pt>
    <dgm:pt modelId="{035E6A26-E3DF-0942-B4F9-AB3EE3024E97}" type="sibTrans" cxnId="{66BEF15F-214F-E944-9EF3-771E71E83F51}">
      <dgm:prSet/>
      <dgm:spPr/>
      <dgm:t>
        <a:bodyPr/>
        <a:lstStyle/>
        <a:p>
          <a:r>
            <a:rPr lang="en-US" dirty="0" smtClean="0"/>
            <a:t>14</a:t>
          </a:r>
          <a:endParaRPr lang="en-US" dirty="0"/>
        </a:p>
      </dgm:t>
    </dgm:pt>
    <dgm:pt modelId="{1676E263-1B3D-9043-BE17-16F778243CB0}">
      <dgm:prSet phldrT="[Text]"/>
      <dgm:spPr/>
      <dgm:t>
        <a:bodyPr/>
        <a:lstStyle/>
        <a:p>
          <a:r>
            <a:rPr lang="en-US" dirty="0" smtClean="0"/>
            <a:t>Q</a:t>
          </a:r>
          <a:endParaRPr lang="en-US" dirty="0"/>
        </a:p>
      </dgm:t>
    </dgm:pt>
    <dgm:pt modelId="{870F0114-2424-2346-A18A-D4709DAC1B06}" type="parTrans" cxnId="{DB072D80-D6E6-0242-8D52-0F0CE8D8D544}">
      <dgm:prSet/>
      <dgm:spPr/>
      <dgm:t>
        <a:bodyPr/>
        <a:lstStyle/>
        <a:p>
          <a:endParaRPr lang="en-US"/>
        </a:p>
      </dgm:t>
    </dgm:pt>
    <dgm:pt modelId="{BBED7C0E-3A7B-5840-BC3F-DDC70BC37BAF}" type="sibTrans" cxnId="{DB072D80-D6E6-0242-8D52-0F0CE8D8D544}">
      <dgm:prSet/>
      <dgm:spPr/>
      <dgm:t>
        <a:bodyPr/>
        <a:lstStyle/>
        <a:p>
          <a:r>
            <a:rPr lang="en-US" dirty="0" smtClean="0"/>
            <a:t>33</a:t>
          </a:r>
          <a:endParaRPr lang="en-US" dirty="0"/>
        </a:p>
      </dgm:t>
    </dgm:pt>
    <dgm:pt modelId="{17B0E075-5C28-714A-8E83-D32DCCD71C67}">
      <dgm:prSet phldrT="[Text]"/>
      <dgm:spPr/>
      <dgm:t>
        <a:bodyPr/>
        <a:lstStyle/>
        <a:p>
          <a:r>
            <a:rPr lang="en-US" dirty="0" smtClean="0"/>
            <a:t>O</a:t>
          </a:r>
          <a:endParaRPr lang="en-US" dirty="0"/>
        </a:p>
      </dgm:t>
    </dgm:pt>
    <dgm:pt modelId="{078CF0D6-66D4-8B4C-934F-36FAA00D775A}" type="parTrans" cxnId="{1194444B-2569-B448-8111-D2C14F0C753F}">
      <dgm:prSet/>
      <dgm:spPr/>
      <dgm:t>
        <a:bodyPr/>
        <a:lstStyle/>
        <a:p>
          <a:endParaRPr lang="en-US"/>
        </a:p>
      </dgm:t>
    </dgm:pt>
    <dgm:pt modelId="{8B71DA4E-E288-0D4A-9FAA-D697358D790E}" type="sibTrans" cxnId="{1194444B-2569-B448-8111-D2C14F0C753F}">
      <dgm:prSet/>
      <dgm:spPr/>
      <dgm:t>
        <a:bodyPr/>
        <a:lstStyle/>
        <a:p>
          <a:endParaRPr lang="en-US"/>
        </a:p>
      </dgm:t>
    </dgm:pt>
    <dgm:pt modelId="{635AC62E-781A-2244-8940-34D56574E12C}" type="pres">
      <dgm:prSet presAssocID="{E2E11B0A-5858-6244-9BB0-4189D1CCD2F6}" presName="Name0" presStyleCnt="0">
        <dgm:presLayoutVars>
          <dgm:dir/>
          <dgm:resizeHandles val="exact"/>
        </dgm:presLayoutVars>
      </dgm:prSet>
      <dgm:spPr/>
    </dgm:pt>
    <dgm:pt modelId="{1C6F74F3-7D34-9E4B-BFD5-CAEBAD6B6789}" type="pres">
      <dgm:prSet presAssocID="{4AB1A58E-D54E-B143-AF43-6585CC9A7E03}" presName="node" presStyleLbl="node1" presStyleIdx="0" presStyleCnt="3" custScaleX="21020" custScaleY="285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D53089-75F5-C446-A516-605D4754CF68}" type="pres">
      <dgm:prSet presAssocID="{035E6A26-E3DF-0942-B4F9-AB3EE3024E97}" presName="sibTrans" presStyleLbl="sibTrans2D1" presStyleIdx="0" presStyleCnt="2" custFlipHor="0" custScaleX="137404" custScaleY="57223" custLinFactNeighborX="0"/>
      <dgm:spPr/>
      <dgm:t>
        <a:bodyPr/>
        <a:lstStyle/>
        <a:p>
          <a:endParaRPr lang="en-US"/>
        </a:p>
      </dgm:t>
    </dgm:pt>
    <dgm:pt modelId="{5385B7EA-BB8D-1043-A3B7-9878379FD567}" type="pres">
      <dgm:prSet presAssocID="{035E6A26-E3DF-0942-B4F9-AB3EE3024E97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C4E300CF-89DA-C940-B4A9-DC7E14BAE845}" type="pres">
      <dgm:prSet presAssocID="{1676E263-1B3D-9043-BE17-16F778243CB0}" presName="node" presStyleLbl="node1" presStyleIdx="1" presStyleCnt="3" custScaleX="21020" custScaleY="285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5E98E1-CEEB-AE41-A728-C48737458A5A}" type="pres">
      <dgm:prSet presAssocID="{BBED7C0E-3A7B-5840-BC3F-DDC70BC37BAF}" presName="sibTrans" presStyleLbl="sibTrans2D1" presStyleIdx="1" presStyleCnt="2" custFlipHor="1" custScaleX="137404" custScaleY="57223"/>
      <dgm:spPr/>
      <dgm:t>
        <a:bodyPr/>
        <a:lstStyle/>
        <a:p>
          <a:endParaRPr lang="en-US"/>
        </a:p>
      </dgm:t>
    </dgm:pt>
    <dgm:pt modelId="{01AA5270-8F95-CC4C-A36F-3DA8EFB279CE}" type="pres">
      <dgm:prSet presAssocID="{BBED7C0E-3A7B-5840-BC3F-DDC70BC37BAF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6E196F13-2243-1F40-8836-280278D9FB4E}" type="pres">
      <dgm:prSet presAssocID="{17B0E075-5C28-714A-8E83-D32DCCD71C67}" presName="node" presStyleLbl="node1" presStyleIdx="2" presStyleCnt="3" custScaleX="21020" custScaleY="285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6DB360-5C41-EE43-821F-43AED377EFD6}" type="presOf" srcId="{1676E263-1B3D-9043-BE17-16F778243CB0}" destId="{C4E300CF-89DA-C940-B4A9-DC7E14BAE845}" srcOrd="0" destOrd="0" presId="urn:microsoft.com/office/officeart/2005/8/layout/process1"/>
    <dgm:cxn modelId="{1194444B-2569-B448-8111-D2C14F0C753F}" srcId="{E2E11B0A-5858-6244-9BB0-4189D1CCD2F6}" destId="{17B0E075-5C28-714A-8E83-D32DCCD71C67}" srcOrd="2" destOrd="0" parTransId="{078CF0D6-66D4-8B4C-934F-36FAA00D775A}" sibTransId="{8B71DA4E-E288-0D4A-9FAA-D697358D790E}"/>
    <dgm:cxn modelId="{1761C1F0-DA9B-E240-A94D-88B73E4AEFCA}" type="presOf" srcId="{BBED7C0E-3A7B-5840-BC3F-DDC70BC37BAF}" destId="{445E98E1-CEEB-AE41-A728-C48737458A5A}" srcOrd="0" destOrd="0" presId="urn:microsoft.com/office/officeart/2005/8/layout/process1"/>
    <dgm:cxn modelId="{E54F6B71-4D8A-D94E-9CB9-DD050C00D7CB}" type="presOf" srcId="{17B0E075-5C28-714A-8E83-D32DCCD71C67}" destId="{6E196F13-2243-1F40-8836-280278D9FB4E}" srcOrd="0" destOrd="0" presId="urn:microsoft.com/office/officeart/2005/8/layout/process1"/>
    <dgm:cxn modelId="{DE67F20D-F31F-7747-940A-53F92406E3BC}" type="presOf" srcId="{4AB1A58E-D54E-B143-AF43-6585CC9A7E03}" destId="{1C6F74F3-7D34-9E4B-BFD5-CAEBAD6B6789}" srcOrd="0" destOrd="0" presId="urn:microsoft.com/office/officeart/2005/8/layout/process1"/>
    <dgm:cxn modelId="{DB072D80-D6E6-0242-8D52-0F0CE8D8D544}" srcId="{E2E11B0A-5858-6244-9BB0-4189D1CCD2F6}" destId="{1676E263-1B3D-9043-BE17-16F778243CB0}" srcOrd="1" destOrd="0" parTransId="{870F0114-2424-2346-A18A-D4709DAC1B06}" sibTransId="{BBED7C0E-3A7B-5840-BC3F-DDC70BC37BAF}"/>
    <dgm:cxn modelId="{47BB63DD-704B-2A44-9F22-76FCBC938BEF}" type="presOf" srcId="{BBED7C0E-3A7B-5840-BC3F-DDC70BC37BAF}" destId="{01AA5270-8F95-CC4C-A36F-3DA8EFB279CE}" srcOrd="1" destOrd="0" presId="urn:microsoft.com/office/officeart/2005/8/layout/process1"/>
    <dgm:cxn modelId="{03E7F225-87FB-C246-9343-19DD0348656F}" type="presOf" srcId="{E2E11B0A-5858-6244-9BB0-4189D1CCD2F6}" destId="{635AC62E-781A-2244-8940-34D56574E12C}" srcOrd="0" destOrd="0" presId="urn:microsoft.com/office/officeart/2005/8/layout/process1"/>
    <dgm:cxn modelId="{66BEF15F-214F-E944-9EF3-771E71E83F51}" srcId="{E2E11B0A-5858-6244-9BB0-4189D1CCD2F6}" destId="{4AB1A58E-D54E-B143-AF43-6585CC9A7E03}" srcOrd="0" destOrd="0" parTransId="{CFA697FF-7387-7649-8C11-5DC6582D257F}" sibTransId="{035E6A26-E3DF-0942-B4F9-AB3EE3024E97}"/>
    <dgm:cxn modelId="{6B514473-85D2-744B-936A-BD86980E4E3C}" type="presOf" srcId="{035E6A26-E3DF-0942-B4F9-AB3EE3024E97}" destId="{5385B7EA-BB8D-1043-A3B7-9878379FD567}" srcOrd="1" destOrd="0" presId="urn:microsoft.com/office/officeart/2005/8/layout/process1"/>
    <dgm:cxn modelId="{B7953FD0-F14B-BE4E-9096-F94E476949CC}" type="presOf" srcId="{035E6A26-E3DF-0942-B4F9-AB3EE3024E97}" destId="{9BD53089-75F5-C446-A516-605D4754CF68}" srcOrd="0" destOrd="0" presId="urn:microsoft.com/office/officeart/2005/8/layout/process1"/>
    <dgm:cxn modelId="{327D28A3-470F-EF4A-A010-703BD4D9C238}" type="presParOf" srcId="{635AC62E-781A-2244-8940-34D56574E12C}" destId="{1C6F74F3-7D34-9E4B-BFD5-CAEBAD6B6789}" srcOrd="0" destOrd="0" presId="urn:microsoft.com/office/officeart/2005/8/layout/process1"/>
    <dgm:cxn modelId="{32252D3B-404C-F848-A6C9-125C8F9BAFA5}" type="presParOf" srcId="{635AC62E-781A-2244-8940-34D56574E12C}" destId="{9BD53089-75F5-C446-A516-605D4754CF68}" srcOrd="1" destOrd="0" presId="urn:microsoft.com/office/officeart/2005/8/layout/process1"/>
    <dgm:cxn modelId="{D14E0DDD-00EF-FB4E-B970-05A3374A8FC9}" type="presParOf" srcId="{9BD53089-75F5-C446-A516-605D4754CF68}" destId="{5385B7EA-BB8D-1043-A3B7-9878379FD567}" srcOrd="0" destOrd="0" presId="urn:microsoft.com/office/officeart/2005/8/layout/process1"/>
    <dgm:cxn modelId="{3912E453-F7DD-6E46-B43C-BFC71F390E2E}" type="presParOf" srcId="{635AC62E-781A-2244-8940-34D56574E12C}" destId="{C4E300CF-89DA-C940-B4A9-DC7E14BAE845}" srcOrd="2" destOrd="0" presId="urn:microsoft.com/office/officeart/2005/8/layout/process1"/>
    <dgm:cxn modelId="{ECCD0F81-8550-E248-B40A-B37F22FA32AF}" type="presParOf" srcId="{635AC62E-781A-2244-8940-34D56574E12C}" destId="{445E98E1-CEEB-AE41-A728-C48737458A5A}" srcOrd="3" destOrd="0" presId="urn:microsoft.com/office/officeart/2005/8/layout/process1"/>
    <dgm:cxn modelId="{26958114-2987-5643-B9E6-CC6AC1F48A9C}" type="presParOf" srcId="{445E98E1-CEEB-AE41-A728-C48737458A5A}" destId="{01AA5270-8F95-CC4C-A36F-3DA8EFB279CE}" srcOrd="0" destOrd="0" presId="urn:microsoft.com/office/officeart/2005/8/layout/process1"/>
    <dgm:cxn modelId="{91CBA996-FE3F-DF49-A89E-DA57FECE4BD2}" type="presParOf" srcId="{635AC62E-781A-2244-8940-34D56574E12C}" destId="{6E196F13-2243-1F40-8836-280278D9FB4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E2E11B0A-5858-6244-9BB0-4189D1CCD2F6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4AB1A58E-D54E-B143-AF43-6585CC9A7E03}">
      <dgm:prSet phldrT="[Text]"/>
      <dgm:spPr/>
      <dgm:t>
        <a:bodyPr/>
        <a:lstStyle/>
        <a:p>
          <a:r>
            <a:rPr lang="en-US" dirty="0" smtClean="0"/>
            <a:t>D</a:t>
          </a:r>
          <a:endParaRPr lang="en-US" dirty="0"/>
        </a:p>
      </dgm:t>
    </dgm:pt>
    <dgm:pt modelId="{CFA697FF-7387-7649-8C11-5DC6582D257F}" type="parTrans" cxnId="{66BEF15F-214F-E944-9EF3-771E71E83F51}">
      <dgm:prSet/>
      <dgm:spPr/>
      <dgm:t>
        <a:bodyPr/>
        <a:lstStyle/>
        <a:p>
          <a:endParaRPr lang="en-US"/>
        </a:p>
      </dgm:t>
    </dgm:pt>
    <dgm:pt modelId="{035E6A26-E3DF-0942-B4F9-AB3EE3024E97}" type="sibTrans" cxnId="{66BEF15F-214F-E944-9EF3-771E71E83F51}">
      <dgm:prSet/>
      <dgm:spPr/>
      <dgm:t>
        <a:bodyPr/>
        <a:lstStyle/>
        <a:p>
          <a:r>
            <a:rPr lang="en-US" dirty="0" smtClean="0"/>
            <a:t>12</a:t>
          </a:r>
          <a:endParaRPr lang="en-US" dirty="0"/>
        </a:p>
      </dgm:t>
    </dgm:pt>
    <dgm:pt modelId="{1676E263-1B3D-9043-BE17-16F778243CB0}">
      <dgm:prSet phldrT="[Text]"/>
      <dgm:spPr/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870F0114-2424-2346-A18A-D4709DAC1B06}" type="parTrans" cxnId="{DB072D80-D6E6-0242-8D52-0F0CE8D8D544}">
      <dgm:prSet/>
      <dgm:spPr/>
      <dgm:t>
        <a:bodyPr/>
        <a:lstStyle/>
        <a:p>
          <a:endParaRPr lang="en-US"/>
        </a:p>
      </dgm:t>
    </dgm:pt>
    <dgm:pt modelId="{BBED7C0E-3A7B-5840-BC3F-DDC70BC37BAF}" type="sibTrans" cxnId="{DB072D80-D6E6-0242-8D52-0F0CE8D8D544}">
      <dgm:prSet/>
      <dgm:spPr/>
      <dgm:t>
        <a:bodyPr/>
        <a:lstStyle/>
        <a:p>
          <a:r>
            <a:rPr lang="en-US" dirty="0" smtClean="0"/>
            <a:t>13</a:t>
          </a:r>
          <a:endParaRPr lang="en-US" dirty="0"/>
        </a:p>
      </dgm:t>
    </dgm:pt>
    <dgm:pt modelId="{17B0E075-5C28-714A-8E83-D32DCCD71C67}">
      <dgm:prSet phldrT="[Text]"/>
      <dgm:spPr/>
      <dgm:t>
        <a:bodyPr/>
        <a:lstStyle/>
        <a:p>
          <a:r>
            <a:rPr lang="en-US" dirty="0" smtClean="0"/>
            <a:t>J</a:t>
          </a:r>
          <a:endParaRPr lang="en-US" dirty="0"/>
        </a:p>
      </dgm:t>
    </dgm:pt>
    <dgm:pt modelId="{078CF0D6-66D4-8B4C-934F-36FAA00D775A}" type="parTrans" cxnId="{1194444B-2569-B448-8111-D2C14F0C753F}">
      <dgm:prSet/>
      <dgm:spPr/>
      <dgm:t>
        <a:bodyPr/>
        <a:lstStyle/>
        <a:p>
          <a:endParaRPr lang="en-US"/>
        </a:p>
      </dgm:t>
    </dgm:pt>
    <dgm:pt modelId="{8B71DA4E-E288-0D4A-9FAA-D697358D790E}" type="sibTrans" cxnId="{1194444B-2569-B448-8111-D2C14F0C753F}">
      <dgm:prSet/>
      <dgm:spPr/>
      <dgm:t>
        <a:bodyPr/>
        <a:lstStyle/>
        <a:p>
          <a:endParaRPr lang="en-US"/>
        </a:p>
      </dgm:t>
    </dgm:pt>
    <dgm:pt modelId="{635AC62E-781A-2244-8940-34D56574E12C}" type="pres">
      <dgm:prSet presAssocID="{E2E11B0A-5858-6244-9BB0-4189D1CCD2F6}" presName="Name0" presStyleCnt="0">
        <dgm:presLayoutVars>
          <dgm:dir/>
          <dgm:resizeHandles val="exact"/>
        </dgm:presLayoutVars>
      </dgm:prSet>
      <dgm:spPr/>
    </dgm:pt>
    <dgm:pt modelId="{1C6F74F3-7D34-9E4B-BFD5-CAEBAD6B6789}" type="pres">
      <dgm:prSet presAssocID="{4AB1A58E-D54E-B143-AF43-6585CC9A7E03}" presName="node" presStyleLbl="node1" presStyleIdx="0" presStyleCnt="3" custScaleX="21020" custScaleY="285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D53089-75F5-C446-A516-605D4754CF68}" type="pres">
      <dgm:prSet presAssocID="{035E6A26-E3DF-0942-B4F9-AB3EE3024E97}" presName="sibTrans" presStyleLbl="sibTrans2D1" presStyleIdx="0" presStyleCnt="2" custFlipHor="1" custScaleX="138766" custScaleY="56254" custLinFactNeighborX="0"/>
      <dgm:spPr/>
      <dgm:t>
        <a:bodyPr/>
        <a:lstStyle/>
        <a:p>
          <a:endParaRPr lang="en-US"/>
        </a:p>
      </dgm:t>
    </dgm:pt>
    <dgm:pt modelId="{5385B7EA-BB8D-1043-A3B7-9878379FD567}" type="pres">
      <dgm:prSet presAssocID="{035E6A26-E3DF-0942-B4F9-AB3EE3024E97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C4E300CF-89DA-C940-B4A9-DC7E14BAE845}" type="pres">
      <dgm:prSet presAssocID="{1676E263-1B3D-9043-BE17-16F778243CB0}" presName="node" presStyleLbl="node1" presStyleIdx="1" presStyleCnt="3" custScaleX="21020" custScaleY="285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5E98E1-CEEB-AE41-A728-C48737458A5A}" type="pres">
      <dgm:prSet presAssocID="{BBED7C0E-3A7B-5840-BC3F-DDC70BC37BAF}" presName="sibTrans" presStyleLbl="sibTrans2D1" presStyleIdx="1" presStyleCnt="2" custScaleX="138766" custScaleY="56254"/>
      <dgm:spPr/>
      <dgm:t>
        <a:bodyPr/>
        <a:lstStyle/>
        <a:p>
          <a:endParaRPr lang="en-US"/>
        </a:p>
      </dgm:t>
    </dgm:pt>
    <dgm:pt modelId="{01AA5270-8F95-CC4C-A36F-3DA8EFB279CE}" type="pres">
      <dgm:prSet presAssocID="{BBED7C0E-3A7B-5840-BC3F-DDC70BC37BAF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6E196F13-2243-1F40-8836-280278D9FB4E}" type="pres">
      <dgm:prSet presAssocID="{17B0E075-5C28-714A-8E83-D32DCCD71C67}" presName="node" presStyleLbl="node1" presStyleIdx="2" presStyleCnt="3" custScaleX="21020" custScaleY="285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E7624E9-F004-A849-9330-71F2D287AFB5}" type="presOf" srcId="{17B0E075-5C28-714A-8E83-D32DCCD71C67}" destId="{6E196F13-2243-1F40-8836-280278D9FB4E}" srcOrd="0" destOrd="0" presId="urn:microsoft.com/office/officeart/2005/8/layout/process1"/>
    <dgm:cxn modelId="{1194444B-2569-B448-8111-D2C14F0C753F}" srcId="{E2E11B0A-5858-6244-9BB0-4189D1CCD2F6}" destId="{17B0E075-5C28-714A-8E83-D32DCCD71C67}" srcOrd="2" destOrd="0" parTransId="{078CF0D6-66D4-8B4C-934F-36FAA00D775A}" sibTransId="{8B71DA4E-E288-0D4A-9FAA-D697358D790E}"/>
    <dgm:cxn modelId="{92413348-558A-2A43-B6D8-9A6EACEEDBBD}" type="presOf" srcId="{1676E263-1B3D-9043-BE17-16F778243CB0}" destId="{C4E300CF-89DA-C940-B4A9-DC7E14BAE845}" srcOrd="0" destOrd="0" presId="urn:microsoft.com/office/officeart/2005/8/layout/process1"/>
    <dgm:cxn modelId="{D8AB7CE5-5167-204C-98FD-89993FA17952}" type="presOf" srcId="{E2E11B0A-5858-6244-9BB0-4189D1CCD2F6}" destId="{635AC62E-781A-2244-8940-34D56574E12C}" srcOrd="0" destOrd="0" presId="urn:microsoft.com/office/officeart/2005/8/layout/process1"/>
    <dgm:cxn modelId="{3BC7D721-C3FC-9F42-8BEE-A2ED8CB3C298}" type="presOf" srcId="{035E6A26-E3DF-0942-B4F9-AB3EE3024E97}" destId="{9BD53089-75F5-C446-A516-605D4754CF68}" srcOrd="0" destOrd="0" presId="urn:microsoft.com/office/officeart/2005/8/layout/process1"/>
    <dgm:cxn modelId="{9B3CBFCF-BAE2-3742-A55C-AE56238772C2}" type="presOf" srcId="{BBED7C0E-3A7B-5840-BC3F-DDC70BC37BAF}" destId="{445E98E1-CEEB-AE41-A728-C48737458A5A}" srcOrd="0" destOrd="0" presId="urn:microsoft.com/office/officeart/2005/8/layout/process1"/>
    <dgm:cxn modelId="{66BEF15F-214F-E944-9EF3-771E71E83F51}" srcId="{E2E11B0A-5858-6244-9BB0-4189D1CCD2F6}" destId="{4AB1A58E-D54E-B143-AF43-6585CC9A7E03}" srcOrd="0" destOrd="0" parTransId="{CFA697FF-7387-7649-8C11-5DC6582D257F}" sibTransId="{035E6A26-E3DF-0942-B4F9-AB3EE3024E97}"/>
    <dgm:cxn modelId="{547BE8A1-8B98-264C-9B42-ECCB2E08C6C5}" type="presOf" srcId="{BBED7C0E-3A7B-5840-BC3F-DDC70BC37BAF}" destId="{01AA5270-8F95-CC4C-A36F-3DA8EFB279CE}" srcOrd="1" destOrd="0" presId="urn:microsoft.com/office/officeart/2005/8/layout/process1"/>
    <dgm:cxn modelId="{DB072D80-D6E6-0242-8D52-0F0CE8D8D544}" srcId="{E2E11B0A-5858-6244-9BB0-4189D1CCD2F6}" destId="{1676E263-1B3D-9043-BE17-16F778243CB0}" srcOrd="1" destOrd="0" parTransId="{870F0114-2424-2346-A18A-D4709DAC1B06}" sibTransId="{BBED7C0E-3A7B-5840-BC3F-DDC70BC37BAF}"/>
    <dgm:cxn modelId="{A64F3420-FBE5-0B46-9BD7-72147B4150D9}" type="presOf" srcId="{4AB1A58E-D54E-B143-AF43-6585CC9A7E03}" destId="{1C6F74F3-7D34-9E4B-BFD5-CAEBAD6B6789}" srcOrd="0" destOrd="0" presId="urn:microsoft.com/office/officeart/2005/8/layout/process1"/>
    <dgm:cxn modelId="{EB5FDDAE-EA0A-9C4F-B3E3-5948C2075F32}" type="presOf" srcId="{035E6A26-E3DF-0942-B4F9-AB3EE3024E97}" destId="{5385B7EA-BB8D-1043-A3B7-9878379FD567}" srcOrd="1" destOrd="0" presId="urn:microsoft.com/office/officeart/2005/8/layout/process1"/>
    <dgm:cxn modelId="{CAFB105A-A1D2-8644-9259-1E9DDE993879}" type="presParOf" srcId="{635AC62E-781A-2244-8940-34D56574E12C}" destId="{1C6F74F3-7D34-9E4B-BFD5-CAEBAD6B6789}" srcOrd="0" destOrd="0" presId="urn:microsoft.com/office/officeart/2005/8/layout/process1"/>
    <dgm:cxn modelId="{C67260BE-1AC5-2649-BA6D-1635CF00FD36}" type="presParOf" srcId="{635AC62E-781A-2244-8940-34D56574E12C}" destId="{9BD53089-75F5-C446-A516-605D4754CF68}" srcOrd="1" destOrd="0" presId="urn:microsoft.com/office/officeart/2005/8/layout/process1"/>
    <dgm:cxn modelId="{D365C846-9D53-FB4D-9BA4-AC295D2ECB5F}" type="presParOf" srcId="{9BD53089-75F5-C446-A516-605D4754CF68}" destId="{5385B7EA-BB8D-1043-A3B7-9878379FD567}" srcOrd="0" destOrd="0" presId="urn:microsoft.com/office/officeart/2005/8/layout/process1"/>
    <dgm:cxn modelId="{A6E1DDB8-0405-DE47-BE22-6E59E1D11D7F}" type="presParOf" srcId="{635AC62E-781A-2244-8940-34D56574E12C}" destId="{C4E300CF-89DA-C940-B4A9-DC7E14BAE845}" srcOrd="2" destOrd="0" presId="urn:microsoft.com/office/officeart/2005/8/layout/process1"/>
    <dgm:cxn modelId="{795FBB16-DEE5-6F4D-9899-3AE3D7993950}" type="presParOf" srcId="{635AC62E-781A-2244-8940-34D56574E12C}" destId="{445E98E1-CEEB-AE41-A728-C48737458A5A}" srcOrd="3" destOrd="0" presId="urn:microsoft.com/office/officeart/2005/8/layout/process1"/>
    <dgm:cxn modelId="{7AC5D8DE-B8C9-264A-ACAD-FBC0A4CACDE0}" type="presParOf" srcId="{445E98E1-CEEB-AE41-A728-C48737458A5A}" destId="{01AA5270-8F95-CC4C-A36F-3DA8EFB279CE}" srcOrd="0" destOrd="0" presId="urn:microsoft.com/office/officeart/2005/8/layout/process1"/>
    <dgm:cxn modelId="{01F81C21-667C-F749-9390-045EC8732459}" type="presParOf" srcId="{635AC62E-781A-2244-8940-34D56574E12C}" destId="{6E196F13-2243-1F40-8836-280278D9FB4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E2E11B0A-5858-6244-9BB0-4189D1CCD2F6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4AB1A58E-D54E-B143-AF43-6585CC9A7E03}">
      <dgm:prSet phldrT="[Text]"/>
      <dgm:spPr/>
      <dgm:t>
        <a:bodyPr/>
        <a:lstStyle/>
        <a:p>
          <a:r>
            <a:rPr lang="en-US" dirty="0" smtClean="0"/>
            <a:t>D</a:t>
          </a:r>
          <a:endParaRPr lang="en-US" dirty="0"/>
        </a:p>
      </dgm:t>
    </dgm:pt>
    <dgm:pt modelId="{CFA697FF-7387-7649-8C11-5DC6582D257F}" type="parTrans" cxnId="{66BEF15F-214F-E944-9EF3-771E71E83F51}">
      <dgm:prSet/>
      <dgm:spPr/>
      <dgm:t>
        <a:bodyPr/>
        <a:lstStyle/>
        <a:p>
          <a:endParaRPr lang="en-US"/>
        </a:p>
      </dgm:t>
    </dgm:pt>
    <dgm:pt modelId="{035E6A26-E3DF-0942-B4F9-AB3EE3024E97}" type="sibTrans" cxnId="{66BEF15F-214F-E944-9EF3-771E71E83F51}">
      <dgm:prSet/>
      <dgm:spPr/>
      <dgm:t>
        <a:bodyPr/>
        <a:lstStyle/>
        <a:p>
          <a:r>
            <a:rPr lang="en-US" dirty="0" smtClean="0"/>
            <a:t>9</a:t>
          </a:r>
          <a:endParaRPr lang="en-US" dirty="0"/>
        </a:p>
      </dgm:t>
    </dgm:pt>
    <dgm:pt modelId="{1676E263-1B3D-9043-BE17-16F778243CB0}">
      <dgm:prSet phldrT="[Text]"/>
      <dgm:spPr/>
      <dgm:t>
        <a:bodyPr/>
        <a:lstStyle/>
        <a:p>
          <a:r>
            <a:rPr lang="en-US" dirty="0" smtClean="0"/>
            <a:t>H</a:t>
          </a:r>
          <a:endParaRPr lang="en-US" dirty="0"/>
        </a:p>
      </dgm:t>
    </dgm:pt>
    <dgm:pt modelId="{870F0114-2424-2346-A18A-D4709DAC1B06}" type="parTrans" cxnId="{DB072D80-D6E6-0242-8D52-0F0CE8D8D544}">
      <dgm:prSet/>
      <dgm:spPr/>
      <dgm:t>
        <a:bodyPr/>
        <a:lstStyle/>
        <a:p>
          <a:endParaRPr lang="en-US"/>
        </a:p>
      </dgm:t>
    </dgm:pt>
    <dgm:pt modelId="{BBED7C0E-3A7B-5840-BC3F-DDC70BC37BAF}" type="sibTrans" cxnId="{DB072D80-D6E6-0242-8D52-0F0CE8D8D544}">
      <dgm:prSet/>
      <dgm:spPr/>
      <dgm:t>
        <a:bodyPr/>
        <a:lstStyle/>
        <a:p>
          <a:r>
            <a:rPr lang="en-US" dirty="0" smtClean="0"/>
            <a:t>20</a:t>
          </a:r>
          <a:endParaRPr lang="en-US" dirty="0"/>
        </a:p>
      </dgm:t>
    </dgm:pt>
    <dgm:pt modelId="{17B0E075-5C28-714A-8E83-D32DCCD71C67}">
      <dgm:prSet phldrT="[Text]"/>
      <dgm:spPr/>
      <dgm:t>
        <a:bodyPr/>
        <a:lstStyle/>
        <a:p>
          <a:r>
            <a:rPr lang="en-US" dirty="0" smtClean="0"/>
            <a:t>J</a:t>
          </a:r>
          <a:endParaRPr lang="en-US" dirty="0"/>
        </a:p>
      </dgm:t>
    </dgm:pt>
    <dgm:pt modelId="{078CF0D6-66D4-8B4C-934F-36FAA00D775A}" type="parTrans" cxnId="{1194444B-2569-B448-8111-D2C14F0C753F}">
      <dgm:prSet/>
      <dgm:spPr/>
      <dgm:t>
        <a:bodyPr/>
        <a:lstStyle/>
        <a:p>
          <a:endParaRPr lang="en-US"/>
        </a:p>
      </dgm:t>
    </dgm:pt>
    <dgm:pt modelId="{8B71DA4E-E288-0D4A-9FAA-D697358D790E}" type="sibTrans" cxnId="{1194444B-2569-B448-8111-D2C14F0C753F}">
      <dgm:prSet/>
      <dgm:spPr/>
      <dgm:t>
        <a:bodyPr/>
        <a:lstStyle/>
        <a:p>
          <a:endParaRPr lang="en-US"/>
        </a:p>
      </dgm:t>
    </dgm:pt>
    <dgm:pt modelId="{635AC62E-781A-2244-8940-34D56574E12C}" type="pres">
      <dgm:prSet presAssocID="{E2E11B0A-5858-6244-9BB0-4189D1CCD2F6}" presName="Name0" presStyleCnt="0">
        <dgm:presLayoutVars>
          <dgm:dir/>
          <dgm:resizeHandles val="exact"/>
        </dgm:presLayoutVars>
      </dgm:prSet>
      <dgm:spPr/>
    </dgm:pt>
    <dgm:pt modelId="{1C6F74F3-7D34-9E4B-BFD5-CAEBAD6B6789}" type="pres">
      <dgm:prSet presAssocID="{4AB1A58E-D54E-B143-AF43-6585CC9A7E03}" presName="node" presStyleLbl="node1" presStyleIdx="0" presStyleCnt="3" custScaleX="21020" custScaleY="285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D53089-75F5-C446-A516-605D4754CF68}" type="pres">
      <dgm:prSet presAssocID="{035E6A26-E3DF-0942-B4F9-AB3EE3024E97}" presName="sibTrans" presStyleLbl="sibTrans2D1" presStyleIdx="0" presStyleCnt="2" custFlipHor="0" custScaleX="137404" custScaleY="57223" custLinFactNeighborX="0"/>
      <dgm:spPr/>
      <dgm:t>
        <a:bodyPr/>
        <a:lstStyle/>
        <a:p>
          <a:endParaRPr lang="en-US"/>
        </a:p>
      </dgm:t>
    </dgm:pt>
    <dgm:pt modelId="{5385B7EA-BB8D-1043-A3B7-9878379FD567}" type="pres">
      <dgm:prSet presAssocID="{035E6A26-E3DF-0942-B4F9-AB3EE3024E97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C4E300CF-89DA-C940-B4A9-DC7E14BAE845}" type="pres">
      <dgm:prSet presAssocID="{1676E263-1B3D-9043-BE17-16F778243CB0}" presName="node" presStyleLbl="node1" presStyleIdx="1" presStyleCnt="3" custScaleX="21020" custScaleY="285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5E98E1-CEEB-AE41-A728-C48737458A5A}" type="pres">
      <dgm:prSet presAssocID="{BBED7C0E-3A7B-5840-BC3F-DDC70BC37BAF}" presName="sibTrans" presStyleLbl="sibTrans2D1" presStyleIdx="1" presStyleCnt="2" custFlipHor="1" custScaleX="137404" custScaleY="57223"/>
      <dgm:spPr/>
      <dgm:t>
        <a:bodyPr/>
        <a:lstStyle/>
        <a:p>
          <a:endParaRPr lang="en-US"/>
        </a:p>
      </dgm:t>
    </dgm:pt>
    <dgm:pt modelId="{01AA5270-8F95-CC4C-A36F-3DA8EFB279CE}" type="pres">
      <dgm:prSet presAssocID="{BBED7C0E-3A7B-5840-BC3F-DDC70BC37BAF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6E196F13-2243-1F40-8836-280278D9FB4E}" type="pres">
      <dgm:prSet presAssocID="{17B0E075-5C28-714A-8E83-D32DCCD71C67}" presName="node" presStyleLbl="node1" presStyleIdx="2" presStyleCnt="3" custScaleX="21020" custScaleY="285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94444B-2569-B448-8111-D2C14F0C753F}" srcId="{E2E11B0A-5858-6244-9BB0-4189D1CCD2F6}" destId="{17B0E075-5C28-714A-8E83-D32DCCD71C67}" srcOrd="2" destOrd="0" parTransId="{078CF0D6-66D4-8B4C-934F-36FAA00D775A}" sibTransId="{8B71DA4E-E288-0D4A-9FAA-D697358D790E}"/>
    <dgm:cxn modelId="{B3FC694C-D25F-7144-969A-05AB87BD03C4}" type="presOf" srcId="{4AB1A58E-D54E-B143-AF43-6585CC9A7E03}" destId="{1C6F74F3-7D34-9E4B-BFD5-CAEBAD6B6789}" srcOrd="0" destOrd="0" presId="urn:microsoft.com/office/officeart/2005/8/layout/process1"/>
    <dgm:cxn modelId="{BB97AB51-5699-AF4B-AD57-BC4861CB249E}" type="presOf" srcId="{035E6A26-E3DF-0942-B4F9-AB3EE3024E97}" destId="{5385B7EA-BB8D-1043-A3B7-9878379FD567}" srcOrd="1" destOrd="0" presId="urn:microsoft.com/office/officeart/2005/8/layout/process1"/>
    <dgm:cxn modelId="{0DF68D6E-1B55-1D49-B8EC-EC0788F16803}" type="presOf" srcId="{BBED7C0E-3A7B-5840-BC3F-DDC70BC37BAF}" destId="{01AA5270-8F95-CC4C-A36F-3DA8EFB279CE}" srcOrd="1" destOrd="0" presId="urn:microsoft.com/office/officeart/2005/8/layout/process1"/>
    <dgm:cxn modelId="{F87A71E4-8961-D444-9145-12C7D703ECDD}" type="presOf" srcId="{1676E263-1B3D-9043-BE17-16F778243CB0}" destId="{C4E300CF-89DA-C940-B4A9-DC7E14BAE845}" srcOrd="0" destOrd="0" presId="urn:microsoft.com/office/officeart/2005/8/layout/process1"/>
    <dgm:cxn modelId="{80F33418-A6D7-9641-95F1-CADEE8227C2E}" type="presOf" srcId="{BBED7C0E-3A7B-5840-BC3F-DDC70BC37BAF}" destId="{445E98E1-CEEB-AE41-A728-C48737458A5A}" srcOrd="0" destOrd="0" presId="urn:microsoft.com/office/officeart/2005/8/layout/process1"/>
    <dgm:cxn modelId="{DB072D80-D6E6-0242-8D52-0F0CE8D8D544}" srcId="{E2E11B0A-5858-6244-9BB0-4189D1CCD2F6}" destId="{1676E263-1B3D-9043-BE17-16F778243CB0}" srcOrd="1" destOrd="0" parTransId="{870F0114-2424-2346-A18A-D4709DAC1B06}" sibTransId="{BBED7C0E-3A7B-5840-BC3F-DDC70BC37BAF}"/>
    <dgm:cxn modelId="{A530CAD7-E8C5-444D-A091-49A614D5F707}" type="presOf" srcId="{17B0E075-5C28-714A-8E83-D32DCCD71C67}" destId="{6E196F13-2243-1F40-8836-280278D9FB4E}" srcOrd="0" destOrd="0" presId="urn:microsoft.com/office/officeart/2005/8/layout/process1"/>
    <dgm:cxn modelId="{66BEF15F-214F-E944-9EF3-771E71E83F51}" srcId="{E2E11B0A-5858-6244-9BB0-4189D1CCD2F6}" destId="{4AB1A58E-D54E-B143-AF43-6585CC9A7E03}" srcOrd="0" destOrd="0" parTransId="{CFA697FF-7387-7649-8C11-5DC6582D257F}" sibTransId="{035E6A26-E3DF-0942-B4F9-AB3EE3024E97}"/>
    <dgm:cxn modelId="{8CB46E04-488C-8342-B490-8605206B1939}" type="presOf" srcId="{035E6A26-E3DF-0942-B4F9-AB3EE3024E97}" destId="{9BD53089-75F5-C446-A516-605D4754CF68}" srcOrd="0" destOrd="0" presId="urn:microsoft.com/office/officeart/2005/8/layout/process1"/>
    <dgm:cxn modelId="{FC49B563-841B-0240-8751-1F6E715CEF01}" type="presOf" srcId="{E2E11B0A-5858-6244-9BB0-4189D1CCD2F6}" destId="{635AC62E-781A-2244-8940-34D56574E12C}" srcOrd="0" destOrd="0" presId="urn:microsoft.com/office/officeart/2005/8/layout/process1"/>
    <dgm:cxn modelId="{3EEADB92-3E05-824D-9081-2441DD054FB6}" type="presParOf" srcId="{635AC62E-781A-2244-8940-34D56574E12C}" destId="{1C6F74F3-7D34-9E4B-BFD5-CAEBAD6B6789}" srcOrd="0" destOrd="0" presId="urn:microsoft.com/office/officeart/2005/8/layout/process1"/>
    <dgm:cxn modelId="{EB498C56-BCFB-D245-852C-C2399663CC35}" type="presParOf" srcId="{635AC62E-781A-2244-8940-34D56574E12C}" destId="{9BD53089-75F5-C446-A516-605D4754CF68}" srcOrd="1" destOrd="0" presId="urn:microsoft.com/office/officeart/2005/8/layout/process1"/>
    <dgm:cxn modelId="{5328E5A7-0972-E74E-B7AC-DF2CD7F6C1E2}" type="presParOf" srcId="{9BD53089-75F5-C446-A516-605D4754CF68}" destId="{5385B7EA-BB8D-1043-A3B7-9878379FD567}" srcOrd="0" destOrd="0" presId="urn:microsoft.com/office/officeart/2005/8/layout/process1"/>
    <dgm:cxn modelId="{F233E6EA-F6DD-8041-AA9E-8783AB66AF17}" type="presParOf" srcId="{635AC62E-781A-2244-8940-34D56574E12C}" destId="{C4E300CF-89DA-C940-B4A9-DC7E14BAE845}" srcOrd="2" destOrd="0" presId="urn:microsoft.com/office/officeart/2005/8/layout/process1"/>
    <dgm:cxn modelId="{9F69FCE6-B9C6-7245-829C-576F3C3C06EC}" type="presParOf" srcId="{635AC62E-781A-2244-8940-34D56574E12C}" destId="{445E98E1-CEEB-AE41-A728-C48737458A5A}" srcOrd="3" destOrd="0" presId="urn:microsoft.com/office/officeart/2005/8/layout/process1"/>
    <dgm:cxn modelId="{495F0895-0D64-F847-B028-766B958E650E}" type="presParOf" srcId="{445E98E1-CEEB-AE41-A728-C48737458A5A}" destId="{01AA5270-8F95-CC4C-A36F-3DA8EFB279CE}" srcOrd="0" destOrd="0" presId="urn:microsoft.com/office/officeart/2005/8/layout/process1"/>
    <dgm:cxn modelId="{0F67EB78-60BC-294A-981D-AC8DDA0E8FA3}" type="presParOf" srcId="{635AC62E-781A-2244-8940-34D56574E12C}" destId="{6E196F13-2243-1F40-8836-280278D9FB4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42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E2E11B0A-5858-6244-9BB0-4189D1CCD2F6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4AB1A58E-D54E-B143-AF43-6585CC9A7E03}">
      <dgm:prSet phldrT="[Text]"/>
      <dgm:spPr/>
      <dgm:t>
        <a:bodyPr/>
        <a:lstStyle/>
        <a:p>
          <a:r>
            <a:rPr lang="en-US" dirty="0" smtClean="0"/>
            <a:t>M</a:t>
          </a:r>
          <a:endParaRPr lang="en-US" dirty="0"/>
        </a:p>
      </dgm:t>
    </dgm:pt>
    <dgm:pt modelId="{CFA697FF-7387-7649-8C11-5DC6582D257F}" type="parTrans" cxnId="{66BEF15F-214F-E944-9EF3-771E71E83F51}">
      <dgm:prSet/>
      <dgm:spPr/>
      <dgm:t>
        <a:bodyPr/>
        <a:lstStyle/>
        <a:p>
          <a:endParaRPr lang="en-US"/>
        </a:p>
      </dgm:t>
    </dgm:pt>
    <dgm:pt modelId="{035E6A26-E3DF-0942-B4F9-AB3EE3024E97}" type="sibTrans" cxnId="{66BEF15F-214F-E944-9EF3-771E71E83F51}">
      <dgm:prSet/>
      <dgm:spPr/>
      <dgm:t>
        <a:bodyPr/>
        <a:lstStyle/>
        <a:p>
          <a:r>
            <a:rPr lang="en-US" dirty="0" smtClean="0"/>
            <a:t>17</a:t>
          </a:r>
          <a:endParaRPr lang="en-US" dirty="0"/>
        </a:p>
      </dgm:t>
    </dgm:pt>
    <dgm:pt modelId="{1676E263-1B3D-9043-BE17-16F778243CB0}">
      <dgm:prSet phldrT="[Text]"/>
      <dgm:spPr/>
      <dgm:t>
        <a:bodyPr/>
        <a:lstStyle/>
        <a:p>
          <a:r>
            <a:rPr lang="en-US" dirty="0" smtClean="0"/>
            <a:t>I</a:t>
          </a:r>
          <a:endParaRPr lang="en-US" dirty="0"/>
        </a:p>
      </dgm:t>
    </dgm:pt>
    <dgm:pt modelId="{870F0114-2424-2346-A18A-D4709DAC1B06}" type="parTrans" cxnId="{DB072D80-D6E6-0242-8D52-0F0CE8D8D544}">
      <dgm:prSet/>
      <dgm:spPr/>
      <dgm:t>
        <a:bodyPr/>
        <a:lstStyle/>
        <a:p>
          <a:endParaRPr lang="en-US"/>
        </a:p>
      </dgm:t>
    </dgm:pt>
    <dgm:pt modelId="{BBED7C0E-3A7B-5840-BC3F-DDC70BC37BAF}" type="sibTrans" cxnId="{DB072D80-D6E6-0242-8D52-0F0CE8D8D544}">
      <dgm:prSet/>
      <dgm:spPr/>
      <dgm:t>
        <a:bodyPr/>
        <a:lstStyle/>
        <a:p>
          <a:r>
            <a:rPr lang="en-US" dirty="0" smtClean="0"/>
            <a:t>18</a:t>
          </a:r>
          <a:endParaRPr lang="en-US" dirty="0"/>
        </a:p>
      </dgm:t>
    </dgm:pt>
    <dgm:pt modelId="{17B0E075-5C28-714A-8E83-D32DCCD71C67}">
      <dgm:prSet phldrT="[Text]"/>
      <dgm:spPr/>
      <dgm:t>
        <a:bodyPr/>
        <a:lstStyle/>
        <a:p>
          <a:r>
            <a:rPr lang="en-US" dirty="0" smtClean="0"/>
            <a:t>K</a:t>
          </a:r>
          <a:endParaRPr lang="en-US" dirty="0"/>
        </a:p>
      </dgm:t>
    </dgm:pt>
    <dgm:pt modelId="{078CF0D6-66D4-8B4C-934F-36FAA00D775A}" type="parTrans" cxnId="{1194444B-2569-B448-8111-D2C14F0C753F}">
      <dgm:prSet/>
      <dgm:spPr/>
      <dgm:t>
        <a:bodyPr/>
        <a:lstStyle/>
        <a:p>
          <a:endParaRPr lang="en-US"/>
        </a:p>
      </dgm:t>
    </dgm:pt>
    <dgm:pt modelId="{8B71DA4E-E288-0D4A-9FAA-D697358D790E}" type="sibTrans" cxnId="{1194444B-2569-B448-8111-D2C14F0C753F}">
      <dgm:prSet/>
      <dgm:spPr/>
      <dgm:t>
        <a:bodyPr/>
        <a:lstStyle/>
        <a:p>
          <a:endParaRPr lang="en-US"/>
        </a:p>
      </dgm:t>
    </dgm:pt>
    <dgm:pt modelId="{635AC62E-781A-2244-8940-34D56574E12C}" type="pres">
      <dgm:prSet presAssocID="{E2E11B0A-5858-6244-9BB0-4189D1CCD2F6}" presName="Name0" presStyleCnt="0">
        <dgm:presLayoutVars>
          <dgm:dir/>
          <dgm:resizeHandles val="exact"/>
        </dgm:presLayoutVars>
      </dgm:prSet>
      <dgm:spPr/>
    </dgm:pt>
    <dgm:pt modelId="{1C6F74F3-7D34-9E4B-BFD5-CAEBAD6B6789}" type="pres">
      <dgm:prSet presAssocID="{4AB1A58E-D54E-B143-AF43-6585CC9A7E03}" presName="node" presStyleLbl="node1" presStyleIdx="0" presStyleCnt="3" custScaleX="21020" custScaleY="285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D53089-75F5-C446-A516-605D4754CF68}" type="pres">
      <dgm:prSet presAssocID="{035E6A26-E3DF-0942-B4F9-AB3EE3024E97}" presName="sibTrans" presStyleLbl="sibTrans2D1" presStyleIdx="0" presStyleCnt="2" custFlipHor="1" custScaleX="138766" custScaleY="56254" custLinFactNeighborX="0"/>
      <dgm:spPr/>
      <dgm:t>
        <a:bodyPr/>
        <a:lstStyle/>
        <a:p>
          <a:endParaRPr lang="en-US"/>
        </a:p>
      </dgm:t>
    </dgm:pt>
    <dgm:pt modelId="{5385B7EA-BB8D-1043-A3B7-9878379FD567}" type="pres">
      <dgm:prSet presAssocID="{035E6A26-E3DF-0942-B4F9-AB3EE3024E97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C4E300CF-89DA-C940-B4A9-DC7E14BAE845}" type="pres">
      <dgm:prSet presAssocID="{1676E263-1B3D-9043-BE17-16F778243CB0}" presName="node" presStyleLbl="node1" presStyleIdx="1" presStyleCnt="3" custScaleX="21020" custScaleY="285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5E98E1-CEEB-AE41-A728-C48737458A5A}" type="pres">
      <dgm:prSet presAssocID="{BBED7C0E-3A7B-5840-BC3F-DDC70BC37BAF}" presName="sibTrans" presStyleLbl="sibTrans2D1" presStyleIdx="1" presStyleCnt="2" custScaleX="138766" custScaleY="56254"/>
      <dgm:spPr/>
      <dgm:t>
        <a:bodyPr/>
        <a:lstStyle/>
        <a:p>
          <a:endParaRPr lang="en-US"/>
        </a:p>
      </dgm:t>
    </dgm:pt>
    <dgm:pt modelId="{01AA5270-8F95-CC4C-A36F-3DA8EFB279CE}" type="pres">
      <dgm:prSet presAssocID="{BBED7C0E-3A7B-5840-BC3F-DDC70BC37BAF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6E196F13-2243-1F40-8836-280278D9FB4E}" type="pres">
      <dgm:prSet presAssocID="{17B0E075-5C28-714A-8E83-D32DCCD71C67}" presName="node" presStyleLbl="node1" presStyleIdx="2" presStyleCnt="3" custScaleX="21020" custScaleY="285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601892-2616-864C-B325-D791DDE5AEE1}" type="presOf" srcId="{BBED7C0E-3A7B-5840-BC3F-DDC70BC37BAF}" destId="{01AA5270-8F95-CC4C-A36F-3DA8EFB279CE}" srcOrd="1" destOrd="0" presId="urn:microsoft.com/office/officeart/2005/8/layout/process1"/>
    <dgm:cxn modelId="{337B2A1E-C78B-6542-AB39-C1F78EA00EDB}" type="presOf" srcId="{4AB1A58E-D54E-B143-AF43-6585CC9A7E03}" destId="{1C6F74F3-7D34-9E4B-BFD5-CAEBAD6B6789}" srcOrd="0" destOrd="0" presId="urn:microsoft.com/office/officeart/2005/8/layout/process1"/>
    <dgm:cxn modelId="{1194444B-2569-B448-8111-D2C14F0C753F}" srcId="{E2E11B0A-5858-6244-9BB0-4189D1CCD2F6}" destId="{17B0E075-5C28-714A-8E83-D32DCCD71C67}" srcOrd="2" destOrd="0" parTransId="{078CF0D6-66D4-8B4C-934F-36FAA00D775A}" sibTransId="{8B71DA4E-E288-0D4A-9FAA-D697358D790E}"/>
    <dgm:cxn modelId="{22451648-0A45-3A4C-9887-AC33130DF841}" type="presOf" srcId="{035E6A26-E3DF-0942-B4F9-AB3EE3024E97}" destId="{9BD53089-75F5-C446-A516-605D4754CF68}" srcOrd="0" destOrd="0" presId="urn:microsoft.com/office/officeart/2005/8/layout/process1"/>
    <dgm:cxn modelId="{AE3F084E-F088-EA47-A969-E8A798F3E751}" type="presOf" srcId="{17B0E075-5C28-714A-8E83-D32DCCD71C67}" destId="{6E196F13-2243-1F40-8836-280278D9FB4E}" srcOrd="0" destOrd="0" presId="urn:microsoft.com/office/officeart/2005/8/layout/process1"/>
    <dgm:cxn modelId="{1F705358-99AC-424C-B12C-4F75937D92E9}" type="presOf" srcId="{1676E263-1B3D-9043-BE17-16F778243CB0}" destId="{C4E300CF-89DA-C940-B4A9-DC7E14BAE845}" srcOrd="0" destOrd="0" presId="urn:microsoft.com/office/officeart/2005/8/layout/process1"/>
    <dgm:cxn modelId="{19E45306-0537-C443-8817-D1B4C3C13B6E}" type="presOf" srcId="{035E6A26-E3DF-0942-B4F9-AB3EE3024E97}" destId="{5385B7EA-BB8D-1043-A3B7-9878379FD567}" srcOrd="1" destOrd="0" presId="urn:microsoft.com/office/officeart/2005/8/layout/process1"/>
    <dgm:cxn modelId="{BD7F353A-FEAD-3740-9435-770BA06D3729}" type="presOf" srcId="{E2E11B0A-5858-6244-9BB0-4189D1CCD2F6}" destId="{635AC62E-781A-2244-8940-34D56574E12C}" srcOrd="0" destOrd="0" presId="urn:microsoft.com/office/officeart/2005/8/layout/process1"/>
    <dgm:cxn modelId="{DB072D80-D6E6-0242-8D52-0F0CE8D8D544}" srcId="{E2E11B0A-5858-6244-9BB0-4189D1CCD2F6}" destId="{1676E263-1B3D-9043-BE17-16F778243CB0}" srcOrd="1" destOrd="0" parTransId="{870F0114-2424-2346-A18A-D4709DAC1B06}" sibTransId="{BBED7C0E-3A7B-5840-BC3F-DDC70BC37BAF}"/>
    <dgm:cxn modelId="{6FE091B3-33BE-7444-91B9-6FC7773B4152}" type="presOf" srcId="{BBED7C0E-3A7B-5840-BC3F-DDC70BC37BAF}" destId="{445E98E1-CEEB-AE41-A728-C48737458A5A}" srcOrd="0" destOrd="0" presId="urn:microsoft.com/office/officeart/2005/8/layout/process1"/>
    <dgm:cxn modelId="{66BEF15F-214F-E944-9EF3-771E71E83F51}" srcId="{E2E11B0A-5858-6244-9BB0-4189D1CCD2F6}" destId="{4AB1A58E-D54E-B143-AF43-6585CC9A7E03}" srcOrd="0" destOrd="0" parTransId="{CFA697FF-7387-7649-8C11-5DC6582D257F}" sibTransId="{035E6A26-E3DF-0942-B4F9-AB3EE3024E97}"/>
    <dgm:cxn modelId="{C6363F85-721A-BA46-A93F-647D025FE008}" type="presParOf" srcId="{635AC62E-781A-2244-8940-34D56574E12C}" destId="{1C6F74F3-7D34-9E4B-BFD5-CAEBAD6B6789}" srcOrd="0" destOrd="0" presId="urn:microsoft.com/office/officeart/2005/8/layout/process1"/>
    <dgm:cxn modelId="{95895942-021C-2741-A867-8A4DDCADC74B}" type="presParOf" srcId="{635AC62E-781A-2244-8940-34D56574E12C}" destId="{9BD53089-75F5-C446-A516-605D4754CF68}" srcOrd="1" destOrd="0" presId="urn:microsoft.com/office/officeart/2005/8/layout/process1"/>
    <dgm:cxn modelId="{B9AFF579-7FBC-F047-A8EA-FAEF56EBFB96}" type="presParOf" srcId="{9BD53089-75F5-C446-A516-605D4754CF68}" destId="{5385B7EA-BB8D-1043-A3B7-9878379FD567}" srcOrd="0" destOrd="0" presId="urn:microsoft.com/office/officeart/2005/8/layout/process1"/>
    <dgm:cxn modelId="{202483F8-78F8-A14F-B4D2-58FA9274FB42}" type="presParOf" srcId="{635AC62E-781A-2244-8940-34D56574E12C}" destId="{C4E300CF-89DA-C940-B4A9-DC7E14BAE845}" srcOrd="2" destOrd="0" presId="urn:microsoft.com/office/officeart/2005/8/layout/process1"/>
    <dgm:cxn modelId="{2D092641-2990-E74B-BDB4-224E3FD083F4}" type="presParOf" srcId="{635AC62E-781A-2244-8940-34D56574E12C}" destId="{445E98E1-CEEB-AE41-A728-C48737458A5A}" srcOrd="3" destOrd="0" presId="urn:microsoft.com/office/officeart/2005/8/layout/process1"/>
    <dgm:cxn modelId="{172548AA-5B82-F446-ADB5-2363CE0CF836}" type="presParOf" srcId="{445E98E1-CEEB-AE41-A728-C48737458A5A}" destId="{01AA5270-8F95-CC4C-A36F-3DA8EFB279CE}" srcOrd="0" destOrd="0" presId="urn:microsoft.com/office/officeart/2005/8/layout/process1"/>
    <dgm:cxn modelId="{7F3087E9-5C35-1148-A482-DAB03F6AF497}" type="presParOf" srcId="{635AC62E-781A-2244-8940-34D56574E12C}" destId="{6E196F13-2243-1F40-8836-280278D9FB4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47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E2E11B0A-5858-6244-9BB0-4189D1CCD2F6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4AB1A58E-D54E-B143-AF43-6585CC9A7E03}">
      <dgm:prSet phldrT="[Text]"/>
      <dgm:spPr/>
      <dgm:t>
        <a:bodyPr/>
        <a:lstStyle/>
        <a:p>
          <a:r>
            <a:rPr lang="en-US" dirty="0" smtClean="0"/>
            <a:t>N</a:t>
          </a:r>
          <a:endParaRPr lang="en-US" dirty="0"/>
        </a:p>
      </dgm:t>
    </dgm:pt>
    <dgm:pt modelId="{CFA697FF-7387-7649-8C11-5DC6582D257F}" type="parTrans" cxnId="{66BEF15F-214F-E944-9EF3-771E71E83F51}">
      <dgm:prSet/>
      <dgm:spPr/>
      <dgm:t>
        <a:bodyPr/>
        <a:lstStyle/>
        <a:p>
          <a:endParaRPr lang="en-US"/>
        </a:p>
      </dgm:t>
    </dgm:pt>
    <dgm:pt modelId="{035E6A26-E3DF-0942-B4F9-AB3EE3024E97}" type="sibTrans" cxnId="{66BEF15F-214F-E944-9EF3-771E71E83F51}">
      <dgm:prSet/>
      <dgm:spPr/>
      <dgm:t>
        <a:bodyPr/>
        <a:lstStyle/>
        <a:p>
          <a:r>
            <a:rPr lang="en-US" dirty="0" smtClean="0"/>
            <a:t>24</a:t>
          </a:r>
          <a:endParaRPr lang="en-US" dirty="0"/>
        </a:p>
      </dgm:t>
    </dgm:pt>
    <dgm:pt modelId="{1676E263-1B3D-9043-BE17-16F778243CB0}">
      <dgm:prSet phldrT="[Text]"/>
      <dgm:spPr/>
      <dgm:t>
        <a:bodyPr/>
        <a:lstStyle/>
        <a:p>
          <a:r>
            <a:rPr lang="en-US" dirty="0" smtClean="0"/>
            <a:t>K</a:t>
          </a:r>
          <a:endParaRPr lang="en-US" dirty="0"/>
        </a:p>
      </dgm:t>
    </dgm:pt>
    <dgm:pt modelId="{870F0114-2424-2346-A18A-D4709DAC1B06}" type="parTrans" cxnId="{DB072D80-D6E6-0242-8D52-0F0CE8D8D544}">
      <dgm:prSet/>
      <dgm:spPr/>
      <dgm:t>
        <a:bodyPr/>
        <a:lstStyle/>
        <a:p>
          <a:endParaRPr lang="en-US"/>
        </a:p>
      </dgm:t>
    </dgm:pt>
    <dgm:pt modelId="{BBED7C0E-3A7B-5840-BC3F-DDC70BC37BAF}" type="sibTrans" cxnId="{DB072D80-D6E6-0242-8D52-0F0CE8D8D544}">
      <dgm:prSet/>
      <dgm:spPr/>
      <dgm:t>
        <a:bodyPr/>
        <a:lstStyle/>
        <a:p>
          <a:r>
            <a:rPr lang="en-US" dirty="0" smtClean="0"/>
            <a:t>23</a:t>
          </a:r>
          <a:endParaRPr lang="en-US" dirty="0"/>
        </a:p>
      </dgm:t>
    </dgm:pt>
    <dgm:pt modelId="{17B0E075-5C28-714A-8E83-D32DCCD71C67}">
      <dgm:prSet phldrT="[Text]"/>
      <dgm:spPr/>
      <dgm:t>
        <a:bodyPr/>
        <a:lstStyle/>
        <a:p>
          <a:r>
            <a:rPr lang="en-US" dirty="0" smtClean="0"/>
            <a:t>L</a:t>
          </a:r>
          <a:endParaRPr lang="en-US" dirty="0"/>
        </a:p>
      </dgm:t>
    </dgm:pt>
    <dgm:pt modelId="{078CF0D6-66D4-8B4C-934F-36FAA00D775A}" type="parTrans" cxnId="{1194444B-2569-B448-8111-D2C14F0C753F}">
      <dgm:prSet/>
      <dgm:spPr/>
      <dgm:t>
        <a:bodyPr/>
        <a:lstStyle/>
        <a:p>
          <a:endParaRPr lang="en-US"/>
        </a:p>
      </dgm:t>
    </dgm:pt>
    <dgm:pt modelId="{8B71DA4E-E288-0D4A-9FAA-D697358D790E}" type="sibTrans" cxnId="{1194444B-2569-B448-8111-D2C14F0C753F}">
      <dgm:prSet/>
      <dgm:spPr/>
      <dgm:t>
        <a:bodyPr/>
        <a:lstStyle/>
        <a:p>
          <a:endParaRPr lang="en-US"/>
        </a:p>
      </dgm:t>
    </dgm:pt>
    <dgm:pt modelId="{635AC62E-781A-2244-8940-34D56574E12C}" type="pres">
      <dgm:prSet presAssocID="{E2E11B0A-5858-6244-9BB0-4189D1CCD2F6}" presName="Name0" presStyleCnt="0">
        <dgm:presLayoutVars>
          <dgm:dir/>
          <dgm:resizeHandles val="exact"/>
        </dgm:presLayoutVars>
      </dgm:prSet>
      <dgm:spPr/>
    </dgm:pt>
    <dgm:pt modelId="{1C6F74F3-7D34-9E4B-BFD5-CAEBAD6B6789}" type="pres">
      <dgm:prSet presAssocID="{4AB1A58E-D54E-B143-AF43-6585CC9A7E03}" presName="node" presStyleLbl="node1" presStyleIdx="0" presStyleCnt="3" custScaleX="21020" custScaleY="285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D53089-75F5-C446-A516-605D4754CF68}" type="pres">
      <dgm:prSet presAssocID="{035E6A26-E3DF-0942-B4F9-AB3EE3024E97}" presName="sibTrans" presStyleLbl="sibTrans2D1" presStyleIdx="0" presStyleCnt="2" custFlipHor="1" custScaleX="138766" custScaleY="56254" custLinFactNeighborX="0"/>
      <dgm:spPr/>
      <dgm:t>
        <a:bodyPr/>
        <a:lstStyle/>
        <a:p>
          <a:endParaRPr lang="en-US"/>
        </a:p>
      </dgm:t>
    </dgm:pt>
    <dgm:pt modelId="{5385B7EA-BB8D-1043-A3B7-9878379FD567}" type="pres">
      <dgm:prSet presAssocID="{035E6A26-E3DF-0942-B4F9-AB3EE3024E97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C4E300CF-89DA-C940-B4A9-DC7E14BAE845}" type="pres">
      <dgm:prSet presAssocID="{1676E263-1B3D-9043-BE17-16F778243CB0}" presName="node" presStyleLbl="node1" presStyleIdx="1" presStyleCnt="3" custScaleX="21020" custScaleY="285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5E98E1-CEEB-AE41-A728-C48737458A5A}" type="pres">
      <dgm:prSet presAssocID="{BBED7C0E-3A7B-5840-BC3F-DDC70BC37BAF}" presName="sibTrans" presStyleLbl="sibTrans2D1" presStyleIdx="1" presStyleCnt="2" custScaleX="138766" custScaleY="56254"/>
      <dgm:spPr/>
      <dgm:t>
        <a:bodyPr/>
        <a:lstStyle/>
        <a:p>
          <a:endParaRPr lang="en-US"/>
        </a:p>
      </dgm:t>
    </dgm:pt>
    <dgm:pt modelId="{01AA5270-8F95-CC4C-A36F-3DA8EFB279CE}" type="pres">
      <dgm:prSet presAssocID="{BBED7C0E-3A7B-5840-BC3F-DDC70BC37BAF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6E196F13-2243-1F40-8836-280278D9FB4E}" type="pres">
      <dgm:prSet presAssocID="{17B0E075-5C28-714A-8E83-D32DCCD71C67}" presName="node" presStyleLbl="node1" presStyleIdx="2" presStyleCnt="3" custScaleX="21020" custScaleY="285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6ACC46-14CE-BC41-A947-19AB9F79FFCC}" type="presOf" srcId="{035E6A26-E3DF-0942-B4F9-AB3EE3024E97}" destId="{5385B7EA-BB8D-1043-A3B7-9878379FD567}" srcOrd="1" destOrd="0" presId="urn:microsoft.com/office/officeart/2005/8/layout/process1"/>
    <dgm:cxn modelId="{39A7657C-4214-144D-970F-DB36264B1749}" type="presOf" srcId="{BBED7C0E-3A7B-5840-BC3F-DDC70BC37BAF}" destId="{445E98E1-CEEB-AE41-A728-C48737458A5A}" srcOrd="0" destOrd="0" presId="urn:microsoft.com/office/officeart/2005/8/layout/process1"/>
    <dgm:cxn modelId="{6D05AD2B-8808-9148-A39C-9AE17D24D481}" type="presOf" srcId="{17B0E075-5C28-714A-8E83-D32DCCD71C67}" destId="{6E196F13-2243-1F40-8836-280278D9FB4E}" srcOrd="0" destOrd="0" presId="urn:microsoft.com/office/officeart/2005/8/layout/process1"/>
    <dgm:cxn modelId="{1194444B-2569-B448-8111-D2C14F0C753F}" srcId="{E2E11B0A-5858-6244-9BB0-4189D1CCD2F6}" destId="{17B0E075-5C28-714A-8E83-D32DCCD71C67}" srcOrd="2" destOrd="0" parTransId="{078CF0D6-66D4-8B4C-934F-36FAA00D775A}" sibTransId="{8B71DA4E-E288-0D4A-9FAA-D697358D790E}"/>
    <dgm:cxn modelId="{7D4E7FB8-D756-C846-8FB1-965B765DDE0F}" type="presOf" srcId="{4AB1A58E-D54E-B143-AF43-6585CC9A7E03}" destId="{1C6F74F3-7D34-9E4B-BFD5-CAEBAD6B6789}" srcOrd="0" destOrd="0" presId="urn:microsoft.com/office/officeart/2005/8/layout/process1"/>
    <dgm:cxn modelId="{3D874CA0-D405-7D40-99E5-22815697C118}" type="presOf" srcId="{BBED7C0E-3A7B-5840-BC3F-DDC70BC37BAF}" destId="{01AA5270-8F95-CC4C-A36F-3DA8EFB279CE}" srcOrd="1" destOrd="0" presId="urn:microsoft.com/office/officeart/2005/8/layout/process1"/>
    <dgm:cxn modelId="{57A876C0-1986-094D-B3FD-5FCF481DC2BA}" type="presOf" srcId="{1676E263-1B3D-9043-BE17-16F778243CB0}" destId="{C4E300CF-89DA-C940-B4A9-DC7E14BAE845}" srcOrd="0" destOrd="0" presId="urn:microsoft.com/office/officeart/2005/8/layout/process1"/>
    <dgm:cxn modelId="{66BEF15F-214F-E944-9EF3-771E71E83F51}" srcId="{E2E11B0A-5858-6244-9BB0-4189D1CCD2F6}" destId="{4AB1A58E-D54E-B143-AF43-6585CC9A7E03}" srcOrd="0" destOrd="0" parTransId="{CFA697FF-7387-7649-8C11-5DC6582D257F}" sibTransId="{035E6A26-E3DF-0942-B4F9-AB3EE3024E97}"/>
    <dgm:cxn modelId="{5B0764F4-4950-4241-AE7A-559C88A3A6C7}" type="presOf" srcId="{035E6A26-E3DF-0942-B4F9-AB3EE3024E97}" destId="{9BD53089-75F5-C446-A516-605D4754CF68}" srcOrd="0" destOrd="0" presId="urn:microsoft.com/office/officeart/2005/8/layout/process1"/>
    <dgm:cxn modelId="{A0889A03-2B88-6B4F-B677-16B0971882C3}" type="presOf" srcId="{E2E11B0A-5858-6244-9BB0-4189D1CCD2F6}" destId="{635AC62E-781A-2244-8940-34D56574E12C}" srcOrd="0" destOrd="0" presId="urn:microsoft.com/office/officeart/2005/8/layout/process1"/>
    <dgm:cxn modelId="{DB072D80-D6E6-0242-8D52-0F0CE8D8D544}" srcId="{E2E11B0A-5858-6244-9BB0-4189D1CCD2F6}" destId="{1676E263-1B3D-9043-BE17-16F778243CB0}" srcOrd="1" destOrd="0" parTransId="{870F0114-2424-2346-A18A-D4709DAC1B06}" sibTransId="{BBED7C0E-3A7B-5840-BC3F-DDC70BC37BAF}"/>
    <dgm:cxn modelId="{0E696FC1-6924-8444-9B75-5A873E7C245A}" type="presParOf" srcId="{635AC62E-781A-2244-8940-34D56574E12C}" destId="{1C6F74F3-7D34-9E4B-BFD5-CAEBAD6B6789}" srcOrd="0" destOrd="0" presId="urn:microsoft.com/office/officeart/2005/8/layout/process1"/>
    <dgm:cxn modelId="{E745103A-992F-7F4F-B5AD-11E13AA8CAC7}" type="presParOf" srcId="{635AC62E-781A-2244-8940-34D56574E12C}" destId="{9BD53089-75F5-C446-A516-605D4754CF68}" srcOrd="1" destOrd="0" presId="urn:microsoft.com/office/officeart/2005/8/layout/process1"/>
    <dgm:cxn modelId="{B9BC315D-9422-1149-A269-19AF68542154}" type="presParOf" srcId="{9BD53089-75F5-C446-A516-605D4754CF68}" destId="{5385B7EA-BB8D-1043-A3B7-9878379FD567}" srcOrd="0" destOrd="0" presId="urn:microsoft.com/office/officeart/2005/8/layout/process1"/>
    <dgm:cxn modelId="{E8CF92BC-22E7-0845-A178-D80C42E16E18}" type="presParOf" srcId="{635AC62E-781A-2244-8940-34D56574E12C}" destId="{C4E300CF-89DA-C940-B4A9-DC7E14BAE845}" srcOrd="2" destOrd="0" presId="urn:microsoft.com/office/officeart/2005/8/layout/process1"/>
    <dgm:cxn modelId="{720FFEC4-5881-8747-A78F-8A3250CA334A}" type="presParOf" srcId="{635AC62E-781A-2244-8940-34D56574E12C}" destId="{445E98E1-CEEB-AE41-A728-C48737458A5A}" srcOrd="3" destOrd="0" presId="urn:microsoft.com/office/officeart/2005/8/layout/process1"/>
    <dgm:cxn modelId="{4AC85F93-7715-BD48-8E2B-C791E60EE4BB}" type="presParOf" srcId="{445E98E1-CEEB-AE41-A728-C48737458A5A}" destId="{01AA5270-8F95-CC4C-A36F-3DA8EFB279CE}" srcOrd="0" destOrd="0" presId="urn:microsoft.com/office/officeart/2005/8/layout/process1"/>
    <dgm:cxn modelId="{B76B6E30-F01B-1740-A0D2-5A48AACC531C}" type="presParOf" srcId="{635AC62E-781A-2244-8940-34D56574E12C}" destId="{6E196F13-2243-1F40-8836-280278D9FB4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2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E2E11B0A-5858-6244-9BB0-4189D1CCD2F6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4AB1A58E-D54E-B143-AF43-6585CC9A7E03}">
      <dgm:prSet phldrT="[Text]"/>
      <dgm:spPr/>
      <dgm:t>
        <a:bodyPr/>
        <a:lstStyle/>
        <a:p>
          <a:r>
            <a:rPr lang="en-US" dirty="0" smtClean="0"/>
            <a:t>M</a:t>
          </a:r>
          <a:endParaRPr lang="en-US" dirty="0"/>
        </a:p>
      </dgm:t>
    </dgm:pt>
    <dgm:pt modelId="{CFA697FF-7387-7649-8C11-5DC6582D257F}" type="parTrans" cxnId="{66BEF15F-214F-E944-9EF3-771E71E83F51}">
      <dgm:prSet/>
      <dgm:spPr/>
      <dgm:t>
        <a:bodyPr/>
        <a:lstStyle/>
        <a:p>
          <a:endParaRPr lang="en-US"/>
        </a:p>
      </dgm:t>
    </dgm:pt>
    <dgm:pt modelId="{035E6A26-E3DF-0942-B4F9-AB3EE3024E97}" type="sibTrans" cxnId="{66BEF15F-214F-E944-9EF3-771E71E83F51}">
      <dgm:prSet/>
      <dgm:spPr/>
      <dgm:t>
        <a:bodyPr/>
        <a:lstStyle/>
        <a:p>
          <a:r>
            <a:rPr lang="en-US" dirty="0" smtClean="0"/>
            <a:t>25</a:t>
          </a:r>
          <a:endParaRPr lang="en-US" dirty="0"/>
        </a:p>
      </dgm:t>
    </dgm:pt>
    <dgm:pt modelId="{1676E263-1B3D-9043-BE17-16F778243CB0}">
      <dgm:prSet phldrT="[Text]"/>
      <dgm:spPr/>
      <dgm:t>
        <a:bodyPr/>
        <a:lstStyle/>
        <a:p>
          <a:r>
            <a:rPr lang="en-US" dirty="0" smtClean="0"/>
            <a:t>L</a:t>
          </a:r>
          <a:endParaRPr lang="en-US" dirty="0"/>
        </a:p>
      </dgm:t>
    </dgm:pt>
    <dgm:pt modelId="{870F0114-2424-2346-A18A-D4709DAC1B06}" type="parTrans" cxnId="{DB072D80-D6E6-0242-8D52-0F0CE8D8D544}">
      <dgm:prSet/>
      <dgm:spPr/>
      <dgm:t>
        <a:bodyPr/>
        <a:lstStyle/>
        <a:p>
          <a:endParaRPr lang="en-US"/>
        </a:p>
      </dgm:t>
    </dgm:pt>
    <dgm:pt modelId="{BBED7C0E-3A7B-5840-BC3F-DDC70BC37BAF}" type="sibTrans" cxnId="{DB072D80-D6E6-0242-8D52-0F0CE8D8D544}">
      <dgm:prSet/>
      <dgm:spPr/>
      <dgm:t>
        <a:bodyPr/>
        <a:lstStyle/>
        <a:p>
          <a:r>
            <a:rPr lang="en-US" dirty="0" smtClean="0"/>
            <a:t>26</a:t>
          </a:r>
          <a:endParaRPr lang="en-US" dirty="0"/>
        </a:p>
      </dgm:t>
    </dgm:pt>
    <dgm:pt modelId="{17B0E075-5C28-714A-8E83-D32DCCD71C67}">
      <dgm:prSet phldrT="[Text]"/>
      <dgm:spPr/>
      <dgm:t>
        <a:bodyPr/>
        <a:lstStyle/>
        <a:p>
          <a:r>
            <a:rPr lang="en-US" dirty="0" smtClean="0"/>
            <a:t>P</a:t>
          </a:r>
          <a:endParaRPr lang="en-US" dirty="0"/>
        </a:p>
      </dgm:t>
    </dgm:pt>
    <dgm:pt modelId="{078CF0D6-66D4-8B4C-934F-36FAA00D775A}" type="parTrans" cxnId="{1194444B-2569-B448-8111-D2C14F0C753F}">
      <dgm:prSet/>
      <dgm:spPr/>
      <dgm:t>
        <a:bodyPr/>
        <a:lstStyle/>
        <a:p>
          <a:endParaRPr lang="en-US"/>
        </a:p>
      </dgm:t>
    </dgm:pt>
    <dgm:pt modelId="{8B71DA4E-E288-0D4A-9FAA-D697358D790E}" type="sibTrans" cxnId="{1194444B-2569-B448-8111-D2C14F0C753F}">
      <dgm:prSet/>
      <dgm:spPr/>
      <dgm:t>
        <a:bodyPr/>
        <a:lstStyle/>
        <a:p>
          <a:endParaRPr lang="en-US"/>
        </a:p>
      </dgm:t>
    </dgm:pt>
    <dgm:pt modelId="{635AC62E-781A-2244-8940-34D56574E12C}" type="pres">
      <dgm:prSet presAssocID="{E2E11B0A-5858-6244-9BB0-4189D1CCD2F6}" presName="Name0" presStyleCnt="0">
        <dgm:presLayoutVars>
          <dgm:dir/>
          <dgm:resizeHandles val="exact"/>
        </dgm:presLayoutVars>
      </dgm:prSet>
      <dgm:spPr/>
    </dgm:pt>
    <dgm:pt modelId="{1C6F74F3-7D34-9E4B-BFD5-CAEBAD6B6789}" type="pres">
      <dgm:prSet presAssocID="{4AB1A58E-D54E-B143-AF43-6585CC9A7E03}" presName="node" presStyleLbl="node1" presStyleIdx="0" presStyleCnt="3" custScaleX="21020" custScaleY="285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D53089-75F5-C446-A516-605D4754CF68}" type="pres">
      <dgm:prSet presAssocID="{035E6A26-E3DF-0942-B4F9-AB3EE3024E97}" presName="sibTrans" presStyleLbl="sibTrans2D1" presStyleIdx="0" presStyleCnt="2" custFlipHor="1" custScaleX="138766" custScaleY="56254" custLinFactNeighborX="0"/>
      <dgm:spPr/>
      <dgm:t>
        <a:bodyPr/>
        <a:lstStyle/>
        <a:p>
          <a:endParaRPr lang="en-US"/>
        </a:p>
      </dgm:t>
    </dgm:pt>
    <dgm:pt modelId="{5385B7EA-BB8D-1043-A3B7-9878379FD567}" type="pres">
      <dgm:prSet presAssocID="{035E6A26-E3DF-0942-B4F9-AB3EE3024E97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C4E300CF-89DA-C940-B4A9-DC7E14BAE845}" type="pres">
      <dgm:prSet presAssocID="{1676E263-1B3D-9043-BE17-16F778243CB0}" presName="node" presStyleLbl="node1" presStyleIdx="1" presStyleCnt="3" custScaleX="21020" custScaleY="285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5E98E1-CEEB-AE41-A728-C48737458A5A}" type="pres">
      <dgm:prSet presAssocID="{BBED7C0E-3A7B-5840-BC3F-DDC70BC37BAF}" presName="sibTrans" presStyleLbl="sibTrans2D1" presStyleIdx="1" presStyleCnt="2" custScaleX="138766" custScaleY="56254"/>
      <dgm:spPr/>
      <dgm:t>
        <a:bodyPr/>
        <a:lstStyle/>
        <a:p>
          <a:endParaRPr lang="en-US"/>
        </a:p>
      </dgm:t>
    </dgm:pt>
    <dgm:pt modelId="{01AA5270-8F95-CC4C-A36F-3DA8EFB279CE}" type="pres">
      <dgm:prSet presAssocID="{BBED7C0E-3A7B-5840-BC3F-DDC70BC37BAF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6E196F13-2243-1F40-8836-280278D9FB4E}" type="pres">
      <dgm:prSet presAssocID="{17B0E075-5C28-714A-8E83-D32DCCD71C67}" presName="node" presStyleLbl="node1" presStyleIdx="2" presStyleCnt="3" custScaleX="21020" custScaleY="285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FBE779A-9E82-1E48-B726-A35111CB15C7}" type="presOf" srcId="{E2E11B0A-5858-6244-9BB0-4189D1CCD2F6}" destId="{635AC62E-781A-2244-8940-34D56574E12C}" srcOrd="0" destOrd="0" presId="urn:microsoft.com/office/officeart/2005/8/layout/process1"/>
    <dgm:cxn modelId="{5DCE292B-97AE-1149-BD24-A4AF26AF8A84}" type="presOf" srcId="{17B0E075-5C28-714A-8E83-D32DCCD71C67}" destId="{6E196F13-2243-1F40-8836-280278D9FB4E}" srcOrd="0" destOrd="0" presId="urn:microsoft.com/office/officeart/2005/8/layout/process1"/>
    <dgm:cxn modelId="{1194444B-2569-B448-8111-D2C14F0C753F}" srcId="{E2E11B0A-5858-6244-9BB0-4189D1CCD2F6}" destId="{17B0E075-5C28-714A-8E83-D32DCCD71C67}" srcOrd="2" destOrd="0" parTransId="{078CF0D6-66D4-8B4C-934F-36FAA00D775A}" sibTransId="{8B71DA4E-E288-0D4A-9FAA-D697358D790E}"/>
    <dgm:cxn modelId="{B6FA7422-9188-0941-B7B8-6AB08F5B632F}" type="presOf" srcId="{035E6A26-E3DF-0942-B4F9-AB3EE3024E97}" destId="{9BD53089-75F5-C446-A516-605D4754CF68}" srcOrd="0" destOrd="0" presId="urn:microsoft.com/office/officeart/2005/8/layout/process1"/>
    <dgm:cxn modelId="{B6EFC7D4-743F-2441-8C90-255705DDD4DA}" type="presOf" srcId="{BBED7C0E-3A7B-5840-BC3F-DDC70BC37BAF}" destId="{445E98E1-CEEB-AE41-A728-C48737458A5A}" srcOrd="0" destOrd="0" presId="urn:microsoft.com/office/officeart/2005/8/layout/process1"/>
    <dgm:cxn modelId="{F23D0810-ABAA-1B4E-ADF3-62E567FDF4F9}" type="presOf" srcId="{4AB1A58E-D54E-B143-AF43-6585CC9A7E03}" destId="{1C6F74F3-7D34-9E4B-BFD5-CAEBAD6B6789}" srcOrd="0" destOrd="0" presId="urn:microsoft.com/office/officeart/2005/8/layout/process1"/>
    <dgm:cxn modelId="{645520E7-14E6-274F-98F0-21639111E655}" type="presOf" srcId="{035E6A26-E3DF-0942-B4F9-AB3EE3024E97}" destId="{5385B7EA-BB8D-1043-A3B7-9878379FD567}" srcOrd="1" destOrd="0" presId="urn:microsoft.com/office/officeart/2005/8/layout/process1"/>
    <dgm:cxn modelId="{DB072D80-D6E6-0242-8D52-0F0CE8D8D544}" srcId="{E2E11B0A-5858-6244-9BB0-4189D1CCD2F6}" destId="{1676E263-1B3D-9043-BE17-16F778243CB0}" srcOrd="1" destOrd="0" parTransId="{870F0114-2424-2346-A18A-D4709DAC1B06}" sibTransId="{BBED7C0E-3A7B-5840-BC3F-DDC70BC37BAF}"/>
    <dgm:cxn modelId="{66BEF15F-214F-E944-9EF3-771E71E83F51}" srcId="{E2E11B0A-5858-6244-9BB0-4189D1CCD2F6}" destId="{4AB1A58E-D54E-B143-AF43-6585CC9A7E03}" srcOrd="0" destOrd="0" parTransId="{CFA697FF-7387-7649-8C11-5DC6582D257F}" sibTransId="{035E6A26-E3DF-0942-B4F9-AB3EE3024E97}"/>
    <dgm:cxn modelId="{B4B75569-5B04-F04D-B1E0-E8760C09CB60}" type="presOf" srcId="{1676E263-1B3D-9043-BE17-16F778243CB0}" destId="{C4E300CF-89DA-C940-B4A9-DC7E14BAE845}" srcOrd="0" destOrd="0" presId="urn:microsoft.com/office/officeart/2005/8/layout/process1"/>
    <dgm:cxn modelId="{C8F8FB83-3E33-C642-98A5-3329836E8472}" type="presOf" srcId="{BBED7C0E-3A7B-5840-BC3F-DDC70BC37BAF}" destId="{01AA5270-8F95-CC4C-A36F-3DA8EFB279CE}" srcOrd="1" destOrd="0" presId="urn:microsoft.com/office/officeart/2005/8/layout/process1"/>
    <dgm:cxn modelId="{B43662A6-5D6B-F94F-820A-0F20359F67A4}" type="presParOf" srcId="{635AC62E-781A-2244-8940-34D56574E12C}" destId="{1C6F74F3-7D34-9E4B-BFD5-CAEBAD6B6789}" srcOrd="0" destOrd="0" presId="urn:microsoft.com/office/officeart/2005/8/layout/process1"/>
    <dgm:cxn modelId="{6E8FA462-30B2-8942-B151-7DB35C59BBDE}" type="presParOf" srcId="{635AC62E-781A-2244-8940-34D56574E12C}" destId="{9BD53089-75F5-C446-A516-605D4754CF68}" srcOrd="1" destOrd="0" presId="urn:microsoft.com/office/officeart/2005/8/layout/process1"/>
    <dgm:cxn modelId="{7E198C96-7200-4E43-B629-979B57267F26}" type="presParOf" srcId="{9BD53089-75F5-C446-A516-605D4754CF68}" destId="{5385B7EA-BB8D-1043-A3B7-9878379FD567}" srcOrd="0" destOrd="0" presId="urn:microsoft.com/office/officeart/2005/8/layout/process1"/>
    <dgm:cxn modelId="{3E20D958-B2E7-D046-BDBF-9C791ED2B778}" type="presParOf" srcId="{635AC62E-781A-2244-8940-34D56574E12C}" destId="{C4E300CF-89DA-C940-B4A9-DC7E14BAE845}" srcOrd="2" destOrd="0" presId="urn:microsoft.com/office/officeart/2005/8/layout/process1"/>
    <dgm:cxn modelId="{C9429197-832F-8743-8EF1-E0366AFB215E}" type="presParOf" srcId="{635AC62E-781A-2244-8940-34D56574E12C}" destId="{445E98E1-CEEB-AE41-A728-C48737458A5A}" srcOrd="3" destOrd="0" presId="urn:microsoft.com/office/officeart/2005/8/layout/process1"/>
    <dgm:cxn modelId="{2988C592-38BC-6C4E-8E3D-333ABC26137C}" type="presParOf" srcId="{445E98E1-CEEB-AE41-A728-C48737458A5A}" destId="{01AA5270-8F95-CC4C-A36F-3DA8EFB279CE}" srcOrd="0" destOrd="0" presId="urn:microsoft.com/office/officeart/2005/8/layout/process1"/>
    <dgm:cxn modelId="{E9E3F766-4B01-C041-844B-741E25011FEB}" type="presParOf" srcId="{635AC62E-781A-2244-8940-34D56574E12C}" destId="{6E196F13-2243-1F40-8836-280278D9FB4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7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E2E11B0A-5858-6244-9BB0-4189D1CCD2F6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4AB1A58E-D54E-B143-AF43-6585CC9A7E03}">
      <dgm:prSet phldrT="[Text]"/>
      <dgm:spPr/>
      <dgm:t>
        <a:bodyPr/>
        <a:lstStyle/>
        <a:p>
          <a:r>
            <a:rPr lang="en-US" dirty="0" smtClean="0"/>
            <a:t>O</a:t>
          </a:r>
          <a:endParaRPr lang="en-US" dirty="0"/>
        </a:p>
      </dgm:t>
    </dgm:pt>
    <dgm:pt modelId="{CFA697FF-7387-7649-8C11-5DC6582D257F}" type="parTrans" cxnId="{66BEF15F-214F-E944-9EF3-771E71E83F51}">
      <dgm:prSet/>
      <dgm:spPr/>
      <dgm:t>
        <a:bodyPr/>
        <a:lstStyle/>
        <a:p>
          <a:endParaRPr lang="en-US"/>
        </a:p>
      </dgm:t>
    </dgm:pt>
    <dgm:pt modelId="{035E6A26-E3DF-0942-B4F9-AB3EE3024E97}" type="sibTrans" cxnId="{66BEF15F-214F-E944-9EF3-771E71E83F51}">
      <dgm:prSet/>
      <dgm:spPr/>
      <dgm:t>
        <a:bodyPr/>
        <a:lstStyle/>
        <a:p>
          <a:r>
            <a:rPr lang="en-US" dirty="0" smtClean="0"/>
            <a:t>29</a:t>
          </a:r>
          <a:endParaRPr lang="en-US" dirty="0"/>
        </a:p>
      </dgm:t>
    </dgm:pt>
    <dgm:pt modelId="{1676E263-1B3D-9043-BE17-16F778243CB0}">
      <dgm:prSet phldrT="[Text]"/>
      <dgm:spPr/>
      <dgm:t>
        <a:bodyPr/>
        <a:lstStyle/>
        <a:p>
          <a:r>
            <a:rPr lang="en-US" dirty="0" smtClean="0"/>
            <a:t>N</a:t>
          </a:r>
          <a:endParaRPr lang="en-US" dirty="0"/>
        </a:p>
      </dgm:t>
    </dgm:pt>
    <dgm:pt modelId="{870F0114-2424-2346-A18A-D4709DAC1B06}" type="parTrans" cxnId="{DB072D80-D6E6-0242-8D52-0F0CE8D8D544}">
      <dgm:prSet/>
      <dgm:spPr/>
      <dgm:t>
        <a:bodyPr/>
        <a:lstStyle/>
        <a:p>
          <a:endParaRPr lang="en-US"/>
        </a:p>
      </dgm:t>
    </dgm:pt>
    <dgm:pt modelId="{BBED7C0E-3A7B-5840-BC3F-DDC70BC37BAF}" type="sibTrans" cxnId="{DB072D80-D6E6-0242-8D52-0F0CE8D8D544}">
      <dgm:prSet/>
      <dgm:spPr/>
      <dgm:t>
        <a:bodyPr/>
        <a:lstStyle/>
        <a:p>
          <a:r>
            <a:rPr lang="en-US" dirty="0" smtClean="0"/>
            <a:t>32</a:t>
          </a:r>
          <a:endParaRPr lang="en-US" dirty="0"/>
        </a:p>
      </dgm:t>
    </dgm:pt>
    <dgm:pt modelId="{17B0E075-5C28-714A-8E83-D32DCCD71C67}">
      <dgm:prSet phldrT="[Text]"/>
      <dgm:spPr/>
      <dgm:t>
        <a:bodyPr/>
        <a:lstStyle/>
        <a:p>
          <a:r>
            <a:rPr lang="en-US" dirty="0" smtClean="0"/>
            <a:t>P</a:t>
          </a:r>
          <a:endParaRPr lang="en-US" dirty="0"/>
        </a:p>
      </dgm:t>
    </dgm:pt>
    <dgm:pt modelId="{8B71DA4E-E288-0D4A-9FAA-D697358D790E}" type="sibTrans" cxnId="{1194444B-2569-B448-8111-D2C14F0C753F}">
      <dgm:prSet/>
      <dgm:spPr/>
      <dgm:t>
        <a:bodyPr/>
        <a:lstStyle/>
        <a:p>
          <a:endParaRPr lang="en-US"/>
        </a:p>
      </dgm:t>
    </dgm:pt>
    <dgm:pt modelId="{078CF0D6-66D4-8B4C-934F-36FAA00D775A}" type="parTrans" cxnId="{1194444B-2569-B448-8111-D2C14F0C753F}">
      <dgm:prSet/>
      <dgm:spPr/>
      <dgm:t>
        <a:bodyPr/>
        <a:lstStyle/>
        <a:p>
          <a:endParaRPr lang="en-US"/>
        </a:p>
      </dgm:t>
    </dgm:pt>
    <dgm:pt modelId="{635AC62E-781A-2244-8940-34D56574E12C}" type="pres">
      <dgm:prSet presAssocID="{E2E11B0A-5858-6244-9BB0-4189D1CCD2F6}" presName="Name0" presStyleCnt="0">
        <dgm:presLayoutVars>
          <dgm:dir/>
          <dgm:resizeHandles val="exact"/>
        </dgm:presLayoutVars>
      </dgm:prSet>
      <dgm:spPr/>
    </dgm:pt>
    <dgm:pt modelId="{1C6F74F3-7D34-9E4B-BFD5-CAEBAD6B6789}" type="pres">
      <dgm:prSet presAssocID="{4AB1A58E-D54E-B143-AF43-6585CC9A7E03}" presName="node" presStyleLbl="node1" presStyleIdx="0" presStyleCnt="3" custScaleX="21020" custScaleY="285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D53089-75F5-C446-A516-605D4754CF68}" type="pres">
      <dgm:prSet presAssocID="{035E6A26-E3DF-0942-B4F9-AB3EE3024E97}" presName="sibTrans" presStyleLbl="sibTrans2D1" presStyleIdx="0" presStyleCnt="2" custFlipHor="1" custScaleX="138766" custScaleY="56254" custLinFactNeighborX="0"/>
      <dgm:spPr/>
      <dgm:t>
        <a:bodyPr/>
        <a:lstStyle/>
        <a:p>
          <a:endParaRPr lang="en-US"/>
        </a:p>
      </dgm:t>
    </dgm:pt>
    <dgm:pt modelId="{5385B7EA-BB8D-1043-A3B7-9878379FD567}" type="pres">
      <dgm:prSet presAssocID="{035E6A26-E3DF-0942-B4F9-AB3EE3024E97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C4E300CF-89DA-C940-B4A9-DC7E14BAE845}" type="pres">
      <dgm:prSet presAssocID="{1676E263-1B3D-9043-BE17-16F778243CB0}" presName="node" presStyleLbl="node1" presStyleIdx="1" presStyleCnt="3" custScaleX="21020" custScaleY="285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5E98E1-CEEB-AE41-A728-C48737458A5A}" type="pres">
      <dgm:prSet presAssocID="{BBED7C0E-3A7B-5840-BC3F-DDC70BC37BAF}" presName="sibTrans" presStyleLbl="sibTrans2D1" presStyleIdx="1" presStyleCnt="2" custScaleX="138766" custScaleY="56254"/>
      <dgm:spPr/>
      <dgm:t>
        <a:bodyPr/>
        <a:lstStyle/>
        <a:p>
          <a:endParaRPr lang="en-US"/>
        </a:p>
      </dgm:t>
    </dgm:pt>
    <dgm:pt modelId="{01AA5270-8F95-CC4C-A36F-3DA8EFB279CE}" type="pres">
      <dgm:prSet presAssocID="{BBED7C0E-3A7B-5840-BC3F-DDC70BC37BAF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6E196F13-2243-1F40-8836-280278D9FB4E}" type="pres">
      <dgm:prSet presAssocID="{17B0E075-5C28-714A-8E83-D32DCCD71C67}" presName="node" presStyleLbl="node1" presStyleIdx="2" presStyleCnt="3" custScaleX="21020" custScaleY="285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3FED91-D90F-EA4A-84D9-6B1B1BFD16D3}" type="presOf" srcId="{17B0E075-5C28-714A-8E83-D32DCCD71C67}" destId="{6E196F13-2243-1F40-8836-280278D9FB4E}" srcOrd="0" destOrd="0" presId="urn:microsoft.com/office/officeart/2005/8/layout/process1"/>
    <dgm:cxn modelId="{0FD901F4-AD39-B646-8560-E2471B55ACDB}" type="presOf" srcId="{BBED7C0E-3A7B-5840-BC3F-DDC70BC37BAF}" destId="{01AA5270-8F95-CC4C-A36F-3DA8EFB279CE}" srcOrd="1" destOrd="0" presId="urn:microsoft.com/office/officeart/2005/8/layout/process1"/>
    <dgm:cxn modelId="{F7EBC289-0DED-B243-9989-96D90EEA3BD1}" type="presOf" srcId="{BBED7C0E-3A7B-5840-BC3F-DDC70BC37BAF}" destId="{445E98E1-CEEB-AE41-A728-C48737458A5A}" srcOrd="0" destOrd="0" presId="urn:microsoft.com/office/officeart/2005/8/layout/process1"/>
    <dgm:cxn modelId="{1194444B-2569-B448-8111-D2C14F0C753F}" srcId="{E2E11B0A-5858-6244-9BB0-4189D1CCD2F6}" destId="{17B0E075-5C28-714A-8E83-D32DCCD71C67}" srcOrd="2" destOrd="0" parTransId="{078CF0D6-66D4-8B4C-934F-36FAA00D775A}" sibTransId="{8B71DA4E-E288-0D4A-9FAA-D697358D790E}"/>
    <dgm:cxn modelId="{ABFBA28E-ED09-0E46-8843-18C2394E8153}" type="presOf" srcId="{035E6A26-E3DF-0942-B4F9-AB3EE3024E97}" destId="{5385B7EA-BB8D-1043-A3B7-9878379FD567}" srcOrd="1" destOrd="0" presId="urn:microsoft.com/office/officeart/2005/8/layout/process1"/>
    <dgm:cxn modelId="{8789F55F-4B3E-8C43-9DE3-E4AE30C21674}" type="presOf" srcId="{1676E263-1B3D-9043-BE17-16F778243CB0}" destId="{C4E300CF-89DA-C940-B4A9-DC7E14BAE845}" srcOrd="0" destOrd="0" presId="urn:microsoft.com/office/officeart/2005/8/layout/process1"/>
    <dgm:cxn modelId="{741C19CC-926E-0A4F-BC1B-10DDC5B27873}" type="presOf" srcId="{E2E11B0A-5858-6244-9BB0-4189D1CCD2F6}" destId="{635AC62E-781A-2244-8940-34D56574E12C}" srcOrd="0" destOrd="0" presId="urn:microsoft.com/office/officeart/2005/8/layout/process1"/>
    <dgm:cxn modelId="{66BEF15F-214F-E944-9EF3-771E71E83F51}" srcId="{E2E11B0A-5858-6244-9BB0-4189D1CCD2F6}" destId="{4AB1A58E-D54E-B143-AF43-6585CC9A7E03}" srcOrd="0" destOrd="0" parTransId="{CFA697FF-7387-7649-8C11-5DC6582D257F}" sibTransId="{035E6A26-E3DF-0942-B4F9-AB3EE3024E97}"/>
    <dgm:cxn modelId="{59878A5E-8EA5-1343-B79E-A5D746645A46}" type="presOf" srcId="{4AB1A58E-D54E-B143-AF43-6585CC9A7E03}" destId="{1C6F74F3-7D34-9E4B-BFD5-CAEBAD6B6789}" srcOrd="0" destOrd="0" presId="urn:microsoft.com/office/officeart/2005/8/layout/process1"/>
    <dgm:cxn modelId="{139C699E-0F16-4141-BE0C-4A568FFD29CD}" type="presOf" srcId="{035E6A26-E3DF-0942-B4F9-AB3EE3024E97}" destId="{9BD53089-75F5-C446-A516-605D4754CF68}" srcOrd="0" destOrd="0" presId="urn:microsoft.com/office/officeart/2005/8/layout/process1"/>
    <dgm:cxn modelId="{DB072D80-D6E6-0242-8D52-0F0CE8D8D544}" srcId="{E2E11B0A-5858-6244-9BB0-4189D1CCD2F6}" destId="{1676E263-1B3D-9043-BE17-16F778243CB0}" srcOrd="1" destOrd="0" parTransId="{870F0114-2424-2346-A18A-D4709DAC1B06}" sibTransId="{BBED7C0E-3A7B-5840-BC3F-DDC70BC37BAF}"/>
    <dgm:cxn modelId="{B72666F5-317E-3540-B369-5A14A6959A7D}" type="presParOf" srcId="{635AC62E-781A-2244-8940-34D56574E12C}" destId="{1C6F74F3-7D34-9E4B-BFD5-CAEBAD6B6789}" srcOrd="0" destOrd="0" presId="urn:microsoft.com/office/officeart/2005/8/layout/process1"/>
    <dgm:cxn modelId="{0C43F16F-7A5F-A849-95E6-D36761354A5E}" type="presParOf" srcId="{635AC62E-781A-2244-8940-34D56574E12C}" destId="{9BD53089-75F5-C446-A516-605D4754CF68}" srcOrd="1" destOrd="0" presId="urn:microsoft.com/office/officeart/2005/8/layout/process1"/>
    <dgm:cxn modelId="{C9EA15AE-7CFC-814C-834C-BF539FA71155}" type="presParOf" srcId="{9BD53089-75F5-C446-A516-605D4754CF68}" destId="{5385B7EA-BB8D-1043-A3B7-9878379FD567}" srcOrd="0" destOrd="0" presId="urn:microsoft.com/office/officeart/2005/8/layout/process1"/>
    <dgm:cxn modelId="{6A72B149-9B50-0A4D-9A57-79DC5A1E81B9}" type="presParOf" srcId="{635AC62E-781A-2244-8940-34D56574E12C}" destId="{C4E300CF-89DA-C940-B4A9-DC7E14BAE845}" srcOrd="2" destOrd="0" presId="urn:microsoft.com/office/officeart/2005/8/layout/process1"/>
    <dgm:cxn modelId="{A9C33F80-DE7C-9145-8D73-B5B75B3E79F5}" type="presParOf" srcId="{635AC62E-781A-2244-8940-34D56574E12C}" destId="{445E98E1-CEEB-AE41-A728-C48737458A5A}" srcOrd="3" destOrd="0" presId="urn:microsoft.com/office/officeart/2005/8/layout/process1"/>
    <dgm:cxn modelId="{FB36C551-97F6-074B-BDF2-D000A4F7A7F3}" type="presParOf" srcId="{445E98E1-CEEB-AE41-A728-C48737458A5A}" destId="{01AA5270-8F95-CC4C-A36F-3DA8EFB279CE}" srcOrd="0" destOrd="0" presId="urn:microsoft.com/office/officeart/2005/8/layout/process1"/>
    <dgm:cxn modelId="{096FEC63-B38C-F34B-B860-17B553B5B53F}" type="presParOf" srcId="{635AC62E-781A-2244-8940-34D56574E12C}" destId="{6E196F13-2243-1F40-8836-280278D9FB4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2" minVer="http://schemas.openxmlformats.org/drawingml/2006/diagram"/>
    </a:ext>
  </dgm:extLst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E2E11B0A-5858-6244-9BB0-4189D1CCD2F6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4AB1A58E-D54E-B143-AF43-6585CC9A7E03}">
      <dgm:prSet phldrT="[Text]"/>
      <dgm:spPr/>
      <dgm:t>
        <a:bodyPr/>
        <a:lstStyle/>
        <a:p>
          <a:r>
            <a:rPr lang="en-US" dirty="0" smtClean="0"/>
            <a:t>M</a:t>
          </a:r>
          <a:endParaRPr lang="en-US" dirty="0"/>
        </a:p>
      </dgm:t>
    </dgm:pt>
    <dgm:pt modelId="{CFA697FF-7387-7649-8C11-5DC6582D257F}" type="parTrans" cxnId="{66BEF15F-214F-E944-9EF3-771E71E83F51}">
      <dgm:prSet/>
      <dgm:spPr/>
      <dgm:t>
        <a:bodyPr/>
        <a:lstStyle/>
        <a:p>
          <a:endParaRPr lang="en-US"/>
        </a:p>
      </dgm:t>
    </dgm:pt>
    <dgm:pt modelId="{035E6A26-E3DF-0942-B4F9-AB3EE3024E97}" type="sibTrans" cxnId="{66BEF15F-214F-E944-9EF3-771E71E83F51}">
      <dgm:prSet/>
      <dgm:spPr/>
      <dgm:t>
        <a:bodyPr/>
        <a:lstStyle/>
        <a:p>
          <a:r>
            <a:rPr lang="en-US" dirty="0" smtClean="0"/>
            <a:t>28</a:t>
          </a:r>
          <a:endParaRPr lang="en-US" dirty="0"/>
        </a:p>
      </dgm:t>
    </dgm:pt>
    <dgm:pt modelId="{1676E263-1B3D-9043-BE17-16F778243CB0}">
      <dgm:prSet phldrT="[Text]"/>
      <dgm:spPr/>
      <dgm:t>
        <a:bodyPr/>
        <a:lstStyle/>
        <a:p>
          <a:r>
            <a:rPr lang="en-US" dirty="0" smtClean="0"/>
            <a:t>Q</a:t>
          </a:r>
          <a:endParaRPr lang="en-US" dirty="0"/>
        </a:p>
      </dgm:t>
    </dgm:pt>
    <dgm:pt modelId="{870F0114-2424-2346-A18A-D4709DAC1B06}" type="parTrans" cxnId="{DB072D80-D6E6-0242-8D52-0F0CE8D8D544}">
      <dgm:prSet/>
      <dgm:spPr/>
      <dgm:t>
        <a:bodyPr/>
        <a:lstStyle/>
        <a:p>
          <a:endParaRPr lang="en-US"/>
        </a:p>
      </dgm:t>
    </dgm:pt>
    <dgm:pt modelId="{BBED7C0E-3A7B-5840-BC3F-DDC70BC37BAF}" type="sibTrans" cxnId="{DB072D80-D6E6-0242-8D52-0F0CE8D8D544}">
      <dgm:prSet/>
      <dgm:spPr/>
      <dgm:t>
        <a:bodyPr/>
        <a:lstStyle/>
        <a:p>
          <a:r>
            <a:rPr lang="en-US" dirty="0" smtClean="0"/>
            <a:t>22</a:t>
          </a:r>
          <a:endParaRPr lang="en-US" dirty="0"/>
        </a:p>
      </dgm:t>
    </dgm:pt>
    <dgm:pt modelId="{17B0E075-5C28-714A-8E83-D32DCCD71C67}">
      <dgm:prSet phldrT="[Text]"/>
      <dgm:spPr/>
      <dgm:t>
        <a:bodyPr/>
        <a:lstStyle/>
        <a:p>
          <a:r>
            <a:rPr lang="en-US" dirty="0" smtClean="0"/>
            <a:t>K</a:t>
          </a:r>
          <a:endParaRPr lang="en-US" dirty="0"/>
        </a:p>
      </dgm:t>
    </dgm:pt>
    <dgm:pt modelId="{078CF0D6-66D4-8B4C-934F-36FAA00D775A}" type="parTrans" cxnId="{1194444B-2569-B448-8111-D2C14F0C753F}">
      <dgm:prSet/>
      <dgm:spPr/>
      <dgm:t>
        <a:bodyPr/>
        <a:lstStyle/>
        <a:p>
          <a:endParaRPr lang="en-US"/>
        </a:p>
      </dgm:t>
    </dgm:pt>
    <dgm:pt modelId="{8B71DA4E-E288-0D4A-9FAA-D697358D790E}" type="sibTrans" cxnId="{1194444B-2569-B448-8111-D2C14F0C753F}">
      <dgm:prSet/>
      <dgm:spPr/>
      <dgm:t>
        <a:bodyPr/>
        <a:lstStyle/>
        <a:p>
          <a:endParaRPr lang="en-US"/>
        </a:p>
      </dgm:t>
    </dgm:pt>
    <dgm:pt modelId="{635AC62E-781A-2244-8940-34D56574E12C}" type="pres">
      <dgm:prSet presAssocID="{E2E11B0A-5858-6244-9BB0-4189D1CCD2F6}" presName="Name0" presStyleCnt="0">
        <dgm:presLayoutVars>
          <dgm:dir/>
          <dgm:resizeHandles val="exact"/>
        </dgm:presLayoutVars>
      </dgm:prSet>
      <dgm:spPr/>
    </dgm:pt>
    <dgm:pt modelId="{1C6F74F3-7D34-9E4B-BFD5-CAEBAD6B6789}" type="pres">
      <dgm:prSet presAssocID="{4AB1A58E-D54E-B143-AF43-6585CC9A7E03}" presName="node" presStyleLbl="node1" presStyleIdx="0" presStyleCnt="3" custScaleX="21020" custScaleY="285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D53089-75F5-C446-A516-605D4754CF68}" type="pres">
      <dgm:prSet presAssocID="{035E6A26-E3DF-0942-B4F9-AB3EE3024E97}" presName="sibTrans" presStyleLbl="sibTrans2D1" presStyleIdx="0" presStyleCnt="2" custFlipHor="0" custScaleX="137404" custScaleY="57223" custLinFactNeighborX="0"/>
      <dgm:spPr/>
      <dgm:t>
        <a:bodyPr/>
        <a:lstStyle/>
        <a:p>
          <a:endParaRPr lang="en-US"/>
        </a:p>
      </dgm:t>
    </dgm:pt>
    <dgm:pt modelId="{5385B7EA-BB8D-1043-A3B7-9878379FD567}" type="pres">
      <dgm:prSet presAssocID="{035E6A26-E3DF-0942-B4F9-AB3EE3024E97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C4E300CF-89DA-C940-B4A9-DC7E14BAE845}" type="pres">
      <dgm:prSet presAssocID="{1676E263-1B3D-9043-BE17-16F778243CB0}" presName="node" presStyleLbl="node1" presStyleIdx="1" presStyleCnt="3" custScaleX="21020" custScaleY="285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5E98E1-CEEB-AE41-A728-C48737458A5A}" type="pres">
      <dgm:prSet presAssocID="{BBED7C0E-3A7B-5840-BC3F-DDC70BC37BAF}" presName="sibTrans" presStyleLbl="sibTrans2D1" presStyleIdx="1" presStyleCnt="2" custFlipHor="1" custScaleX="137404" custScaleY="57223"/>
      <dgm:spPr/>
      <dgm:t>
        <a:bodyPr/>
        <a:lstStyle/>
        <a:p>
          <a:endParaRPr lang="en-US"/>
        </a:p>
      </dgm:t>
    </dgm:pt>
    <dgm:pt modelId="{01AA5270-8F95-CC4C-A36F-3DA8EFB279CE}" type="pres">
      <dgm:prSet presAssocID="{BBED7C0E-3A7B-5840-BC3F-DDC70BC37BAF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6E196F13-2243-1F40-8836-280278D9FB4E}" type="pres">
      <dgm:prSet presAssocID="{17B0E075-5C28-714A-8E83-D32DCCD71C67}" presName="node" presStyleLbl="node1" presStyleIdx="2" presStyleCnt="3" custScaleX="21020" custScaleY="285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EC3807-4AD6-2141-9031-D91E611FF515}" type="presOf" srcId="{E2E11B0A-5858-6244-9BB0-4189D1CCD2F6}" destId="{635AC62E-781A-2244-8940-34D56574E12C}" srcOrd="0" destOrd="0" presId="urn:microsoft.com/office/officeart/2005/8/layout/process1"/>
    <dgm:cxn modelId="{1194444B-2569-B448-8111-D2C14F0C753F}" srcId="{E2E11B0A-5858-6244-9BB0-4189D1CCD2F6}" destId="{17B0E075-5C28-714A-8E83-D32DCCD71C67}" srcOrd="2" destOrd="0" parTransId="{078CF0D6-66D4-8B4C-934F-36FAA00D775A}" sibTransId="{8B71DA4E-E288-0D4A-9FAA-D697358D790E}"/>
    <dgm:cxn modelId="{DB504BD8-83C7-164A-8D7F-10942FBF472A}" type="presOf" srcId="{17B0E075-5C28-714A-8E83-D32DCCD71C67}" destId="{6E196F13-2243-1F40-8836-280278D9FB4E}" srcOrd="0" destOrd="0" presId="urn:microsoft.com/office/officeart/2005/8/layout/process1"/>
    <dgm:cxn modelId="{4729E35F-989F-1D4C-BF25-FE5CEAF562D5}" type="presOf" srcId="{BBED7C0E-3A7B-5840-BC3F-DDC70BC37BAF}" destId="{01AA5270-8F95-CC4C-A36F-3DA8EFB279CE}" srcOrd="1" destOrd="0" presId="urn:microsoft.com/office/officeart/2005/8/layout/process1"/>
    <dgm:cxn modelId="{1C5B1D70-1C07-6C45-B7AF-02353BBEB902}" type="presOf" srcId="{BBED7C0E-3A7B-5840-BC3F-DDC70BC37BAF}" destId="{445E98E1-CEEB-AE41-A728-C48737458A5A}" srcOrd="0" destOrd="0" presId="urn:microsoft.com/office/officeart/2005/8/layout/process1"/>
    <dgm:cxn modelId="{6F37E97F-C526-CD4A-A5A7-1A4980E2D09E}" type="presOf" srcId="{4AB1A58E-D54E-B143-AF43-6585CC9A7E03}" destId="{1C6F74F3-7D34-9E4B-BFD5-CAEBAD6B6789}" srcOrd="0" destOrd="0" presId="urn:microsoft.com/office/officeart/2005/8/layout/process1"/>
    <dgm:cxn modelId="{69D032DF-8528-524F-B4DD-D2C3B0A99B24}" type="presOf" srcId="{035E6A26-E3DF-0942-B4F9-AB3EE3024E97}" destId="{5385B7EA-BB8D-1043-A3B7-9878379FD567}" srcOrd="1" destOrd="0" presId="urn:microsoft.com/office/officeart/2005/8/layout/process1"/>
    <dgm:cxn modelId="{66BEF15F-214F-E944-9EF3-771E71E83F51}" srcId="{E2E11B0A-5858-6244-9BB0-4189D1CCD2F6}" destId="{4AB1A58E-D54E-B143-AF43-6585CC9A7E03}" srcOrd="0" destOrd="0" parTransId="{CFA697FF-7387-7649-8C11-5DC6582D257F}" sibTransId="{035E6A26-E3DF-0942-B4F9-AB3EE3024E97}"/>
    <dgm:cxn modelId="{DB072D80-D6E6-0242-8D52-0F0CE8D8D544}" srcId="{E2E11B0A-5858-6244-9BB0-4189D1CCD2F6}" destId="{1676E263-1B3D-9043-BE17-16F778243CB0}" srcOrd="1" destOrd="0" parTransId="{870F0114-2424-2346-A18A-D4709DAC1B06}" sibTransId="{BBED7C0E-3A7B-5840-BC3F-DDC70BC37BAF}"/>
    <dgm:cxn modelId="{0A95007B-47C9-2642-8C14-7ECBB2E9D5B8}" type="presOf" srcId="{035E6A26-E3DF-0942-B4F9-AB3EE3024E97}" destId="{9BD53089-75F5-C446-A516-605D4754CF68}" srcOrd="0" destOrd="0" presId="urn:microsoft.com/office/officeart/2005/8/layout/process1"/>
    <dgm:cxn modelId="{1B129F1E-5EED-3E4F-93AD-2BC0343B4A69}" type="presOf" srcId="{1676E263-1B3D-9043-BE17-16F778243CB0}" destId="{C4E300CF-89DA-C940-B4A9-DC7E14BAE845}" srcOrd="0" destOrd="0" presId="urn:microsoft.com/office/officeart/2005/8/layout/process1"/>
    <dgm:cxn modelId="{2F471BF0-C88B-CC45-8D48-99229B09EE8A}" type="presParOf" srcId="{635AC62E-781A-2244-8940-34D56574E12C}" destId="{1C6F74F3-7D34-9E4B-BFD5-CAEBAD6B6789}" srcOrd="0" destOrd="0" presId="urn:microsoft.com/office/officeart/2005/8/layout/process1"/>
    <dgm:cxn modelId="{010A036F-D8DD-A14E-B8A1-CC457B63F0E1}" type="presParOf" srcId="{635AC62E-781A-2244-8940-34D56574E12C}" destId="{9BD53089-75F5-C446-A516-605D4754CF68}" srcOrd="1" destOrd="0" presId="urn:microsoft.com/office/officeart/2005/8/layout/process1"/>
    <dgm:cxn modelId="{698ED617-7A9F-A34A-BA53-6B8E0FD4323A}" type="presParOf" srcId="{9BD53089-75F5-C446-A516-605D4754CF68}" destId="{5385B7EA-BB8D-1043-A3B7-9878379FD567}" srcOrd="0" destOrd="0" presId="urn:microsoft.com/office/officeart/2005/8/layout/process1"/>
    <dgm:cxn modelId="{7E3BECD1-1EF8-F24B-A47A-4F6F0C34DF0C}" type="presParOf" srcId="{635AC62E-781A-2244-8940-34D56574E12C}" destId="{C4E300CF-89DA-C940-B4A9-DC7E14BAE845}" srcOrd="2" destOrd="0" presId="urn:microsoft.com/office/officeart/2005/8/layout/process1"/>
    <dgm:cxn modelId="{67F6DCC8-29B2-3D46-B23D-8041D1AFD600}" type="presParOf" srcId="{635AC62E-781A-2244-8940-34D56574E12C}" destId="{445E98E1-CEEB-AE41-A728-C48737458A5A}" srcOrd="3" destOrd="0" presId="urn:microsoft.com/office/officeart/2005/8/layout/process1"/>
    <dgm:cxn modelId="{203C8784-BD70-6D4E-A0F6-794617452EFC}" type="presParOf" srcId="{445E98E1-CEEB-AE41-A728-C48737458A5A}" destId="{01AA5270-8F95-CC4C-A36F-3DA8EFB279CE}" srcOrd="0" destOrd="0" presId="urn:microsoft.com/office/officeart/2005/8/layout/process1"/>
    <dgm:cxn modelId="{98B8E26D-B566-6A44-9B09-7A291F5EF7B6}" type="presParOf" srcId="{635AC62E-781A-2244-8940-34D56574E12C}" destId="{6E196F13-2243-1F40-8836-280278D9FB4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7" minVer="http://schemas.openxmlformats.org/drawingml/2006/diagram"/>
    </a:ext>
  </dgm:extLst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E2E11B0A-5858-6244-9BB0-4189D1CCD2F6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4AB1A58E-D54E-B143-AF43-6585CC9A7E03}">
      <dgm:prSet phldrT="[Text]"/>
      <dgm:spPr/>
      <dgm:t>
        <a:bodyPr/>
        <a:lstStyle/>
        <a:p>
          <a:r>
            <a:rPr lang="en-US" dirty="0" smtClean="0"/>
            <a:t>N</a:t>
          </a:r>
          <a:endParaRPr lang="en-US" dirty="0"/>
        </a:p>
      </dgm:t>
    </dgm:pt>
    <dgm:pt modelId="{CFA697FF-7387-7649-8C11-5DC6582D257F}" type="parTrans" cxnId="{66BEF15F-214F-E944-9EF3-771E71E83F51}">
      <dgm:prSet/>
      <dgm:spPr/>
      <dgm:t>
        <a:bodyPr/>
        <a:lstStyle/>
        <a:p>
          <a:endParaRPr lang="en-US"/>
        </a:p>
      </dgm:t>
    </dgm:pt>
    <dgm:pt modelId="{035E6A26-E3DF-0942-B4F9-AB3EE3024E97}" type="sibTrans" cxnId="{66BEF15F-214F-E944-9EF3-771E71E83F51}">
      <dgm:prSet/>
      <dgm:spPr/>
      <dgm:t>
        <a:bodyPr/>
        <a:lstStyle/>
        <a:p>
          <a:r>
            <a:rPr lang="en-US" dirty="0" smtClean="0"/>
            <a:t>30</a:t>
          </a:r>
          <a:endParaRPr lang="en-US" dirty="0"/>
        </a:p>
      </dgm:t>
    </dgm:pt>
    <dgm:pt modelId="{1676E263-1B3D-9043-BE17-16F778243CB0}">
      <dgm:prSet phldrT="[Text]"/>
      <dgm:spPr/>
      <dgm:t>
        <a:bodyPr/>
        <a:lstStyle/>
        <a:p>
          <a:r>
            <a:rPr lang="en-US" dirty="0" smtClean="0"/>
            <a:t>R</a:t>
          </a:r>
          <a:endParaRPr lang="en-US" dirty="0"/>
        </a:p>
      </dgm:t>
    </dgm:pt>
    <dgm:pt modelId="{870F0114-2424-2346-A18A-D4709DAC1B06}" type="parTrans" cxnId="{DB072D80-D6E6-0242-8D52-0F0CE8D8D544}">
      <dgm:prSet/>
      <dgm:spPr/>
      <dgm:t>
        <a:bodyPr/>
        <a:lstStyle/>
        <a:p>
          <a:endParaRPr lang="en-US"/>
        </a:p>
      </dgm:t>
    </dgm:pt>
    <dgm:pt modelId="{BBED7C0E-3A7B-5840-BC3F-DDC70BC37BAF}" type="sibTrans" cxnId="{DB072D80-D6E6-0242-8D52-0F0CE8D8D544}">
      <dgm:prSet/>
      <dgm:spPr/>
      <dgm:t>
        <a:bodyPr/>
        <a:lstStyle/>
        <a:p>
          <a:r>
            <a:rPr lang="en-US" dirty="0" smtClean="0"/>
            <a:t>27</a:t>
          </a:r>
          <a:endParaRPr lang="en-US" dirty="0"/>
        </a:p>
      </dgm:t>
    </dgm:pt>
    <dgm:pt modelId="{17B0E075-5C28-714A-8E83-D32DCCD71C67}">
      <dgm:prSet phldrT="[Text]"/>
      <dgm:spPr/>
      <dgm:t>
        <a:bodyPr/>
        <a:lstStyle/>
        <a:p>
          <a:r>
            <a:rPr lang="en-US" dirty="0" smtClean="0"/>
            <a:t>L</a:t>
          </a:r>
          <a:endParaRPr lang="en-US" dirty="0"/>
        </a:p>
      </dgm:t>
    </dgm:pt>
    <dgm:pt modelId="{078CF0D6-66D4-8B4C-934F-36FAA00D775A}" type="parTrans" cxnId="{1194444B-2569-B448-8111-D2C14F0C753F}">
      <dgm:prSet/>
      <dgm:spPr/>
      <dgm:t>
        <a:bodyPr/>
        <a:lstStyle/>
        <a:p>
          <a:endParaRPr lang="en-US"/>
        </a:p>
      </dgm:t>
    </dgm:pt>
    <dgm:pt modelId="{8B71DA4E-E288-0D4A-9FAA-D697358D790E}" type="sibTrans" cxnId="{1194444B-2569-B448-8111-D2C14F0C753F}">
      <dgm:prSet/>
      <dgm:spPr/>
      <dgm:t>
        <a:bodyPr/>
        <a:lstStyle/>
        <a:p>
          <a:endParaRPr lang="en-US"/>
        </a:p>
      </dgm:t>
    </dgm:pt>
    <dgm:pt modelId="{635AC62E-781A-2244-8940-34D56574E12C}" type="pres">
      <dgm:prSet presAssocID="{E2E11B0A-5858-6244-9BB0-4189D1CCD2F6}" presName="Name0" presStyleCnt="0">
        <dgm:presLayoutVars>
          <dgm:dir/>
          <dgm:resizeHandles val="exact"/>
        </dgm:presLayoutVars>
      </dgm:prSet>
      <dgm:spPr/>
    </dgm:pt>
    <dgm:pt modelId="{1C6F74F3-7D34-9E4B-BFD5-CAEBAD6B6789}" type="pres">
      <dgm:prSet presAssocID="{4AB1A58E-D54E-B143-AF43-6585CC9A7E03}" presName="node" presStyleLbl="node1" presStyleIdx="0" presStyleCnt="3" custScaleX="21020" custScaleY="285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D53089-75F5-C446-A516-605D4754CF68}" type="pres">
      <dgm:prSet presAssocID="{035E6A26-E3DF-0942-B4F9-AB3EE3024E97}" presName="sibTrans" presStyleLbl="sibTrans2D1" presStyleIdx="0" presStyleCnt="2" custFlipHor="0" custScaleX="137404" custScaleY="57223" custLinFactNeighborX="0"/>
      <dgm:spPr/>
      <dgm:t>
        <a:bodyPr/>
        <a:lstStyle/>
        <a:p>
          <a:endParaRPr lang="en-US"/>
        </a:p>
      </dgm:t>
    </dgm:pt>
    <dgm:pt modelId="{5385B7EA-BB8D-1043-A3B7-9878379FD567}" type="pres">
      <dgm:prSet presAssocID="{035E6A26-E3DF-0942-B4F9-AB3EE3024E97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C4E300CF-89DA-C940-B4A9-DC7E14BAE845}" type="pres">
      <dgm:prSet presAssocID="{1676E263-1B3D-9043-BE17-16F778243CB0}" presName="node" presStyleLbl="node1" presStyleIdx="1" presStyleCnt="3" custScaleX="21020" custScaleY="285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5E98E1-CEEB-AE41-A728-C48737458A5A}" type="pres">
      <dgm:prSet presAssocID="{BBED7C0E-3A7B-5840-BC3F-DDC70BC37BAF}" presName="sibTrans" presStyleLbl="sibTrans2D1" presStyleIdx="1" presStyleCnt="2" custFlipHor="1" custScaleX="137404" custScaleY="57223"/>
      <dgm:spPr/>
      <dgm:t>
        <a:bodyPr/>
        <a:lstStyle/>
        <a:p>
          <a:endParaRPr lang="en-US"/>
        </a:p>
      </dgm:t>
    </dgm:pt>
    <dgm:pt modelId="{01AA5270-8F95-CC4C-A36F-3DA8EFB279CE}" type="pres">
      <dgm:prSet presAssocID="{BBED7C0E-3A7B-5840-BC3F-DDC70BC37BAF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6E196F13-2243-1F40-8836-280278D9FB4E}" type="pres">
      <dgm:prSet presAssocID="{17B0E075-5C28-714A-8E83-D32DCCD71C67}" presName="node" presStyleLbl="node1" presStyleIdx="2" presStyleCnt="3" custScaleX="21020" custScaleY="285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3DD278-32A6-5B4B-972A-0F7B2247C4BB}" type="presOf" srcId="{035E6A26-E3DF-0942-B4F9-AB3EE3024E97}" destId="{5385B7EA-BB8D-1043-A3B7-9878379FD567}" srcOrd="1" destOrd="0" presId="urn:microsoft.com/office/officeart/2005/8/layout/process1"/>
    <dgm:cxn modelId="{1194444B-2569-B448-8111-D2C14F0C753F}" srcId="{E2E11B0A-5858-6244-9BB0-4189D1CCD2F6}" destId="{17B0E075-5C28-714A-8E83-D32DCCD71C67}" srcOrd="2" destOrd="0" parTransId="{078CF0D6-66D4-8B4C-934F-36FAA00D775A}" sibTransId="{8B71DA4E-E288-0D4A-9FAA-D697358D790E}"/>
    <dgm:cxn modelId="{98D65BD1-DCD4-4F41-9103-F242B9CAF779}" type="presOf" srcId="{BBED7C0E-3A7B-5840-BC3F-DDC70BC37BAF}" destId="{01AA5270-8F95-CC4C-A36F-3DA8EFB279CE}" srcOrd="1" destOrd="0" presId="urn:microsoft.com/office/officeart/2005/8/layout/process1"/>
    <dgm:cxn modelId="{4B7CC173-434C-044B-98B3-3C001FB2EBC4}" type="presOf" srcId="{1676E263-1B3D-9043-BE17-16F778243CB0}" destId="{C4E300CF-89DA-C940-B4A9-DC7E14BAE845}" srcOrd="0" destOrd="0" presId="urn:microsoft.com/office/officeart/2005/8/layout/process1"/>
    <dgm:cxn modelId="{87B859EA-C2BD-944F-A922-DE11486A0000}" type="presOf" srcId="{17B0E075-5C28-714A-8E83-D32DCCD71C67}" destId="{6E196F13-2243-1F40-8836-280278D9FB4E}" srcOrd="0" destOrd="0" presId="urn:microsoft.com/office/officeart/2005/8/layout/process1"/>
    <dgm:cxn modelId="{6B3A53F8-3FD4-044F-A871-302949E152C4}" type="presOf" srcId="{035E6A26-E3DF-0942-B4F9-AB3EE3024E97}" destId="{9BD53089-75F5-C446-A516-605D4754CF68}" srcOrd="0" destOrd="0" presId="urn:microsoft.com/office/officeart/2005/8/layout/process1"/>
    <dgm:cxn modelId="{FD650919-F174-6141-8D31-5F0D96E8560D}" type="presOf" srcId="{BBED7C0E-3A7B-5840-BC3F-DDC70BC37BAF}" destId="{445E98E1-CEEB-AE41-A728-C48737458A5A}" srcOrd="0" destOrd="0" presId="urn:microsoft.com/office/officeart/2005/8/layout/process1"/>
    <dgm:cxn modelId="{C6689F5B-7875-7847-828F-960F6E54CFC4}" type="presOf" srcId="{E2E11B0A-5858-6244-9BB0-4189D1CCD2F6}" destId="{635AC62E-781A-2244-8940-34D56574E12C}" srcOrd="0" destOrd="0" presId="urn:microsoft.com/office/officeart/2005/8/layout/process1"/>
    <dgm:cxn modelId="{66BEF15F-214F-E944-9EF3-771E71E83F51}" srcId="{E2E11B0A-5858-6244-9BB0-4189D1CCD2F6}" destId="{4AB1A58E-D54E-B143-AF43-6585CC9A7E03}" srcOrd="0" destOrd="0" parTransId="{CFA697FF-7387-7649-8C11-5DC6582D257F}" sibTransId="{035E6A26-E3DF-0942-B4F9-AB3EE3024E97}"/>
    <dgm:cxn modelId="{2A4D52E0-B1E5-8A4A-A8D4-380620EFD4E4}" type="presOf" srcId="{4AB1A58E-D54E-B143-AF43-6585CC9A7E03}" destId="{1C6F74F3-7D34-9E4B-BFD5-CAEBAD6B6789}" srcOrd="0" destOrd="0" presId="urn:microsoft.com/office/officeart/2005/8/layout/process1"/>
    <dgm:cxn modelId="{DB072D80-D6E6-0242-8D52-0F0CE8D8D544}" srcId="{E2E11B0A-5858-6244-9BB0-4189D1CCD2F6}" destId="{1676E263-1B3D-9043-BE17-16F778243CB0}" srcOrd="1" destOrd="0" parTransId="{870F0114-2424-2346-A18A-D4709DAC1B06}" sibTransId="{BBED7C0E-3A7B-5840-BC3F-DDC70BC37BAF}"/>
    <dgm:cxn modelId="{5B87984E-B59A-7248-9543-40E4670D01ED}" type="presParOf" srcId="{635AC62E-781A-2244-8940-34D56574E12C}" destId="{1C6F74F3-7D34-9E4B-BFD5-CAEBAD6B6789}" srcOrd="0" destOrd="0" presId="urn:microsoft.com/office/officeart/2005/8/layout/process1"/>
    <dgm:cxn modelId="{22288A75-FAB4-454A-8D01-95E831E411A1}" type="presParOf" srcId="{635AC62E-781A-2244-8940-34D56574E12C}" destId="{9BD53089-75F5-C446-A516-605D4754CF68}" srcOrd="1" destOrd="0" presId="urn:microsoft.com/office/officeart/2005/8/layout/process1"/>
    <dgm:cxn modelId="{2A9C96C1-BC33-234B-9AD3-EA9F19762556}" type="presParOf" srcId="{9BD53089-75F5-C446-A516-605D4754CF68}" destId="{5385B7EA-BB8D-1043-A3B7-9878379FD567}" srcOrd="0" destOrd="0" presId="urn:microsoft.com/office/officeart/2005/8/layout/process1"/>
    <dgm:cxn modelId="{1A316D91-8B35-1043-829D-B9F8ADEE1129}" type="presParOf" srcId="{635AC62E-781A-2244-8940-34D56574E12C}" destId="{C4E300CF-89DA-C940-B4A9-DC7E14BAE845}" srcOrd="2" destOrd="0" presId="urn:microsoft.com/office/officeart/2005/8/layout/process1"/>
    <dgm:cxn modelId="{64F60BC1-33BB-4C4C-930E-15E47DFCBC77}" type="presParOf" srcId="{635AC62E-781A-2244-8940-34D56574E12C}" destId="{445E98E1-CEEB-AE41-A728-C48737458A5A}" srcOrd="3" destOrd="0" presId="urn:microsoft.com/office/officeart/2005/8/layout/process1"/>
    <dgm:cxn modelId="{E7E35B6D-FABC-AC48-99BC-AE89ABE397C6}" type="presParOf" srcId="{445E98E1-CEEB-AE41-A728-C48737458A5A}" destId="{01AA5270-8F95-CC4C-A36F-3DA8EFB279CE}" srcOrd="0" destOrd="0" presId="urn:microsoft.com/office/officeart/2005/8/layout/process1"/>
    <dgm:cxn modelId="{2D6D52EB-32BE-634C-B8EF-CD8F12F53C92}" type="presParOf" srcId="{635AC62E-781A-2244-8940-34D56574E12C}" destId="{6E196F13-2243-1F40-8836-280278D9FB4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2" minVer="http://schemas.openxmlformats.org/drawingml/2006/diagram"/>
    </a:ext>
  </dgm:extLst>
</dgm:dataModel>
</file>

<file path=ppt/diagrams/data49.xml><?xml version="1.0" encoding="utf-8"?>
<dgm:dataModel xmlns:dgm="http://schemas.openxmlformats.org/drawingml/2006/diagram" xmlns:a="http://schemas.openxmlformats.org/drawingml/2006/main">
  <dgm:ptLst>
    <dgm:pt modelId="{E2E11B0A-5858-6244-9BB0-4189D1CCD2F6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4AB1A58E-D54E-B143-AF43-6585CC9A7E03}">
      <dgm:prSet phldrT="[Text]"/>
      <dgm:spPr/>
      <dgm:t>
        <a:bodyPr/>
        <a:lstStyle/>
        <a:p>
          <a:r>
            <a:rPr lang="en-US" dirty="0" smtClean="0"/>
            <a:t>M</a:t>
          </a:r>
          <a:endParaRPr lang="en-US" dirty="0"/>
        </a:p>
      </dgm:t>
    </dgm:pt>
    <dgm:pt modelId="{CFA697FF-7387-7649-8C11-5DC6582D257F}" type="parTrans" cxnId="{66BEF15F-214F-E944-9EF3-771E71E83F51}">
      <dgm:prSet/>
      <dgm:spPr/>
      <dgm:t>
        <a:bodyPr/>
        <a:lstStyle/>
        <a:p>
          <a:endParaRPr lang="en-US"/>
        </a:p>
      </dgm:t>
    </dgm:pt>
    <dgm:pt modelId="{035E6A26-E3DF-0942-B4F9-AB3EE3024E97}" type="sibTrans" cxnId="{66BEF15F-214F-E944-9EF3-771E71E83F51}">
      <dgm:prSet/>
      <dgm:spPr/>
      <dgm:t>
        <a:bodyPr/>
        <a:lstStyle/>
        <a:p>
          <a:r>
            <a:rPr lang="en-US" dirty="0" smtClean="0"/>
            <a:t>28</a:t>
          </a:r>
          <a:endParaRPr lang="en-US" dirty="0"/>
        </a:p>
      </dgm:t>
    </dgm:pt>
    <dgm:pt modelId="{1676E263-1B3D-9043-BE17-16F778243CB0}">
      <dgm:prSet phldrT="[Text]"/>
      <dgm:spPr/>
      <dgm:t>
        <a:bodyPr/>
        <a:lstStyle/>
        <a:p>
          <a:r>
            <a:rPr lang="en-US" dirty="0" smtClean="0"/>
            <a:t>Q</a:t>
          </a:r>
          <a:endParaRPr lang="en-US" dirty="0"/>
        </a:p>
      </dgm:t>
    </dgm:pt>
    <dgm:pt modelId="{870F0114-2424-2346-A18A-D4709DAC1B06}" type="parTrans" cxnId="{DB072D80-D6E6-0242-8D52-0F0CE8D8D544}">
      <dgm:prSet/>
      <dgm:spPr/>
      <dgm:t>
        <a:bodyPr/>
        <a:lstStyle/>
        <a:p>
          <a:endParaRPr lang="en-US"/>
        </a:p>
      </dgm:t>
    </dgm:pt>
    <dgm:pt modelId="{BBED7C0E-3A7B-5840-BC3F-DDC70BC37BAF}" type="sibTrans" cxnId="{DB072D80-D6E6-0242-8D52-0F0CE8D8D544}">
      <dgm:prSet/>
      <dgm:spPr/>
      <dgm:t>
        <a:bodyPr/>
        <a:lstStyle/>
        <a:p>
          <a:r>
            <a:rPr lang="en-US" dirty="0" smtClean="0"/>
            <a:t>34</a:t>
          </a:r>
          <a:endParaRPr lang="en-US" dirty="0"/>
        </a:p>
      </dgm:t>
    </dgm:pt>
    <dgm:pt modelId="{17B0E075-5C28-714A-8E83-D32DCCD71C67}">
      <dgm:prSet phldrT="[Text]"/>
      <dgm:spPr/>
      <dgm:t>
        <a:bodyPr/>
        <a:lstStyle/>
        <a:p>
          <a:r>
            <a:rPr lang="en-US" dirty="0" smtClean="0"/>
            <a:t>P</a:t>
          </a:r>
          <a:endParaRPr lang="en-US" dirty="0"/>
        </a:p>
      </dgm:t>
    </dgm:pt>
    <dgm:pt modelId="{078CF0D6-66D4-8B4C-934F-36FAA00D775A}" type="parTrans" cxnId="{1194444B-2569-B448-8111-D2C14F0C753F}">
      <dgm:prSet/>
      <dgm:spPr/>
      <dgm:t>
        <a:bodyPr/>
        <a:lstStyle/>
        <a:p>
          <a:endParaRPr lang="en-US"/>
        </a:p>
      </dgm:t>
    </dgm:pt>
    <dgm:pt modelId="{8B71DA4E-E288-0D4A-9FAA-D697358D790E}" type="sibTrans" cxnId="{1194444B-2569-B448-8111-D2C14F0C753F}">
      <dgm:prSet/>
      <dgm:spPr/>
      <dgm:t>
        <a:bodyPr/>
        <a:lstStyle/>
        <a:p>
          <a:endParaRPr lang="en-US"/>
        </a:p>
      </dgm:t>
    </dgm:pt>
    <dgm:pt modelId="{635AC62E-781A-2244-8940-34D56574E12C}" type="pres">
      <dgm:prSet presAssocID="{E2E11B0A-5858-6244-9BB0-4189D1CCD2F6}" presName="Name0" presStyleCnt="0">
        <dgm:presLayoutVars>
          <dgm:dir/>
          <dgm:resizeHandles val="exact"/>
        </dgm:presLayoutVars>
      </dgm:prSet>
      <dgm:spPr/>
    </dgm:pt>
    <dgm:pt modelId="{1C6F74F3-7D34-9E4B-BFD5-CAEBAD6B6789}" type="pres">
      <dgm:prSet presAssocID="{4AB1A58E-D54E-B143-AF43-6585CC9A7E03}" presName="node" presStyleLbl="node1" presStyleIdx="0" presStyleCnt="3" custScaleX="21020" custScaleY="285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D53089-75F5-C446-A516-605D4754CF68}" type="pres">
      <dgm:prSet presAssocID="{035E6A26-E3DF-0942-B4F9-AB3EE3024E97}" presName="sibTrans" presStyleLbl="sibTrans2D1" presStyleIdx="0" presStyleCnt="2" custFlipHor="0" custScaleX="137404" custScaleY="57223" custLinFactNeighborX="0"/>
      <dgm:spPr/>
      <dgm:t>
        <a:bodyPr/>
        <a:lstStyle/>
        <a:p>
          <a:endParaRPr lang="en-US"/>
        </a:p>
      </dgm:t>
    </dgm:pt>
    <dgm:pt modelId="{5385B7EA-BB8D-1043-A3B7-9878379FD567}" type="pres">
      <dgm:prSet presAssocID="{035E6A26-E3DF-0942-B4F9-AB3EE3024E97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C4E300CF-89DA-C940-B4A9-DC7E14BAE845}" type="pres">
      <dgm:prSet presAssocID="{1676E263-1B3D-9043-BE17-16F778243CB0}" presName="node" presStyleLbl="node1" presStyleIdx="1" presStyleCnt="3" custScaleX="21020" custScaleY="285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5E98E1-CEEB-AE41-A728-C48737458A5A}" type="pres">
      <dgm:prSet presAssocID="{BBED7C0E-3A7B-5840-BC3F-DDC70BC37BAF}" presName="sibTrans" presStyleLbl="sibTrans2D1" presStyleIdx="1" presStyleCnt="2" custFlipHor="1" custScaleX="137404" custScaleY="57223"/>
      <dgm:spPr/>
      <dgm:t>
        <a:bodyPr/>
        <a:lstStyle/>
        <a:p>
          <a:endParaRPr lang="en-US"/>
        </a:p>
      </dgm:t>
    </dgm:pt>
    <dgm:pt modelId="{01AA5270-8F95-CC4C-A36F-3DA8EFB279CE}" type="pres">
      <dgm:prSet presAssocID="{BBED7C0E-3A7B-5840-BC3F-DDC70BC37BAF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6E196F13-2243-1F40-8836-280278D9FB4E}" type="pres">
      <dgm:prSet presAssocID="{17B0E075-5C28-714A-8E83-D32DCCD71C67}" presName="node" presStyleLbl="node1" presStyleIdx="2" presStyleCnt="3" custScaleX="21020" custScaleY="285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78036B-2C0E-CB40-B306-7E01A1CB275B}" type="presOf" srcId="{BBED7C0E-3A7B-5840-BC3F-DDC70BC37BAF}" destId="{445E98E1-CEEB-AE41-A728-C48737458A5A}" srcOrd="0" destOrd="0" presId="urn:microsoft.com/office/officeart/2005/8/layout/process1"/>
    <dgm:cxn modelId="{ED9D2868-A07E-7749-AD4C-6DE0831474E7}" type="presOf" srcId="{E2E11B0A-5858-6244-9BB0-4189D1CCD2F6}" destId="{635AC62E-781A-2244-8940-34D56574E12C}" srcOrd="0" destOrd="0" presId="urn:microsoft.com/office/officeart/2005/8/layout/process1"/>
    <dgm:cxn modelId="{1194444B-2569-B448-8111-D2C14F0C753F}" srcId="{E2E11B0A-5858-6244-9BB0-4189D1CCD2F6}" destId="{17B0E075-5C28-714A-8E83-D32DCCD71C67}" srcOrd="2" destOrd="0" parTransId="{078CF0D6-66D4-8B4C-934F-36FAA00D775A}" sibTransId="{8B71DA4E-E288-0D4A-9FAA-D697358D790E}"/>
    <dgm:cxn modelId="{3B1494E7-132F-2C4F-A728-BD41387995BA}" type="presOf" srcId="{1676E263-1B3D-9043-BE17-16F778243CB0}" destId="{C4E300CF-89DA-C940-B4A9-DC7E14BAE845}" srcOrd="0" destOrd="0" presId="urn:microsoft.com/office/officeart/2005/8/layout/process1"/>
    <dgm:cxn modelId="{38BC9B6F-5A16-3B45-AE75-0DCE1C78B68F}" type="presOf" srcId="{4AB1A58E-D54E-B143-AF43-6585CC9A7E03}" destId="{1C6F74F3-7D34-9E4B-BFD5-CAEBAD6B6789}" srcOrd="0" destOrd="0" presId="urn:microsoft.com/office/officeart/2005/8/layout/process1"/>
    <dgm:cxn modelId="{ADD4EF30-0F4E-E542-A294-6210B565DDFD}" type="presOf" srcId="{BBED7C0E-3A7B-5840-BC3F-DDC70BC37BAF}" destId="{01AA5270-8F95-CC4C-A36F-3DA8EFB279CE}" srcOrd="1" destOrd="0" presId="urn:microsoft.com/office/officeart/2005/8/layout/process1"/>
    <dgm:cxn modelId="{66BEF15F-214F-E944-9EF3-771E71E83F51}" srcId="{E2E11B0A-5858-6244-9BB0-4189D1CCD2F6}" destId="{4AB1A58E-D54E-B143-AF43-6585CC9A7E03}" srcOrd="0" destOrd="0" parTransId="{CFA697FF-7387-7649-8C11-5DC6582D257F}" sibTransId="{035E6A26-E3DF-0942-B4F9-AB3EE3024E97}"/>
    <dgm:cxn modelId="{DB072D80-D6E6-0242-8D52-0F0CE8D8D544}" srcId="{E2E11B0A-5858-6244-9BB0-4189D1CCD2F6}" destId="{1676E263-1B3D-9043-BE17-16F778243CB0}" srcOrd="1" destOrd="0" parTransId="{870F0114-2424-2346-A18A-D4709DAC1B06}" sibTransId="{BBED7C0E-3A7B-5840-BC3F-DDC70BC37BAF}"/>
    <dgm:cxn modelId="{9446B7BC-5B51-4D4A-9A24-A92510EF1356}" type="presOf" srcId="{17B0E075-5C28-714A-8E83-D32DCCD71C67}" destId="{6E196F13-2243-1F40-8836-280278D9FB4E}" srcOrd="0" destOrd="0" presId="urn:microsoft.com/office/officeart/2005/8/layout/process1"/>
    <dgm:cxn modelId="{1A7B647D-8FE2-684E-A384-2C7E165AD063}" type="presOf" srcId="{035E6A26-E3DF-0942-B4F9-AB3EE3024E97}" destId="{5385B7EA-BB8D-1043-A3B7-9878379FD567}" srcOrd="1" destOrd="0" presId="urn:microsoft.com/office/officeart/2005/8/layout/process1"/>
    <dgm:cxn modelId="{3FED3C3C-E818-CC46-BC1A-7999F29A11B0}" type="presOf" srcId="{035E6A26-E3DF-0942-B4F9-AB3EE3024E97}" destId="{9BD53089-75F5-C446-A516-605D4754CF68}" srcOrd="0" destOrd="0" presId="urn:microsoft.com/office/officeart/2005/8/layout/process1"/>
    <dgm:cxn modelId="{10538232-D4B4-2C44-A571-1BA85B9A6B0A}" type="presParOf" srcId="{635AC62E-781A-2244-8940-34D56574E12C}" destId="{1C6F74F3-7D34-9E4B-BFD5-CAEBAD6B6789}" srcOrd="0" destOrd="0" presId="urn:microsoft.com/office/officeart/2005/8/layout/process1"/>
    <dgm:cxn modelId="{61649D08-4F05-E54B-A268-1312EE4C3384}" type="presParOf" srcId="{635AC62E-781A-2244-8940-34D56574E12C}" destId="{9BD53089-75F5-C446-A516-605D4754CF68}" srcOrd="1" destOrd="0" presId="urn:microsoft.com/office/officeart/2005/8/layout/process1"/>
    <dgm:cxn modelId="{60BA7D49-61E2-C64F-8929-B0BA78B8B652}" type="presParOf" srcId="{9BD53089-75F5-C446-A516-605D4754CF68}" destId="{5385B7EA-BB8D-1043-A3B7-9878379FD567}" srcOrd="0" destOrd="0" presId="urn:microsoft.com/office/officeart/2005/8/layout/process1"/>
    <dgm:cxn modelId="{760A8141-9025-1A4F-8876-B9E6848F3063}" type="presParOf" srcId="{635AC62E-781A-2244-8940-34D56574E12C}" destId="{C4E300CF-89DA-C940-B4A9-DC7E14BAE845}" srcOrd="2" destOrd="0" presId="urn:microsoft.com/office/officeart/2005/8/layout/process1"/>
    <dgm:cxn modelId="{3ECA6C59-B75D-0242-9537-2597B71B2C78}" type="presParOf" srcId="{635AC62E-781A-2244-8940-34D56574E12C}" destId="{445E98E1-CEEB-AE41-A728-C48737458A5A}" srcOrd="3" destOrd="0" presId="urn:microsoft.com/office/officeart/2005/8/layout/process1"/>
    <dgm:cxn modelId="{FFCD7BE9-CFE5-2246-8C3B-AB6060951F8A}" type="presParOf" srcId="{445E98E1-CEEB-AE41-A728-C48737458A5A}" destId="{01AA5270-8F95-CC4C-A36F-3DA8EFB279CE}" srcOrd="0" destOrd="0" presId="urn:microsoft.com/office/officeart/2005/8/layout/process1"/>
    <dgm:cxn modelId="{719798D5-BA74-514D-9D5F-D24DAABF42EB}" type="presParOf" srcId="{635AC62E-781A-2244-8940-34D56574E12C}" destId="{6E196F13-2243-1F40-8836-280278D9FB4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CF42C15-75FF-854B-8FAA-C84F9F7E2206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1F121AFC-4685-9349-BA6E-BC71A882EE28}">
      <dgm:prSet phldrT="[Text]"/>
      <dgm:spPr/>
      <dgm:t>
        <a:bodyPr/>
        <a:lstStyle/>
        <a:p>
          <a:r>
            <a:rPr lang="en-US" dirty="0" smtClean="0"/>
            <a:t>B</a:t>
          </a:r>
          <a:endParaRPr lang="en-US" dirty="0"/>
        </a:p>
      </dgm:t>
    </dgm:pt>
    <dgm:pt modelId="{4D4EA9EB-CFE8-CF47-9BE7-C85004314753}" type="parTrans" cxnId="{7888786E-FE72-D742-8EED-07188AD237F2}">
      <dgm:prSet/>
      <dgm:spPr/>
      <dgm:t>
        <a:bodyPr/>
        <a:lstStyle/>
        <a:p>
          <a:endParaRPr lang="en-US"/>
        </a:p>
      </dgm:t>
    </dgm:pt>
    <dgm:pt modelId="{3FB3A1F1-705F-0644-899B-AF3E0930CA2B}" type="sibTrans" cxnId="{7888786E-FE72-D742-8EED-07188AD237F2}">
      <dgm:prSet custT="1"/>
      <dgm:spPr/>
      <dgm:t>
        <a:bodyPr/>
        <a:lstStyle/>
        <a:p>
          <a:r>
            <a:rPr lang="en-US" sz="700" dirty="0" smtClean="0"/>
            <a:t>5</a:t>
          </a:r>
          <a:endParaRPr lang="en-US" sz="700" dirty="0"/>
        </a:p>
      </dgm:t>
    </dgm:pt>
    <dgm:pt modelId="{96E105B1-46BB-EF46-8A31-ABACF0AB8F76}">
      <dgm:prSet phldrT="[Text]"/>
      <dgm:spPr/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D9B20396-0C43-B943-AEAF-4A10F76C3AB9}" type="parTrans" cxnId="{E82422E4-B417-D745-93CB-6CE386824726}">
      <dgm:prSet/>
      <dgm:spPr/>
      <dgm:t>
        <a:bodyPr/>
        <a:lstStyle/>
        <a:p>
          <a:endParaRPr lang="en-US"/>
        </a:p>
      </dgm:t>
    </dgm:pt>
    <dgm:pt modelId="{08EC8F72-64D1-8D4D-8136-67C00EF05C82}" type="sibTrans" cxnId="{E82422E4-B417-D745-93CB-6CE386824726}">
      <dgm:prSet custT="1"/>
      <dgm:spPr/>
      <dgm:t>
        <a:bodyPr/>
        <a:lstStyle/>
        <a:p>
          <a:r>
            <a:rPr lang="en-US" sz="700" dirty="0" smtClean="0"/>
            <a:t>7</a:t>
          </a:r>
          <a:endParaRPr lang="en-US" sz="700" dirty="0"/>
        </a:p>
      </dgm:t>
    </dgm:pt>
    <dgm:pt modelId="{759BD57E-3E26-0A40-B0B4-DA988348EB4C}">
      <dgm:prSet phldrT="[Text]"/>
      <dgm:spPr/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92BEE713-6F2D-EB4F-BE38-2D35CDE61C3F}" type="parTrans" cxnId="{3306537E-B5C8-A241-A6C2-9C6DFEC7CCB5}">
      <dgm:prSet/>
      <dgm:spPr/>
      <dgm:t>
        <a:bodyPr/>
        <a:lstStyle/>
        <a:p>
          <a:endParaRPr lang="en-US"/>
        </a:p>
      </dgm:t>
    </dgm:pt>
    <dgm:pt modelId="{9623DEBE-B0E6-4E42-9EFE-46A3F84A4327}" type="sibTrans" cxnId="{3306537E-B5C8-A241-A6C2-9C6DFEC7CCB5}">
      <dgm:prSet/>
      <dgm:spPr/>
      <dgm:t>
        <a:bodyPr/>
        <a:lstStyle/>
        <a:p>
          <a:endParaRPr lang="en-US"/>
        </a:p>
      </dgm:t>
    </dgm:pt>
    <dgm:pt modelId="{AD3FC047-0CE4-6840-A262-AF3AA0F71486}" type="pres">
      <dgm:prSet presAssocID="{2CF42C15-75FF-854B-8FAA-C84F9F7E2206}" presName="Name0" presStyleCnt="0">
        <dgm:presLayoutVars>
          <dgm:dir/>
          <dgm:resizeHandles val="exact"/>
        </dgm:presLayoutVars>
      </dgm:prSet>
      <dgm:spPr/>
    </dgm:pt>
    <dgm:pt modelId="{70C286E6-904B-064D-B1C7-4638764B9C2E}" type="pres">
      <dgm:prSet presAssocID="{1F121AFC-4685-9349-BA6E-BC71A882EE28}" presName="node" presStyleLbl="node1" presStyleIdx="0" presStyleCnt="3" custScaleX="19029" custScaleY="224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73C56-F57C-884A-964B-DB201B7D387D}" type="pres">
      <dgm:prSet presAssocID="{3FB3A1F1-705F-0644-899B-AF3E0930CA2B}" presName="sibTrans" presStyleLbl="sibTrans2D1" presStyleIdx="0" presStyleCnt="2" custScaleX="169782" custScaleY="53243"/>
      <dgm:spPr/>
      <dgm:t>
        <a:bodyPr/>
        <a:lstStyle/>
        <a:p>
          <a:endParaRPr lang="en-US"/>
        </a:p>
      </dgm:t>
    </dgm:pt>
    <dgm:pt modelId="{4FB59D62-FA5B-824F-82C2-B1D01C06A5CF}" type="pres">
      <dgm:prSet presAssocID="{3FB3A1F1-705F-0644-899B-AF3E0930CA2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8ECD5122-1E3A-CC4C-A117-9DB82C474C38}" type="pres">
      <dgm:prSet presAssocID="{96E105B1-46BB-EF46-8A31-ABACF0AB8F76}" presName="node" presStyleLbl="node1" presStyleIdx="1" presStyleCnt="3" custScaleX="19029" custScaleY="224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7171D0-93E8-1B4B-B9BD-13235029EA58}" type="pres">
      <dgm:prSet presAssocID="{08EC8F72-64D1-8D4D-8136-67C00EF05C82}" presName="sibTrans" presStyleLbl="sibTrans2D1" presStyleIdx="1" presStyleCnt="2" custScaleX="169782" custScaleY="53243"/>
      <dgm:spPr/>
      <dgm:t>
        <a:bodyPr/>
        <a:lstStyle/>
        <a:p>
          <a:endParaRPr lang="en-US"/>
        </a:p>
      </dgm:t>
    </dgm:pt>
    <dgm:pt modelId="{8B9883C5-3243-094E-A1F0-19F195871C98}" type="pres">
      <dgm:prSet presAssocID="{08EC8F72-64D1-8D4D-8136-67C00EF05C8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BB57CC69-0492-BB45-91EE-A386B4077C21}" type="pres">
      <dgm:prSet presAssocID="{759BD57E-3E26-0A40-B0B4-DA988348EB4C}" presName="node" presStyleLbl="node1" presStyleIdx="2" presStyleCnt="3" custScaleX="19029" custScaleY="224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2422E4-B417-D745-93CB-6CE386824726}" srcId="{2CF42C15-75FF-854B-8FAA-C84F9F7E2206}" destId="{96E105B1-46BB-EF46-8A31-ABACF0AB8F76}" srcOrd="1" destOrd="0" parTransId="{D9B20396-0C43-B943-AEAF-4A10F76C3AB9}" sibTransId="{08EC8F72-64D1-8D4D-8136-67C00EF05C82}"/>
    <dgm:cxn modelId="{7888786E-FE72-D742-8EED-07188AD237F2}" srcId="{2CF42C15-75FF-854B-8FAA-C84F9F7E2206}" destId="{1F121AFC-4685-9349-BA6E-BC71A882EE28}" srcOrd="0" destOrd="0" parTransId="{4D4EA9EB-CFE8-CF47-9BE7-C85004314753}" sibTransId="{3FB3A1F1-705F-0644-899B-AF3E0930CA2B}"/>
    <dgm:cxn modelId="{96CEB9EB-B4C9-0643-B354-D8674FEAC32A}" type="presOf" srcId="{3FB3A1F1-705F-0644-899B-AF3E0930CA2B}" destId="{4FB59D62-FA5B-824F-82C2-B1D01C06A5CF}" srcOrd="1" destOrd="0" presId="urn:microsoft.com/office/officeart/2005/8/layout/process1"/>
    <dgm:cxn modelId="{ECAA5EEC-8449-534A-AEAB-BDDB84425351}" type="presOf" srcId="{96E105B1-46BB-EF46-8A31-ABACF0AB8F76}" destId="{8ECD5122-1E3A-CC4C-A117-9DB82C474C38}" srcOrd="0" destOrd="0" presId="urn:microsoft.com/office/officeart/2005/8/layout/process1"/>
    <dgm:cxn modelId="{3306537E-B5C8-A241-A6C2-9C6DFEC7CCB5}" srcId="{2CF42C15-75FF-854B-8FAA-C84F9F7E2206}" destId="{759BD57E-3E26-0A40-B0B4-DA988348EB4C}" srcOrd="2" destOrd="0" parTransId="{92BEE713-6F2D-EB4F-BE38-2D35CDE61C3F}" sibTransId="{9623DEBE-B0E6-4E42-9EFE-46A3F84A4327}"/>
    <dgm:cxn modelId="{DFC53450-DD14-B047-B985-85F0CA3EE6CC}" type="presOf" srcId="{08EC8F72-64D1-8D4D-8136-67C00EF05C82}" destId="{8B9883C5-3243-094E-A1F0-19F195871C98}" srcOrd="1" destOrd="0" presId="urn:microsoft.com/office/officeart/2005/8/layout/process1"/>
    <dgm:cxn modelId="{2C000594-9275-A246-86A4-676106C30C8C}" type="presOf" srcId="{3FB3A1F1-705F-0644-899B-AF3E0930CA2B}" destId="{CE473C56-F57C-884A-964B-DB201B7D387D}" srcOrd="0" destOrd="0" presId="urn:microsoft.com/office/officeart/2005/8/layout/process1"/>
    <dgm:cxn modelId="{8755F04D-8B23-CC43-B396-BE1BF20CBA6B}" type="presOf" srcId="{08EC8F72-64D1-8D4D-8136-67C00EF05C82}" destId="{6A7171D0-93E8-1B4B-B9BD-13235029EA58}" srcOrd="0" destOrd="0" presId="urn:microsoft.com/office/officeart/2005/8/layout/process1"/>
    <dgm:cxn modelId="{A9832342-968A-6447-89A9-DE6FC5EE29D2}" type="presOf" srcId="{2CF42C15-75FF-854B-8FAA-C84F9F7E2206}" destId="{AD3FC047-0CE4-6840-A262-AF3AA0F71486}" srcOrd="0" destOrd="0" presId="urn:microsoft.com/office/officeart/2005/8/layout/process1"/>
    <dgm:cxn modelId="{2A9D2E82-299A-E342-BC07-DF0C6DCEEA5F}" type="presOf" srcId="{759BD57E-3E26-0A40-B0B4-DA988348EB4C}" destId="{BB57CC69-0492-BB45-91EE-A386B4077C21}" srcOrd="0" destOrd="0" presId="urn:microsoft.com/office/officeart/2005/8/layout/process1"/>
    <dgm:cxn modelId="{0984753E-890C-AB40-8796-61401D5DBDDE}" type="presOf" srcId="{1F121AFC-4685-9349-BA6E-BC71A882EE28}" destId="{70C286E6-904B-064D-B1C7-4638764B9C2E}" srcOrd="0" destOrd="0" presId="urn:microsoft.com/office/officeart/2005/8/layout/process1"/>
    <dgm:cxn modelId="{B85E9B25-FE05-254C-8D84-84124AFE3FC0}" type="presParOf" srcId="{AD3FC047-0CE4-6840-A262-AF3AA0F71486}" destId="{70C286E6-904B-064D-B1C7-4638764B9C2E}" srcOrd="0" destOrd="0" presId="urn:microsoft.com/office/officeart/2005/8/layout/process1"/>
    <dgm:cxn modelId="{14CB0D41-040E-C649-9798-D0225C8EDB33}" type="presParOf" srcId="{AD3FC047-0CE4-6840-A262-AF3AA0F71486}" destId="{CE473C56-F57C-884A-964B-DB201B7D387D}" srcOrd="1" destOrd="0" presId="urn:microsoft.com/office/officeart/2005/8/layout/process1"/>
    <dgm:cxn modelId="{607805EE-2692-BF44-A855-FCA0CB420C70}" type="presParOf" srcId="{CE473C56-F57C-884A-964B-DB201B7D387D}" destId="{4FB59D62-FA5B-824F-82C2-B1D01C06A5CF}" srcOrd="0" destOrd="0" presId="urn:microsoft.com/office/officeart/2005/8/layout/process1"/>
    <dgm:cxn modelId="{A2410377-25B5-E841-91BF-CBAAC22B5446}" type="presParOf" srcId="{AD3FC047-0CE4-6840-A262-AF3AA0F71486}" destId="{8ECD5122-1E3A-CC4C-A117-9DB82C474C38}" srcOrd="2" destOrd="0" presId="urn:microsoft.com/office/officeart/2005/8/layout/process1"/>
    <dgm:cxn modelId="{221E5E65-E0A9-3746-A718-5E891CF6313A}" type="presParOf" srcId="{AD3FC047-0CE4-6840-A262-AF3AA0F71486}" destId="{6A7171D0-93E8-1B4B-B9BD-13235029EA58}" srcOrd="3" destOrd="0" presId="urn:microsoft.com/office/officeart/2005/8/layout/process1"/>
    <dgm:cxn modelId="{E10AE511-87E4-304C-9EC1-A2E7C1548D9F}" type="presParOf" srcId="{6A7171D0-93E8-1B4B-B9BD-13235029EA58}" destId="{8B9883C5-3243-094E-A1F0-19F195871C98}" srcOrd="0" destOrd="0" presId="urn:microsoft.com/office/officeart/2005/8/layout/process1"/>
    <dgm:cxn modelId="{7DD26BFE-58E1-8D48-8D60-A80557AC98F6}" type="presParOf" srcId="{AD3FC047-0CE4-6840-A262-AF3AA0F71486}" destId="{BB57CC69-0492-BB45-91EE-A386B4077C2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E2E11B0A-5858-6244-9BB0-4189D1CCD2F6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4AB1A58E-D54E-B143-AF43-6585CC9A7E03}">
      <dgm:prSet phldrT="[Text]"/>
      <dgm:spPr/>
      <dgm:t>
        <a:bodyPr/>
        <a:lstStyle/>
        <a:p>
          <a:r>
            <a:rPr lang="en-US" dirty="0" smtClean="0"/>
            <a:t>O</a:t>
          </a:r>
          <a:endParaRPr lang="en-US" dirty="0"/>
        </a:p>
      </dgm:t>
    </dgm:pt>
    <dgm:pt modelId="{CFA697FF-7387-7649-8C11-5DC6582D257F}" type="parTrans" cxnId="{66BEF15F-214F-E944-9EF3-771E71E83F51}">
      <dgm:prSet/>
      <dgm:spPr/>
      <dgm:t>
        <a:bodyPr/>
        <a:lstStyle/>
        <a:p>
          <a:endParaRPr lang="en-US"/>
        </a:p>
      </dgm:t>
    </dgm:pt>
    <dgm:pt modelId="{035E6A26-E3DF-0942-B4F9-AB3EE3024E97}" type="sibTrans" cxnId="{66BEF15F-214F-E944-9EF3-771E71E83F51}">
      <dgm:prSet/>
      <dgm:spPr/>
      <dgm:t>
        <a:bodyPr/>
        <a:lstStyle/>
        <a:p>
          <a:r>
            <a:rPr lang="en-US" dirty="0" smtClean="0"/>
            <a:t>33</a:t>
          </a:r>
          <a:endParaRPr lang="en-US" dirty="0"/>
        </a:p>
      </dgm:t>
    </dgm:pt>
    <dgm:pt modelId="{1676E263-1B3D-9043-BE17-16F778243CB0}">
      <dgm:prSet phldrT="[Text]"/>
      <dgm:spPr/>
      <dgm:t>
        <a:bodyPr/>
        <a:lstStyle/>
        <a:p>
          <a:r>
            <a:rPr lang="en-US" dirty="0" smtClean="0"/>
            <a:t>Q</a:t>
          </a:r>
          <a:endParaRPr lang="en-US" dirty="0"/>
        </a:p>
      </dgm:t>
    </dgm:pt>
    <dgm:pt modelId="{870F0114-2424-2346-A18A-D4709DAC1B06}" type="parTrans" cxnId="{DB072D80-D6E6-0242-8D52-0F0CE8D8D544}">
      <dgm:prSet/>
      <dgm:spPr/>
      <dgm:t>
        <a:bodyPr/>
        <a:lstStyle/>
        <a:p>
          <a:endParaRPr lang="en-US"/>
        </a:p>
      </dgm:t>
    </dgm:pt>
    <dgm:pt modelId="{BBED7C0E-3A7B-5840-BC3F-DDC70BC37BAF}" type="sibTrans" cxnId="{DB072D80-D6E6-0242-8D52-0F0CE8D8D544}">
      <dgm:prSet/>
      <dgm:spPr/>
      <dgm:t>
        <a:bodyPr/>
        <a:lstStyle/>
        <a:p>
          <a:r>
            <a:rPr lang="en-US" dirty="0" smtClean="0"/>
            <a:t>34</a:t>
          </a:r>
          <a:endParaRPr lang="en-US" dirty="0"/>
        </a:p>
      </dgm:t>
    </dgm:pt>
    <dgm:pt modelId="{17B0E075-5C28-714A-8E83-D32DCCD71C67}">
      <dgm:prSet phldrT="[Text]"/>
      <dgm:spPr/>
      <dgm:t>
        <a:bodyPr/>
        <a:lstStyle/>
        <a:p>
          <a:r>
            <a:rPr lang="en-US" dirty="0" smtClean="0"/>
            <a:t>P</a:t>
          </a:r>
          <a:endParaRPr lang="en-US" dirty="0"/>
        </a:p>
      </dgm:t>
    </dgm:pt>
    <dgm:pt modelId="{078CF0D6-66D4-8B4C-934F-36FAA00D775A}" type="parTrans" cxnId="{1194444B-2569-B448-8111-D2C14F0C753F}">
      <dgm:prSet/>
      <dgm:spPr/>
      <dgm:t>
        <a:bodyPr/>
        <a:lstStyle/>
        <a:p>
          <a:endParaRPr lang="en-US"/>
        </a:p>
      </dgm:t>
    </dgm:pt>
    <dgm:pt modelId="{8B71DA4E-E288-0D4A-9FAA-D697358D790E}" type="sibTrans" cxnId="{1194444B-2569-B448-8111-D2C14F0C753F}">
      <dgm:prSet/>
      <dgm:spPr/>
      <dgm:t>
        <a:bodyPr/>
        <a:lstStyle/>
        <a:p>
          <a:endParaRPr lang="en-US"/>
        </a:p>
      </dgm:t>
    </dgm:pt>
    <dgm:pt modelId="{635AC62E-781A-2244-8940-34D56574E12C}" type="pres">
      <dgm:prSet presAssocID="{E2E11B0A-5858-6244-9BB0-4189D1CCD2F6}" presName="Name0" presStyleCnt="0">
        <dgm:presLayoutVars>
          <dgm:dir/>
          <dgm:resizeHandles val="exact"/>
        </dgm:presLayoutVars>
      </dgm:prSet>
      <dgm:spPr/>
    </dgm:pt>
    <dgm:pt modelId="{1C6F74F3-7D34-9E4B-BFD5-CAEBAD6B6789}" type="pres">
      <dgm:prSet presAssocID="{4AB1A58E-D54E-B143-AF43-6585CC9A7E03}" presName="node" presStyleLbl="node1" presStyleIdx="0" presStyleCnt="3" custScaleX="21020" custScaleY="285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D53089-75F5-C446-A516-605D4754CF68}" type="pres">
      <dgm:prSet presAssocID="{035E6A26-E3DF-0942-B4F9-AB3EE3024E97}" presName="sibTrans" presStyleLbl="sibTrans2D1" presStyleIdx="0" presStyleCnt="2" custFlipHor="0" custScaleX="137404" custScaleY="57223" custLinFactNeighborX="0"/>
      <dgm:spPr/>
      <dgm:t>
        <a:bodyPr/>
        <a:lstStyle/>
        <a:p>
          <a:endParaRPr lang="en-US"/>
        </a:p>
      </dgm:t>
    </dgm:pt>
    <dgm:pt modelId="{5385B7EA-BB8D-1043-A3B7-9878379FD567}" type="pres">
      <dgm:prSet presAssocID="{035E6A26-E3DF-0942-B4F9-AB3EE3024E97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C4E300CF-89DA-C940-B4A9-DC7E14BAE845}" type="pres">
      <dgm:prSet presAssocID="{1676E263-1B3D-9043-BE17-16F778243CB0}" presName="node" presStyleLbl="node1" presStyleIdx="1" presStyleCnt="3" custScaleX="21020" custScaleY="285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5E98E1-CEEB-AE41-A728-C48737458A5A}" type="pres">
      <dgm:prSet presAssocID="{BBED7C0E-3A7B-5840-BC3F-DDC70BC37BAF}" presName="sibTrans" presStyleLbl="sibTrans2D1" presStyleIdx="1" presStyleCnt="2" custFlipHor="1" custScaleX="137404" custScaleY="57223"/>
      <dgm:spPr/>
      <dgm:t>
        <a:bodyPr/>
        <a:lstStyle/>
        <a:p>
          <a:endParaRPr lang="en-US"/>
        </a:p>
      </dgm:t>
    </dgm:pt>
    <dgm:pt modelId="{01AA5270-8F95-CC4C-A36F-3DA8EFB279CE}" type="pres">
      <dgm:prSet presAssocID="{BBED7C0E-3A7B-5840-BC3F-DDC70BC37BAF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6E196F13-2243-1F40-8836-280278D9FB4E}" type="pres">
      <dgm:prSet presAssocID="{17B0E075-5C28-714A-8E83-D32DCCD71C67}" presName="node" presStyleLbl="node1" presStyleIdx="2" presStyleCnt="3" custScaleX="21020" custScaleY="285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0EEE03-BD8F-4949-B2C7-3F7F1315AD70}" type="presOf" srcId="{1676E263-1B3D-9043-BE17-16F778243CB0}" destId="{C4E300CF-89DA-C940-B4A9-DC7E14BAE845}" srcOrd="0" destOrd="0" presId="urn:microsoft.com/office/officeart/2005/8/layout/process1"/>
    <dgm:cxn modelId="{1194444B-2569-B448-8111-D2C14F0C753F}" srcId="{E2E11B0A-5858-6244-9BB0-4189D1CCD2F6}" destId="{17B0E075-5C28-714A-8E83-D32DCCD71C67}" srcOrd="2" destOrd="0" parTransId="{078CF0D6-66D4-8B4C-934F-36FAA00D775A}" sibTransId="{8B71DA4E-E288-0D4A-9FAA-D697358D790E}"/>
    <dgm:cxn modelId="{2BE0C266-EC46-6C4A-BF63-E2D5D22D7573}" type="presOf" srcId="{4AB1A58E-D54E-B143-AF43-6585CC9A7E03}" destId="{1C6F74F3-7D34-9E4B-BFD5-CAEBAD6B6789}" srcOrd="0" destOrd="0" presId="urn:microsoft.com/office/officeart/2005/8/layout/process1"/>
    <dgm:cxn modelId="{11BFCC2F-337A-8D44-994A-BD7E86485E63}" type="presOf" srcId="{BBED7C0E-3A7B-5840-BC3F-DDC70BC37BAF}" destId="{445E98E1-CEEB-AE41-A728-C48737458A5A}" srcOrd="0" destOrd="0" presId="urn:microsoft.com/office/officeart/2005/8/layout/process1"/>
    <dgm:cxn modelId="{C6534F82-B4BC-E24C-A73A-817D375AF7FE}" type="presOf" srcId="{035E6A26-E3DF-0942-B4F9-AB3EE3024E97}" destId="{9BD53089-75F5-C446-A516-605D4754CF68}" srcOrd="0" destOrd="0" presId="urn:microsoft.com/office/officeart/2005/8/layout/process1"/>
    <dgm:cxn modelId="{25F27660-13DA-4D49-8DAB-6946836C7103}" type="presOf" srcId="{BBED7C0E-3A7B-5840-BC3F-DDC70BC37BAF}" destId="{01AA5270-8F95-CC4C-A36F-3DA8EFB279CE}" srcOrd="1" destOrd="0" presId="urn:microsoft.com/office/officeart/2005/8/layout/process1"/>
    <dgm:cxn modelId="{80AE321A-FDBF-6446-89AF-F9D98436F940}" type="presOf" srcId="{035E6A26-E3DF-0942-B4F9-AB3EE3024E97}" destId="{5385B7EA-BB8D-1043-A3B7-9878379FD567}" srcOrd="1" destOrd="0" presId="urn:microsoft.com/office/officeart/2005/8/layout/process1"/>
    <dgm:cxn modelId="{66BEF15F-214F-E944-9EF3-771E71E83F51}" srcId="{E2E11B0A-5858-6244-9BB0-4189D1CCD2F6}" destId="{4AB1A58E-D54E-B143-AF43-6585CC9A7E03}" srcOrd="0" destOrd="0" parTransId="{CFA697FF-7387-7649-8C11-5DC6582D257F}" sibTransId="{035E6A26-E3DF-0942-B4F9-AB3EE3024E97}"/>
    <dgm:cxn modelId="{97803E7B-AA36-7B4A-A14D-C941FB0E0DE3}" type="presOf" srcId="{17B0E075-5C28-714A-8E83-D32DCCD71C67}" destId="{6E196F13-2243-1F40-8836-280278D9FB4E}" srcOrd="0" destOrd="0" presId="urn:microsoft.com/office/officeart/2005/8/layout/process1"/>
    <dgm:cxn modelId="{DB072D80-D6E6-0242-8D52-0F0CE8D8D544}" srcId="{E2E11B0A-5858-6244-9BB0-4189D1CCD2F6}" destId="{1676E263-1B3D-9043-BE17-16F778243CB0}" srcOrd="1" destOrd="0" parTransId="{870F0114-2424-2346-A18A-D4709DAC1B06}" sibTransId="{BBED7C0E-3A7B-5840-BC3F-DDC70BC37BAF}"/>
    <dgm:cxn modelId="{C3D4D510-B15B-A44B-88CD-9DFB74EF3BD5}" type="presOf" srcId="{E2E11B0A-5858-6244-9BB0-4189D1CCD2F6}" destId="{635AC62E-781A-2244-8940-34D56574E12C}" srcOrd="0" destOrd="0" presId="urn:microsoft.com/office/officeart/2005/8/layout/process1"/>
    <dgm:cxn modelId="{6D4FF7CA-FB25-D24B-BC1E-057258581E82}" type="presParOf" srcId="{635AC62E-781A-2244-8940-34D56574E12C}" destId="{1C6F74F3-7D34-9E4B-BFD5-CAEBAD6B6789}" srcOrd="0" destOrd="0" presId="urn:microsoft.com/office/officeart/2005/8/layout/process1"/>
    <dgm:cxn modelId="{8E2D40E1-69C8-D447-B392-A98F84D41B63}" type="presParOf" srcId="{635AC62E-781A-2244-8940-34D56574E12C}" destId="{9BD53089-75F5-C446-A516-605D4754CF68}" srcOrd="1" destOrd="0" presId="urn:microsoft.com/office/officeart/2005/8/layout/process1"/>
    <dgm:cxn modelId="{CCB6BB01-673F-934A-86F4-69BD4E867160}" type="presParOf" srcId="{9BD53089-75F5-C446-A516-605D4754CF68}" destId="{5385B7EA-BB8D-1043-A3B7-9878379FD567}" srcOrd="0" destOrd="0" presId="urn:microsoft.com/office/officeart/2005/8/layout/process1"/>
    <dgm:cxn modelId="{763E686A-AE5B-0D42-AB0C-DCA89443D820}" type="presParOf" srcId="{635AC62E-781A-2244-8940-34D56574E12C}" destId="{C4E300CF-89DA-C940-B4A9-DC7E14BAE845}" srcOrd="2" destOrd="0" presId="urn:microsoft.com/office/officeart/2005/8/layout/process1"/>
    <dgm:cxn modelId="{15960629-37DF-7D48-9370-BBBE0A08AFDA}" type="presParOf" srcId="{635AC62E-781A-2244-8940-34D56574E12C}" destId="{445E98E1-CEEB-AE41-A728-C48737458A5A}" srcOrd="3" destOrd="0" presId="urn:microsoft.com/office/officeart/2005/8/layout/process1"/>
    <dgm:cxn modelId="{40C50B28-2551-D042-AEBB-184402E90FB7}" type="presParOf" srcId="{445E98E1-CEEB-AE41-A728-C48737458A5A}" destId="{01AA5270-8F95-CC4C-A36F-3DA8EFB279CE}" srcOrd="0" destOrd="0" presId="urn:microsoft.com/office/officeart/2005/8/layout/process1"/>
    <dgm:cxn modelId="{C083C6C3-9149-EC4A-BDF7-09DE980A59F4}" type="presParOf" srcId="{635AC62E-781A-2244-8940-34D56574E12C}" destId="{6E196F13-2243-1F40-8836-280278D9FB4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CF42C15-75FF-854B-8FAA-C84F9F7E2206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1F121AFC-4685-9349-BA6E-BC71A882EE28}">
      <dgm:prSet phldrT="[Text]"/>
      <dgm:spPr/>
      <dgm:t>
        <a:bodyPr/>
        <a:lstStyle/>
        <a:p>
          <a:r>
            <a:rPr lang="en-US" dirty="0" smtClean="0"/>
            <a:t>B</a:t>
          </a:r>
          <a:endParaRPr lang="en-US" dirty="0"/>
        </a:p>
      </dgm:t>
    </dgm:pt>
    <dgm:pt modelId="{4D4EA9EB-CFE8-CF47-9BE7-C85004314753}" type="parTrans" cxnId="{7888786E-FE72-D742-8EED-07188AD237F2}">
      <dgm:prSet/>
      <dgm:spPr/>
      <dgm:t>
        <a:bodyPr/>
        <a:lstStyle/>
        <a:p>
          <a:endParaRPr lang="en-US"/>
        </a:p>
      </dgm:t>
    </dgm:pt>
    <dgm:pt modelId="{3FB3A1F1-705F-0644-899B-AF3E0930CA2B}" type="sibTrans" cxnId="{7888786E-FE72-D742-8EED-07188AD237F2}">
      <dgm:prSet custT="1"/>
      <dgm:spPr/>
      <dgm:t>
        <a:bodyPr/>
        <a:lstStyle/>
        <a:p>
          <a:r>
            <a:rPr lang="en-US" sz="700" dirty="0" smtClean="0"/>
            <a:t>6</a:t>
          </a:r>
          <a:endParaRPr lang="en-US" sz="700" dirty="0"/>
        </a:p>
      </dgm:t>
    </dgm:pt>
    <dgm:pt modelId="{759BD57E-3E26-0A40-B0B4-DA988348EB4C}">
      <dgm:prSet phldrT="[Text]"/>
      <dgm:spPr/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92BEE713-6F2D-EB4F-BE38-2D35CDE61C3F}" type="parTrans" cxnId="{3306537E-B5C8-A241-A6C2-9C6DFEC7CCB5}">
      <dgm:prSet/>
      <dgm:spPr/>
      <dgm:t>
        <a:bodyPr/>
        <a:lstStyle/>
        <a:p>
          <a:endParaRPr lang="en-US"/>
        </a:p>
      </dgm:t>
    </dgm:pt>
    <dgm:pt modelId="{9623DEBE-B0E6-4E42-9EFE-46A3F84A4327}" type="sibTrans" cxnId="{3306537E-B5C8-A241-A6C2-9C6DFEC7CCB5}">
      <dgm:prSet/>
      <dgm:spPr/>
      <dgm:t>
        <a:bodyPr/>
        <a:lstStyle/>
        <a:p>
          <a:endParaRPr lang="en-US"/>
        </a:p>
      </dgm:t>
    </dgm:pt>
    <dgm:pt modelId="{AD3FC047-0CE4-6840-A262-AF3AA0F71486}" type="pres">
      <dgm:prSet presAssocID="{2CF42C15-75FF-854B-8FAA-C84F9F7E2206}" presName="Name0" presStyleCnt="0">
        <dgm:presLayoutVars>
          <dgm:dir/>
          <dgm:resizeHandles val="exact"/>
        </dgm:presLayoutVars>
      </dgm:prSet>
      <dgm:spPr/>
    </dgm:pt>
    <dgm:pt modelId="{70C286E6-904B-064D-B1C7-4638764B9C2E}" type="pres">
      <dgm:prSet presAssocID="{1F121AFC-4685-9349-BA6E-BC71A882EE28}" presName="node" presStyleLbl="node1" presStyleIdx="0" presStyleCnt="2" custScaleX="13975" custScaleY="14204" custLinFactNeighborX="38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73C56-F57C-884A-964B-DB201B7D387D}" type="pres">
      <dgm:prSet presAssocID="{3FB3A1F1-705F-0644-899B-AF3E0930CA2B}" presName="sibTrans" presStyleLbl="sibTrans2D1" presStyleIdx="0" presStyleCnt="1" custScaleX="138421" custScaleY="51653"/>
      <dgm:spPr/>
      <dgm:t>
        <a:bodyPr/>
        <a:lstStyle/>
        <a:p>
          <a:endParaRPr lang="en-US"/>
        </a:p>
      </dgm:t>
    </dgm:pt>
    <dgm:pt modelId="{4FB59D62-FA5B-824F-82C2-B1D01C06A5CF}" type="pres">
      <dgm:prSet presAssocID="{3FB3A1F1-705F-0644-899B-AF3E0930CA2B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BB57CC69-0492-BB45-91EE-A386B4077C21}" type="pres">
      <dgm:prSet presAssocID="{759BD57E-3E26-0A40-B0B4-DA988348EB4C}" presName="node" presStyleLbl="node1" presStyleIdx="1" presStyleCnt="2" custScaleX="13975" custScaleY="14204" custLinFactNeighborX="-152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5B7225-4A56-6041-959D-492CC92D8598}" type="presOf" srcId="{1F121AFC-4685-9349-BA6E-BC71A882EE28}" destId="{70C286E6-904B-064D-B1C7-4638764B9C2E}" srcOrd="0" destOrd="0" presId="urn:microsoft.com/office/officeart/2005/8/layout/process1"/>
    <dgm:cxn modelId="{D9AA43B7-2949-934B-B5B3-BF4D499E2A61}" type="presOf" srcId="{3FB3A1F1-705F-0644-899B-AF3E0930CA2B}" destId="{CE473C56-F57C-884A-964B-DB201B7D387D}" srcOrd="0" destOrd="0" presId="urn:microsoft.com/office/officeart/2005/8/layout/process1"/>
    <dgm:cxn modelId="{7888786E-FE72-D742-8EED-07188AD237F2}" srcId="{2CF42C15-75FF-854B-8FAA-C84F9F7E2206}" destId="{1F121AFC-4685-9349-BA6E-BC71A882EE28}" srcOrd="0" destOrd="0" parTransId="{4D4EA9EB-CFE8-CF47-9BE7-C85004314753}" sibTransId="{3FB3A1F1-705F-0644-899B-AF3E0930CA2B}"/>
    <dgm:cxn modelId="{3306537E-B5C8-A241-A6C2-9C6DFEC7CCB5}" srcId="{2CF42C15-75FF-854B-8FAA-C84F9F7E2206}" destId="{759BD57E-3E26-0A40-B0B4-DA988348EB4C}" srcOrd="1" destOrd="0" parTransId="{92BEE713-6F2D-EB4F-BE38-2D35CDE61C3F}" sibTransId="{9623DEBE-B0E6-4E42-9EFE-46A3F84A4327}"/>
    <dgm:cxn modelId="{33D4AFA6-8D90-914F-8FC8-9C19B0B37974}" type="presOf" srcId="{2CF42C15-75FF-854B-8FAA-C84F9F7E2206}" destId="{AD3FC047-0CE4-6840-A262-AF3AA0F71486}" srcOrd="0" destOrd="0" presId="urn:microsoft.com/office/officeart/2005/8/layout/process1"/>
    <dgm:cxn modelId="{A52B19FA-B6D2-044E-A57D-6362213BCD84}" type="presOf" srcId="{3FB3A1F1-705F-0644-899B-AF3E0930CA2B}" destId="{4FB59D62-FA5B-824F-82C2-B1D01C06A5CF}" srcOrd="1" destOrd="0" presId="urn:microsoft.com/office/officeart/2005/8/layout/process1"/>
    <dgm:cxn modelId="{6DABA690-0FF0-F34A-9F8B-72E43150A653}" type="presOf" srcId="{759BD57E-3E26-0A40-B0B4-DA988348EB4C}" destId="{BB57CC69-0492-BB45-91EE-A386B4077C21}" srcOrd="0" destOrd="0" presId="urn:microsoft.com/office/officeart/2005/8/layout/process1"/>
    <dgm:cxn modelId="{4B938F64-EFD8-8E41-AF3E-437F8ED4B640}" type="presParOf" srcId="{AD3FC047-0CE4-6840-A262-AF3AA0F71486}" destId="{70C286E6-904B-064D-B1C7-4638764B9C2E}" srcOrd="0" destOrd="0" presId="urn:microsoft.com/office/officeart/2005/8/layout/process1"/>
    <dgm:cxn modelId="{0880FA35-3472-A045-B78F-4C75E281E754}" type="presParOf" srcId="{AD3FC047-0CE4-6840-A262-AF3AA0F71486}" destId="{CE473C56-F57C-884A-964B-DB201B7D387D}" srcOrd="1" destOrd="0" presId="urn:microsoft.com/office/officeart/2005/8/layout/process1"/>
    <dgm:cxn modelId="{117E0C24-340A-D743-95AB-00F60CC7D072}" type="presParOf" srcId="{CE473C56-F57C-884A-964B-DB201B7D387D}" destId="{4FB59D62-FA5B-824F-82C2-B1D01C06A5CF}" srcOrd="0" destOrd="0" presId="urn:microsoft.com/office/officeart/2005/8/layout/process1"/>
    <dgm:cxn modelId="{D17F4EB7-6103-1941-A919-C7D7B8C54EE7}" type="presParOf" srcId="{AD3FC047-0CE4-6840-A262-AF3AA0F71486}" destId="{BB57CC69-0492-BB45-91EE-A386B4077C21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CF42C15-75FF-854B-8FAA-C84F9F7E2206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1F121AFC-4685-9349-BA6E-BC71A882EE28}">
      <dgm:prSet phldrT="[Text]"/>
      <dgm:spPr/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4D4EA9EB-CFE8-CF47-9BE7-C85004314753}" type="parTrans" cxnId="{7888786E-FE72-D742-8EED-07188AD237F2}">
      <dgm:prSet/>
      <dgm:spPr/>
      <dgm:t>
        <a:bodyPr/>
        <a:lstStyle/>
        <a:p>
          <a:endParaRPr lang="en-US"/>
        </a:p>
      </dgm:t>
    </dgm:pt>
    <dgm:pt modelId="{3FB3A1F1-705F-0644-899B-AF3E0930CA2B}" type="sibTrans" cxnId="{7888786E-FE72-D742-8EED-07188AD237F2}">
      <dgm:prSet custT="1"/>
      <dgm:spPr/>
      <dgm:t>
        <a:bodyPr/>
        <a:lstStyle/>
        <a:p>
          <a:r>
            <a:rPr lang="en-US" sz="700" dirty="0" smtClean="0"/>
            <a:t>7</a:t>
          </a:r>
          <a:endParaRPr lang="en-US" sz="700" dirty="0"/>
        </a:p>
      </dgm:t>
    </dgm:pt>
    <dgm:pt modelId="{96E105B1-46BB-EF46-8A31-ABACF0AB8F76}">
      <dgm:prSet phldrT="[Text]"/>
      <dgm:spPr/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D9B20396-0C43-B943-AEAF-4A10F76C3AB9}" type="parTrans" cxnId="{E82422E4-B417-D745-93CB-6CE386824726}">
      <dgm:prSet/>
      <dgm:spPr/>
      <dgm:t>
        <a:bodyPr/>
        <a:lstStyle/>
        <a:p>
          <a:endParaRPr lang="en-US"/>
        </a:p>
      </dgm:t>
    </dgm:pt>
    <dgm:pt modelId="{08EC8F72-64D1-8D4D-8136-67C00EF05C82}" type="sibTrans" cxnId="{E82422E4-B417-D745-93CB-6CE386824726}">
      <dgm:prSet custT="1"/>
      <dgm:spPr/>
      <dgm:t>
        <a:bodyPr/>
        <a:lstStyle/>
        <a:p>
          <a:r>
            <a:rPr lang="en-US" sz="700" dirty="0" smtClean="0"/>
            <a:t>14</a:t>
          </a:r>
          <a:endParaRPr lang="en-US" sz="700" dirty="0"/>
        </a:p>
      </dgm:t>
    </dgm:pt>
    <dgm:pt modelId="{759BD57E-3E26-0A40-B0B4-DA988348EB4C}">
      <dgm:prSet phldrT="[Text]"/>
      <dgm:spPr/>
      <dgm:t>
        <a:bodyPr/>
        <a:lstStyle/>
        <a:p>
          <a:r>
            <a:rPr lang="en-US" dirty="0" smtClean="0"/>
            <a:t>Q</a:t>
          </a:r>
          <a:endParaRPr lang="en-US" dirty="0"/>
        </a:p>
      </dgm:t>
    </dgm:pt>
    <dgm:pt modelId="{92BEE713-6F2D-EB4F-BE38-2D35CDE61C3F}" type="parTrans" cxnId="{3306537E-B5C8-A241-A6C2-9C6DFEC7CCB5}">
      <dgm:prSet/>
      <dgm:spPr/>
      <dgm:t>
        <a:bodyPr/>
        <a:lstStyle/>
        <a:p>
          <a:endParaRPr lang="en-US"/>
        </a:p>
      </dgm:t>
    </dgm:pt>
    <dgm:pt modelId="{9623DEBE-B0E6-4E42-9EFE-46A3F84A4327}" type="sibTrans" cxnId="{3306537E-B5C8-A241-A6C2-9C6DFEC7CCB5}">
      <dgm:prSet/>
      <dgm:spPr/>
      <dgm:t>
        <a:bodyPr/>
        <a:lstStyle/>
        <a:p>
          <a:endParaRPr lang="en-US"/>
        </a:p>
      </dgm:t>
    </dgm:pt>
    <dgm:pt modelId="{AD3FC047-0CE4-6840-A262-AF3AA0F71486}" type="pres">
      <dgm:prSet presAssocID="{2CF42C15-75FF-854B-8FAA-C84F9F7E2206}" presName="Name0" presStyleCnt="0">
        <dgm:presLayoutVars>
          <dgm:dir/>
          <dgm:resizeHandles val="exact"/>
        </dgm:presLayoutVars>
      </dgm:prSet>
      <dgm:spPr/>
    </dgm:pt>
    <dgm:pt modelId="{70C286E6-904B-064D-B1C7-4638764B9C2E}" type="pres">
      <dgm:prSet presAssocID="{1F121AFC-4685-9349-BA6E-BC71A882EE28}" presName="node" presStyleLbl="node1" presStyleIdx="0" presStyleCnt="3" custScaleX="19029" custScaleY="224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73C56-F57C-884A-964B-DB201B7D387D}" type="pres">
      <dgm:prSet presAssocID="{3FB3A1F1-705F-0644-899B-AF3E0930CA2B}" presName="sibTrans" presStyleLbl="sibTrans2D1" presStyleIdx="0" presStyleCnt="2" custScaleX="169782" custScaleY="53243"/>
      <dgm:spPr/>
      <dgm:t>
        <a:bodyPr/>
        <a:lstStyle/>
        <a:p>
          <a:endParaRPr lang="en-US"/>
        </a:p>
      </dgm:t>
    </dgm:pt>
    <dgm:pt modelId="{4FB59D62-FA5B-824F-82C2-B1D01C06A5CF}" type="pres">
      <dgm:prSet presAssocID="{3FB3A1F1-705F-0644-899B-AF3E0930CA2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8ECD5122-1E3A-CC4C-A117-9DB82C474C38}" type="pres">
      <dgm:prSet presAssocID="{96E105B1-46BB-EF46-8A31-ABACF0AB8F76}" presName="node" presStyleLbl="node1" presStyleIdx="1" presStyleCnt="3" custScaleX="19029" custScaleY="224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7171D0-93E8-1B4B-B9BD-13235029EA58}" type="pres">
      <dgm:prSet presAssocID="{08EC8F72-64D1-8D4D-8136-67C00EF05C82}" presName="sibTrans" presStyleLbl="sibTrans2D1" presStyleIdx="1" presStyleCnt="2" custScaleX="169782" custScaleY="53243"/>
      <dgm:spPr/>
      <dgm:t>
        <a:bodyPr/>
        <a:lstStyle/>
        <a:p>
          <a:endParaRPr lang="en-US"/>
        </a:p>
      </dgm:t>
    </dgm:pt>
    <dgm:pt modelId="{8B9883C5-3243-094E-A1F0-19F195871C98}" type="pres">
      <dgm:prSet presAssocID="{08EC8F72-64D1-8D4D-8136-67C00EF05C8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BB57CC69-0492-BB45-91EE-A386B4077C21}" type="pres">
      <dgm:prSet presAssocID="{759BD57E-3E26-0A40-B0B4-DA988348EB4C}" presName="node" presStyleLbl="node1" presStyleIdx="2" presStyleCnt="3" custScaleX="19029" custScaleY="224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2422E4-B417-D745-93CB-6CE386824726}" srcId="{2CF42C15-75FF-854B-8FAA-C84F9F7E2206}" destId="{96E105B1-46BB-EF46-8A31-ABACF0AB8F76}" srcOrd="1" destOrd="0" parTransId="{D9B20396-0C43-B943-AEAF-4A10F76C3AB9}" sibTransId="{08EC8F72-64D1-8D4D-8136-67C00EF05C82}"/>
    <dgm:cxn modelId="{7888786E-FE72-D742-8EED-07188AD237F2}" srcId="{2CF42C15-75FF-854B-8FAA-C84F9F7E2206}" destId="{1F121AFC-4685-9349-BA6E-BC71A882EE28}" srcOrd="0" destOrd="0" parTransId="{4D4EA9EB-CFE8-CF47-9BE7-C85004314753}" sibTransId="{3FB3A1F1-705F-0644-899B-AF3E0930CA2B}"/>
    <dgm:cxn modelId="{6C8FE124-3411-8C42-8CEF-187DF1A73F8F}" type="presOf" srcId="{3FB3A1F1-705F-0644-899B-AF3E0930CA2B}" destId="{CE473C56-F57C-884A-964B-DB201B7D387D}" srcOrd="0" destOrd="0" presId="urn:microsoft.com/office/officeart/2005/8/layout/process1"/>
    <dgm:cxn modelId="{D5732FD6-D9CC-AC40-8E84-3BF4EC69BAC2}" type="presOf" srcId="{08EC8F72-64D1-8D4D-8136-67C00EF05C82}" destId="{8B9883C5-3243-094E-A1F0-19F195871C98}" srcOrd="1" destOrd="0" presId="urn:microsoft.com/office/officeart/2005/8/layout/process1"/>
    <dgm:cxn modelId="{3306537E-B5C8-A241-A6C2-9C6DFEC7CCB5}" srcId="{2CF42C15-75FF-854B-8FAA-C84F9F7E2206}" destId="{759BD57E-3E26-0A40-B0B4-DA988348EB4C}" srcOrd="2" destOrd="0" parTransId="{92BEE713-6F2D-EB4F-BE38-2D35CDE61C3F}" sibTransId="{9623DEBE-B0E6-4E42-9EFE-46A3F84A4327}"/>
    <dgm:cxn modelId="{CB2779DD-77E1-DE4C-BCAB-4FD82F78E565}" type="presOf" srcId="{759BD57E-3E26-0A40-B0B4-DA988348EB4C}" destId="{BB57CC69-0492-BB45-91EE-A386B4077C21}" srcOrd="0" destOrd="0" presId="urn:microsoft.com/office/officeart/2005/8/layout/process1"/>
    <dgm:cxn modelId="{44D4D6FB-59ED-ED4D-9079-6EF9CEF17D60}" type="presOf" srcId="{08EC8F72-64D1-8D4D-8136-67C00EF05C82}" destId="{6A7171D0-93E8-1B4B-B9BD-13235029EA58}" srcOrd="0" destOrd="0" presId="urn:microsoft.com/office/officeart/2005/8/layout/process1"/>
    <dgm:cxn modelId="{C436A41F-AC8C-D845-921E-DB387E52E5C2}" type="presOf" srcId="{3FB3A1F1-705F-0644-899B-AF3E0930CA2B}" destId="{4FB59D62-FA5B-824F-82C2-B1D01C06A5CF}" srcOrd="1" destOrd="0" presId="urn:microsoft.com/office/officeart/2005/8/layout/process1"/>
    <dgm:cxn modelId="{29AACF9D-ECE1-5149-AD45-66162C47FCEF}" type="presOf" srcId="{2CF42C15-75FF-854B-8FAA-C84F9F7E2206}" destId="{AD3FC047-0CE4-6840-A262-AF3AA0F71486}" srcOrd="0" destOrd="0" presId="urn:microsoft.com/office/officeart/2005/8/layout/process1"/>
    <dgm:cxn modelId="{3F8ABB85-AC76-9941-8CF1-A6F05540BDCF}" type="presOf" srcId="{1F121AFC-4685-9349-BA6E-BC71A882EE28}" destId="{70C286E6-904B-064D-B1C7-4638764B9C2E}" srcOrd="0" destOrd="0" presId="urn:microsoft.com/office/officeart/2005/8/layout/process1"/>
    <dgm:cxn modelId="{9284FAF6-7B71-9348-ABDC-6F9F241426C4}" type="presOf" srcId="{96E105B1-46BB-EF46-8A31-ABACF0AB8F76}" destId="{8ECD5122-1E3A-CC4C-A117-9DB82C474C38}" srcOrd="0" destOrd="0" presId="urn:microsoft.com/office/officeart/2005/8/layout/process1"/>
    <dgm:cxn modelId="{DC0A60B1-BC73-B842-922F-8710C98C23C6}" type="presParOf" srcId="{AD3FC047-0CE4-6840-A262-AF3AA0F71486}" destId="{70C286E6-904B-064D-B1C7-4638764B9C2E}" srcOrd="0" destOrd="0" presId="urn:microsoft.com/office/officeart/2005/8/layout/process1"/>
    <dgm:cxn modelId="{570CEDE8-2A82-3E47-9B44-4ADE08049883}" type="presParOf" srcId="{AD3FC047-0CE4-6840-A262-AF3AA0F71486}" destId="{CE473C56-F57C-884A-964B-DB201B7D387D}" srcOrd="1" destOrd="0" presId="urn:microsoft.com/office/officeart/2005/8/layout/process1"/>
    <dgm:cxn modelId="{3731E07C-1B32-2E42-9710-59B2E50B80CD}" type="presParOf" srcId="{CE473C56-F57C-884A-964B-DB201B7D387D}" destId="{4FB59D62-FA5B-824F-82C2-B1D01C06A5CF}" srcOrd="0" destOrd="0" presId="urn:microsoft.com/office/officeart/2005/8/layout/process1"/>
    <dgm:cxn modelId="{0446874A-FC68-0149-9B4F-DBAB9435774B}" type="presParOf" srcId="{AD3FC047-0CE4-6840-A262-AF3AA0F71486}" destId="{8ECD5122-1E3A-CC4C-A117-9DB82C474C38}" srcOrd="2" destOrd="0" presId="urn:microsoft.com/office/officeart/2005/8/layout/process1"/>
    <dgm:cxn modelId="{D5288018-1339-F843-ACDD-B60D0EE6E715}" type="presParOf" srcId="{AD3FC047-0CE4-6840-A262-AF3AA0F71486}" destId="{6A7171D0-93E8-1B4B-B9BD-13235029EA58}" srcOrd="3" destOrd="0" presId="urn:microsoft.com/office/officeart/2005/8/layout/process1"/>
    <dgm:cxn modelId="{168DB348-787D-0D4B-9453-E92A0626D999}" type="presParOf" srcId="{6A7171D0-93E8-1B4B-B9BD-13235029EA58}" destId="{8B9883C5-3243-094E-A1F0-19F195871C98}" srcOrd="0" destOrd="0" presId="urn:microsoft.com/office/officeart/2005/8/layout/process1"/>
    <dgm:cxn modelId="{825E35A7-659B-3646-9E7F-63930BE2EB1E}" type="presParOf" srcId="{AD3FC047-0CE4-6840-A262-AF3AA0F71486}" destId="{BB57CC69-0492-BB45-91EE-A386B4077C2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CF42C15-75FF-854B-8FAA-C84F9F7E2206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1F121AFC-4685-9349-BA6E-BC71A882EE28}">
      <dgm:prSet phldrT="[Text]"/>
      <dgm:spPr/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4D4EA9EB-CFE8-CF47-9BE7-C85004314753}" type="parTrans" cxnId="{7888786E-FE72-D742-8EED-07188AD237F2}">
      <dgm:prSet/>
      <dgm:spPr/>
      <dgm:t>
        <a:bodyPr/>
        <a:lstStyle/>
        <a:p>
          <a:endParaRPr lang="en-US"/>
        </a:p>
      </dgm:t>
    </dgm:pt>
    <dgm:pt modelId="{3FB3A1F1-705F-0644-899B-AF3E0930CA2B}" type="sibTrans" cxnId="{7888786E-FE72-D742-8EED-07188AD237F2}">
      <dgm:prSet custT="1"/>
      <dgm:spPr/>
      <dgm:t>
        <a:bodyPr/>
        <a:lstStyle/>
        <a:p>
          <a:r>
            <a:rPr lang="en-US" sz="700" dirty="0" smtClean="0"/>
            <a:t>8</a:t>
          </a:r>
          <a:endParaRPr lang="en-US" sz="700" dirty="0"/>
        </a:p>
      </dgm:t>
    </dgm:pt>
    <dgm:pt modelId="{96E105B1-46BB-EF46-8A31-ABACF0AB8F76}">
      <dgm:prSet phldrT="[Text]"/>
      <dgm:spPr/>
      <dgm:t>
        <a:bodyPr/>
        <a:lstStyle/>
        <a:p>
          <a:r>
            <a:rPr lang="en-US" dirty="0" smtClean="0"/>
            <a:t>M</a:t>
          </a:r>
          <a:endParaRPr lang="en-US" dirty="0"/>
        </a:p>
      </dgm:t>
    </dgm:pt>
    <dgm:pt modelId="{D9B20396-0C43-B943-AEAF-4A10F76C3AB9}" type="parTrans" cxnId="{E82422E4-B417-D745-93CB-6CE386824726}">
      <dgm:prSet/>
      <dgm:spPr/>
      <dgm:t>
        <a:bodyPr/>
        <a:lstStyle/>
        <a:p>
          <a:endParaRPr lang="en-US"/>
        </a:p>
      </dgm:t>
    </dgm:pt>
    <dgm:pt modelId="{08EC8F72-64D1-8D4D-8136-67C00EF05C82}" type="sibTrans" cxnId="{E82422E4-B417-D745-93CB-6CE386824726}">
      <dgm:prSet custT="1"/>
      <dgm:spPr/>
      <dgm:t>
        <a:bodyPr/>
        <a:lstStyle/>
        <a:p>
          <a:r>
            <a:rPr lang="en-US" sz="700" dirty="0" smtClean="0"/>
            <a:t>28</a:t>
          </a:r>
          <a:endParaRPr lang="en-US" sz="700" dirty="0"/>
        </a:p>
      </dgm:t>
    </dgm:pt>
    <dgm:pt modelId="{759BD57E-3E26-0A40-B0B4-DA988348EB4C}">
      <dgm:prSet phldrT="[Text]"/>
      <dgm:spPr/>
      <dgm:t>
        <a:bodyPr/>
        <a:lstStyle/>
        <a:p>
          <a:r>
            <a:rPr lang="en-US" dirty="0" smtClean="0"/>
            <a:t>Q</a:t>
          </a:r>
          <a:endParaRPr lang="en-US" dirty="0"/>
        </a:p>
      </dgm:t>
    </dgm:pt>
    <dgm:pt modelId="{92BEE713-6F2D-EB4F-BE38-2D35CDE61C3F}" type="parTrans" cxnId="{3306537E-B5C8-A241-A6C2-9C6DFEC7CCB5}">
      <dgm:prSet/>
      <dgm:spPr/>
      <dgm:t>
        <a:bodyPr/>
        <a:lstStyle/>
        <a:p>
          <a:endParaRPr lang="en-US"/>
        </a:p>
      </dgm:t>
    </dgm:pt>
    <dgm:pt modelId="{9623DEBE-B0E6-4E42-9EFE-46A3F84A4327}" type="sibTrans" cxnId="{3306537E-B5C8-A241-A6C2-9C6DFEC7CCB5}">
      <dgm:prSet/>
      <dgm:spPr/>
      <dgm:t>
        <a:bodyPr/>
        <a:lstStyle/>
        <a:p>
          <a:endParaRPr lang="en-US"/>
        </a:p>
      </dgm:t>
    </dgm:pt>
    <dgm:pt modelId="{AD3FC047-0CE4-6840-A262-AF3AA0F71486}" type="pres">
      <dgm:prSet presAssocID="{2CF42C15-75FF-854B-8FAA-C84F9F7E2206}" presName="Name0" presStyleCnt="0">
        <dgm:presLayoutVars>
          <dgm:dir/>
          <dgm:resizeHandles val="exact"/>
        </dgm:presLayoutVars>
      </dgm:prSet>
      <dgm:spPr/>
    </dgm:pt>
    <dgm:pt modelId="{70C286E6-904B-064D-B1C7-4638764B9C2E}" type="pres">
      <dgm:prSet presAssocID="{1F121AFC-4685-9349-BA6E-BC71A882EE28}" presName="node" presStyleLbl="node1" presStyleIdx="0" presStyleCnt="3" custScaleX="19029" custScaleY="224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73C56-F57C-884A-964B-DB201B7D387D}" type="pres">
      <dgm:prSet presAssocID="{3FB3A1F1-705F-0644-899B-AF3E0930CA2B}" presName="sibTrans" presStyleLbl="sibTrans2D1" presStyleIdx="0" presStyleCnt="2" custScaleX="169782" custScaleY="53243"/>
      <dgm:spPr/>
      <dgm:t>
        <a:bodyPr/>
        <a:lstStyle/>
        <a:p>
          <a:endParaRPr lang="en-US"/>
        </a:p>
      </dgm:t>
    </dgm:pt>
    <dgm:pt modelId="{4FB59D62-FA5B-824F-82C2-B1D01C06A5CF}" type="pres">
      <dgm:prSet presAssocID="{3FB3A1F1-705F-0644-899B-AF3E0930CA2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8ECD5122-1E3A-CC4C-A117-9DB82C474C38}" type="pres">
      <dgm:prSet presAssocID="{96E105B1-46BB-EF46-8A31-ABACF0AB8F76}" presName="node" presStyleLbl="node1" presStyleIdx="1" presStyleCnt="3" custScaleX="19029" custScaleY="224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7171D0-93E8-1B4B-B9BD-13235029EA58}" type="pres">
      <dgm:prSet presAssocID="{08EC8F72-64D1-8D4D-8136-67C00EF05C82}" presName="sibTrans" presStyleLbl="sibTrans2D1" presStyleIdx="1" presStyleCnt="2" custScaleX="169782" custScaleY="53243"/>
      <dgm:spPr/>
      <dgm:t>
        <a:bodyPr/>
        <a:lstStyle/>
        <a:p>
          <a:endParaRPr lang="en-US"/>
        </a:p>
      </dgm:t>
    </dgm:pt>
    <dgm:pt modelId="{8B9883C5-3243-094E-A1F0-19F195871C98}" type="pres">
      <dgm:prSet presAssocID="{08EC8F72-64D1-8D4D-8136-67C00EF05C8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BB57CC69-0492-BB45-91EE-A386B4077C21}" type="pres">
      <dgm:prSet presAssocID="{759BD57E-3E26-0A40-B0B4-DA988348EB4C}" presName="node" presStyleLbl="node1" presStyleIdx="2" presStyleCnt="3" custScaleX="19029" custScaleY="224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2422E4-B417-D745-93CB-6CE386824726}" srcId="{2CF42C15-75FF-854B-8FAA-C84F9F7E2206}" destId="{96E105B1-46BB-EF46-8A31-ABACF0AB8F76}" srcOrd="1" destOrd="0" parTransId="{D9B20396-0C43-B943-AEAF-4A10F76C3AB9}" sibTransId="{08EC8F72-64D1-8D4D-8136-67C00EF05C82}"/>
    <dgm:cxn modelId="{63CA2A1A-7E53-7746-82CB-9A024602BEEC}" type="presOf" srcId="{1F121AFC-4685-9349-BA6E-BC71A882EE28}" destId="{70C286E6-904B-064D-B1C7-4638764B9C2E}" srcOrd="0" destOrd="0" presId="urn:microsoft.com/office/officeart/2005/8/layout/process1"/>
    <dgm:cxn modelId="{7888786E-FE72-D742-8EED-07188AD237F2}" srcId="{2CF42C15-75FF-854B-8FAA-C84F9F7E2206}" destId="{1F121AFC-4685-9349-BA6E-BC71A882EE28}" srcOrd="0" destOrd="0" parTransId="{4D4EA9EB-CFE8-CF47-9BE7-C85004314753}" sibTransId="{3FB3A1F1-705F-0644-899B-AF3E0930CA2B}"/>
    <dgm:cxn modelId="{5F572A1C-0AAA-C643-A1E8-1040F4647778}" type="presOf" srcId="{08EC8F72-64D1-8D4D-8136-67C00EF05C82}" destId="{6A7171D0-93E8-1B4B-B9BD-13235029EA58}" srcOrd="0" destOrd="0" presId="urn:microsoft.com/office/officeart/2005/8/layout/process1"/>
    <dgm:cxn modelId="{19DED8AA-9D9C-7A4A-8A81-1C1DC91E019F}" type="presOf" srcId="{759BD57E-3E26-0A40-B0B4-DA988348EB4C}" destId="{BB57CC69-0492-BB45-91EE-A386B4077C21}" srcOrd="0" destOrd="0" presId="urn:microsoft.com/office/officeart/2005/8/layout/process1"/>
    <dgm:cxn modelId="{300A28F6-7EB2-8F40-99F1-C7F1B9E57254}" type="presOf" srcId="{2CF42C15-75FF-854B-8FAA-C84F9F7E2206}" destId="{AD3FC047-0CE4-6840-A262-AF3AA0F71486}" srcOrd="0" destOrd="0" presId="urn:microsoft.com/office/officeart/2005/8/layout/process1"/>
    <dgm:cxn modelId="{3306537E-B5C8-A241-A6C2-9C6DFEC7CCB5}" srcId="{2CF42C15-75FF-854B-8FAA-C84F9F7E2206}" destId="{759BD57E-3E26-0A40-B0B4-DA988348EB4C}" srcOrd="2" destOrd="0" parTransId="{92BEE713-6F2D-EB4F-BE38-2D35CDE61C3F}" sibTransId="{9623DEBE-B0E6-4E42-9EFE-46A3F84A4327}"/>
    <dgm:cxn modelId="{CC17A6DA-01B4-2A46-9DC7-8DD6723FA191}" type="presOf" srcId="{3FB3A1F1-705F-0644-899B-AF3E0930CA2B}" destId="{CE473C56-F57C-884A-964B-DB201B7D387D}" srcOrd="0" destOrd="0" presId="urn:microsoft.com/office/officeart/2005/8/layout/process1"/>
    <dgm:cxn modelId="{DAF1B2D3-B05C-D14A-8295-FA2E4A7AB67A}" type="presOf" srcId="{3FB3A1F1-705F-0644-899B-AF3E0930CA2B}" destId="{4FB59D62-FA5B-824F-82C2-B1D01C06A5CF}" srcOrd="1" destOrd="0" presId="urn:microsoft.com/office/officeart/2005/8/layout/process1"/>
    <dgm:cxn modelId="{9682079F-D12D-8941-B65A-A41DD2F4A7F9}" type="presOf" srcId="{96E105B1-46BB-EF46-8A31-ABACF0AB8F76}" destId="{8ECD5122-1E3A-CC4C-A117-9DB82C474C38}" srcOrd="0" destOrd="0" presId="urn:microsoft.com/office/officeart/2005/8/layout/process1"/>
    <dgm:cxn modelId="{755B3D22-9853-1A47-A2C1-D45F36CB4446}" type="presOf" srcId="{08EC8F72-64D1-8D4D-8136-67C00EF05C82}" destId="{8B9883C5-3243-094E-A1F0-19F195871C98}" srcOrd="1" destOrd="0" presId="urn:microsoft.com/office/officeart/2005/8/layout/process1"/>
    <dgm:cxn modelId="{A483942A-F5BA-A242-ACD4-01D799A7ECA9}" type="presParOf" srcId="{AD3FC047-0CE4-6840-A262-AF3AA0F71486}" destId="{70C286E6-904B-064D-B1C7-4638764B9C2E}" srcOrd="0" destOrd="0" presId="urn:microsoft.com/office/officeart/2005/8/layout/process1"/>
    <dgm:cxn modelId="{DDFF1DAF-DE20-9F48-B75D-2A8C378CB10A}" type="presParOf" srcId="{AD3FC047-0CE4-6840-A262-AF3AA0F71486}" destId="{CE473C56-F57C-884A-964B-DB201B7D387D}" srcOrd="1" destOrd="0" presId="urn:microsoft.com/office/officeart/2005/8/layout/process1"/>
    <dgm:cxn modelId="{034B9C25-9DCB-B749-8B12-18D8B6893E8A}" type="presParOf" srcId="{CE473C56-F57C-884A-964B-DB201B7D387D}" destId="{4FB59D62-FA5B-824F-82C2-B1D01C06A5CF}" srcOrd="0" destOrd="0" presId="urn:microsoft.com/office/officeart/2005/8/layout/process1"/>
    <dgm:cxn modelId="{C10ED116-C637-8B4A-B504-A314DFC6DE22}" type="presParOf" srcId="{AD3FC047-0CE4-6840-A262-AF3AA0F71486}" destId="{8ECD5122-1E3A-CC4C-A117-9DB82C474C38}" srcOrd="2" destOrd="0" presId="urn:microsoft.com/office/officeart/2005/8/layout/process1"/>
    <dgm:cxn modelId="{AA77AAF4-B641-B142-88F8-E67433FEEBDA}" type="presParOf" srcId="{AD3FC047-0CE4-6840-A262-AF3AA0F71486}" destId="{6A7171D0-93E8-1B4B-B9BD-13235029EA58}" srcOrd="3" destOrd="0" presId="urn:microsoft.com/office/officeart/2005/8/layout/process1"/>
    <dgm:cxn modelId="{A9DA88B7-7C92-D244-9CAB-AD99EF8056DC}" type="presParOf" srcId="{6A7171D0-93E8-1B4B-B9BD-13235029EA58}" destId="{8B9883C5-3243-094E-A1F0-19F195871C98}" srcOrd="0" destOrd="0" presId="urn:microsoft.com/office/officeart/2005/8/layout/process1"/>
    <dgm:cxn modelId="{A2657802-6AAD-B44D-BEE9-6814796B869A}" type="presParOf" srcId="{AD3FC047-0CE4-6840-A262-AF3AA0F71486}" destId="{BB57CC69-0492-BB45-91EE-A386B4077C2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4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CF42C15-75FF-854B-8FAA-C84F9F7E2206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1F121AFC-4685-9349-BA6E-BC71A882EE28}">
      <dgm:prSet phldrT="[Text]"/>
      <dgm:spPr/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4D4EA9EB-CFE8-CF47-9BE7-C85004314753}" type="parTrans" cxnId="{7888786E-FE72-D742-8EED-07188AD237F2}">
      <dgm:prSet/>
      <dgm:spPr/>
      <dgm:t>
        <a:bodyPr/>
        <a:lstStyle/>
        <a:p>
          <a:endParaRPr lang="en-US"/>
        </a:p>
      </dgm:t>
    </dgm:pt>
    <dgm:pt modelId="{3FB3A1F1-705F-0644-899B-AF3E0930CA2B}" type="sibTrans" cxnId="{7888786E-FE72-D742-8EED-07188AD237F2}">
      <dgm:prSet custT="1"/>
      <dgm:spPr/>
      <dgm:t>
        <a:bodyPr/>
        <a:lstStyle/>
        <a:p>
          <a:r>
            <a:rPr lang="en-US" sz="700" dirty="0" smtClean="0"/>
            <a:t>10</a:t>
          </a:r>
          <a:endParaRPr lang="en-US" sz="700" dirty="0"/>
        </a:p>
      </dgm:t>
    </dgm:pt>
    <dgm:pt modelId="{96E105B1-46BB-EF46-8A31-ABACF0AB8F76}">
      <dgm:prSet phldrT="[Text]"/>
      <dgm:spPr/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D9B20396-0C43-B943-AEAF-4A10F76C3AB9}" type="parTrans" cxnId="{E82422E4-B417-D745-93CB-6CE386824726}">
      <dgm:prSet/>
      <dgm:spPr/>
      <dgm:t>
        <a:bodyPr/>
        <a:lstStyle/>
        <a:p>
          <a:endParaRPr lang="en-US"/>
        </a:p>
      </dgm:t>
    </dgm:pt>
    <dgm:pt modelId="{08EC8F72-64D1-8D4D-8136-67C00EF05C82}" type="sibTrans" cxnId="{E82422E4-B417-D745-93CB-6CE386824726}">
      <dgm:prSet custT="1"/>
      <dgm:spPr/>
      <dgm:t>
        <a:bodyPr/>
        <a:lstStyle/>
        <a:p>
          <a:r>
            <a:rPr lang="en-US" sz="700" dirty="0" smtClean="0"/>
            <a:t>14</a:t>
          </a:r>
          <a:endParaRPr lang="en-US" sz="700" dirty="0"/>
        </a:p>
      </dgm:t>
    </dgm:pt>
    <dgm:pt modelId="{759BD57E-3E26-0A40-B0B4-DA988348EB4C}">
      <dgm:prSet phldrT="[Text]"/>
      <dgm:spPr/>
      <dgm:t>
        <a:bodyPr/>
        <a:lstStyle/>
        <a:p>
          <a:r>
            <a:rPr lang="en-US" dirty="0" smtClean="0"/>
            <a:t>Q</a:t>
          </a:r>
          <a:endParaRPr lang="en-US" dirty="0"/>
        </a:p>
      </dgm:t>
    </dgm:pt>
    <dgm:pt modelId="{92BEE713-6F2D-EB4F-BE38-2D35CDE61C3F}" type="parTrans" cxnId="{3306537E-B5C8-A241-A6C2-9C6DFEC7CCB5}">
      <dgm:prSet/>
      <dgm:spPr/>
      <dgm:t>
        <a:bodyPr/>
        <a:lstStyle/>
        <a:p>
          <a:endParaRPr lang="en-US"/>
        </a:p>
      </dgm:t>
    </dgm:pt>
    <dgm:pt modelId="{9623DEBE-B0E6-4E42-9EFE-46A3F84A4327}" type="sibTrans" cxnId="{3306537E-B5C8-A241-A6C2-9C6DFEC7CCB5}">
      <dgm:prSet/>
      <dgm:spPr/>
      <dgm:t>
        <a:bodyPr/>
        <a:lstStyle/>
        <a:p>
          <a:endParaRPr lang="en-US"/>
        </a:p>
      </dgm:t>
    </dgm:pt>
    <dgm:pt modelId="{AD3FC047-0CE4-6840-A262-AF3AA0F71486}" type="pres">
      <dgm:prSet presAssocID="{2CF42C15-75FF-854B-8FAA-C84F9F7E2206}" presName="Name0" presStyleCnt="0">
        <dgm:presLayoutVars>
          <dgm:dir/>
          <dgm:resizeHandles val="exact"/>
        </dgm:presLayoutVars>
      </dgm:prSet>
      <dgm:spPr/>
    </dgm:pt>
    <dgm:pt modelId="{70C286E6-904B-064D-B1C7-4638764B9C2E}" type="pres">
      <dgm:prSet presAssocID="{1F121AFC-4685-9349-BA6E-BC71A882EE28}" presName="node" presStyleLbl="node1" presStyleIdx="0" presStyleCnt="3" custScaleX="19029" custScaleY="224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73C56-F57C-884A-964B-DB201B7D387D}" type="pres">
      <dgm:prSet presAssocID="{3FB3A1F1-705F-0644-899B-AF3E0930CA2B}" presName="sibTrans" presStyleLbl="sibTrans2D1" presStyleIdx="0" presStyleCnt="2" custScaleX="169782" custScaleY="53243"/>
      <dgm:spPr/>
      <dgm:t>
        <a:bodyPr/>
        <a:lstStyle/>
        <a:p>
          <a:endParaRPr lang="en-US"/>
        </a:p>
      </dgm:t>
    </dgm:pt>
    <dgm:pt modelId="{4FB59D62-FA5B-824F-82C2-B1D01C06A5CF}" type="pres">
      <dgm:prSet presAssocID="{3FB3A1F1-705F-0644-899B-AF3E0930CA2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8ECD5122-1E3A-CC4C-A117-9DB82C474C38}" type="pres">
      <dgm:prSet presAssocID="{96E105B1-46BB-EF46-8A31-ABACF0AB8F76}" presName="node" presStyleLbl="node1" presStyleIdx="1" presStyleCnt="3" custScaleX="19029" custScaleY="224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7171D0-93E8-1B4B-B9BD-13235029EA58}" type="pres">
      <dgm:prSet presAssocID="{08EC8F72-64D1-8D4D-8136-67C00EF05C82}" presName="sibTrans" presStyleLbl="sibTrans2D1" presStyleIdx="1" presStyleCnt="2" custScaleX="169782" custScaleY="53243"/>
      <dgm:spPr/>
      <dgm:t>
        <a:bodyPr/>
        <a:lstStyle/>
        <a:p>
          <a:endParaRPr lang="en-US"/>
        </a:p>
      </dgm:t>
    </dgm:pt>
    <dgm:pt modelId="{8B9883C5-3243-094E-A1F0-19F195871C98}" type="pres">
      <dgm:prSet presAssocID="{08EC8F72-64D1-8D4D-8136-67C00EF05C8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BB57CC69-0492-BB45-91EE-A386B4077C21}" type="pres">
      <dgm:prSet presAssocID="{759BD57E-3E26-0A40-B0B4-DA988348EB4C}" presName="node" presStyleLbl="node1" presStyleIdx="2" presStyleCnt="3" custScaleX="19029" custScaleY="224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75388B-900F-A542-9C92-86ABA70F7A88}" type="presOf" srcId="{3FB3A1F1-705F-0644-899B-AF3E0930CA2B}" destId="{4FB59D62-FA5B-824F-82C2-B1D01C06A5CF}" srcOrd="1" destOrd="0" presId="urn:microsoft.com/office/officeart/2005/8/layout/process1"/>
    <dgm:cxn modelId="{3306537E-B5C8-A241-A6C2-9C6DFEC7CCB5}" srcId="{2CF42C15-75FF-854B-8FAA-C84F9F7E2206}" destId="{759BD57E-3E26-0A40-B0B4-DA988348EB4C}" srcOrd="2" destOrd="0" parTransId="{92BEE713-6F2D-EB4F-BE38-2D35CDE61C3F}" sibTransId="{9623DEBE-B0E6-4E42-9EFE-46A3F84A4327}"/>
    <dgm:cxn modelId="{4A899586-8ED3-C041-9482-8C62AD9E40FC}" type="presOf" srcId="{2CF42C15-75FF-854B-8FAA-C84F9F7E2206}" destId="{AD3FC047-0CE4-6840-A262-AF3AA0F71486}" srcOrd="0" destOrd="0" presId="urn:microsoft.com/office/officeart/2005/8/layout/process1"/>
    <dgm:cxn modelId="{EB2FFD64-0D78-9A4F-B90D-67531DA296FD}" type="presOf" srcId="{759BD57E-3E26-0A40-B0B4-DA988348EB4C}" destId="{BB57CC69-0492-BB45-91EE-A386B4077C21}" srcOrd="0" destOrd="0" presId="urn:microsoft.com/office/officeart/2005/8/layout/process1"/>
    <dgm:cxn modelId="{7888786E-FE72-D742-8EED-07188AD237F2}" srcId="{2CF42C15-75FF-854B-8FAA-C84F9F7E2206}" destId="{1F121AFC-4685-9349-BA6E-BC71A882EE28}" srcOrd="0" destOrd="0" parTransId="{4D4EA9EB-CFE8-CF47-9BE7-C85004314753}" sibTransId="{3FB3A1F1-705F-0644-899B-AF3E0930CA2B}"/>
    <dgm:cxn modelId="{BD023828-88F5-4348-9B1C-04B74FF5B660}" type="presOf" srcId="{96E105B1-46BB-EF46-8A31-ABACF0AB8F76}" destId="{8ECD5122-1E3A-CC4C-A117-9DB82C474C38}" srcOrd="0" destOrd="0" presId="urn:microsoft.com/office/officeart/2005/8/layout/process1"/>
    <dgm:cxn modelId="{F7D9BEAC-06B8-4F4D-B011-2E0609259431}" type="presOf" srcId="{08EC8F72-64D1-8D4D-8136-67C00EF05C82}" destId="{6A7171D0-93E8-1B4B-B9BD-13235029EA58}" srcOrd="0" destOrd="0" presId="urn:microsoft.com/office/officeart/2005/8/layout/process1"/>
    <dgm:cxn modelId="{93E4CF5E-4C51-994F-8D52-1E54392E80E2}" type="presOf" srcId="{3FB3A1F1-705F-0644-899B-AF3E0930CA2B}" destId="{CE473C56-F57C-884A-964B-DB201B7D387D}" srcOrd="0" destOrd="0" presId="urn:microsoft.com/office/officeart/2005/8/layout/process1"/>
    <dgm:cxn modelId="{4F159089-FB60-B74E-B3A6-C834CA148D05}" type="presOf" srcId="{08EC8F72-64D1-8D4D-8136-67C00EF05C82}" destId="{8B9883C5-3243-094E-A1F0-19F195871C98}" srcOrd="1" destOrd="0" presId="urn:microsoft.com/office/officeart/2005/8/layout/process1"/>
    <dgm:cxn modelId="{F598E04A-0C43-9E4A-AA09-0654570F05C0}" type="presOf" srcId="{1F121AFC-4685-9349-BA6E-BC71A882EE28}" destId="{70C286E6-904B-064D-B1C7-4638764B9C2E}" srcOrd="0" destOrd="0" presId="urn:microsoft.com/office/officeart/2005/8/layout/process1"/>
    <dgm:cxn modelId="{E82422E4-B417-D745-93CB-6CE386824726}" srcId="{2CF42C15-75FF-854B-8FAA-C84F9F7E2206}" destId="{96E105B1-46BB-EF46-8A31-ABACF0AB8F76}" srcOrd="1" destOrd="0" parTransId="{D9B20396-0C43-B943-AEAF-4A10F76C3AB9}" sibTransId="{08EC8F72-64D1-8D4D-8136-67C00EF05C82}"/>
    <dgm:cxn modelId="{6BF3E9E8-341C-3143-8234-E78B258053CD}" type="presParOf" srcId="{AD3FC047-0CE4-6840-A262-AF3AA0F71486}" destId="{70C286E6-904B-064D-B1C7-4638764B9C2E}" srcOrd="0" destOrd="0" presId="urn:microsoft.com/office/officeart/2005/8/layout/process1"/>
    <dgm:cxn modelId="{F6BCF731-F4C3-2849-95CE-A8C505F19C23}" type="presParOf" srcId="{AD3FC047-0CE4-6840-A262-AF3AA0F71486}" destId="{CE473C56-F57C-884A-964B-DB201B7D387D}" srcOrd="1" destOrd="0" presId="urn:microsoft.com/office/officeart/2005/8/layout/process1"/>
    <dgm:cxn modelId="{7ADCE955-A7A3-CE42-802B-D9EAEABC3041}" type="presParOf" srcId="{CE473C56-F57C-884A-964B-DB201B7D387D}" destId="{4FB59D62-FA5B-824F-82C2-B1D01C06A5CF}" srcOrd="0" destOrd="0" presId="urn:microsoft.com/office/officeart/2005/8/layout/process1"/>
    <dgm:cxn modelId="{09EDDA77-CF63-2C41-B27A-6C4ECA2E94E0}" type="presParOf" srcId="{AD3FC047-0CE4-6840-A262-AF3AA0F71486}" destId="{8ECD5122-1E3A-CC4C-A117-9DB82C474C38}" srcOrd="2" destOrd="0" presId="urn:microsoft.com/office/officeart/2005/8/layout/process1"/>
    <dgm:cxn modelId="{68843F8A-B5A5-264C-8A8F-BE46603AA331}" type="presParOf" srcId="{AD3FC047-0CE4-6840-A262-AF3AA0F71486}" destId="{6A7171D0-93E8-1B4B-B9BD-13235029EA58}" srcOrd="3" destOrd="0" presId="urn:microsoft.com/office/officeart/2005/8/layout/process1"/>
    <dgm:cxn modelId="{188470A7-273F-6B40-A0FE-7631CD5E2A6D}" type="presParOf" srcId="{6A7171D0-93E8-1B4B-B9BD-13235029EA58}" destId="{8B9883C5-3243-094E-A1F0-19F195871C98}" srcOrd="0" destOrd="0" presId="urn:microsoft.com/office/officeart/2005/8/layout/process1"/>
    <dgm:cxn modelId="{C490D5C9-D820-144D-A984-FF29F53004E6}" type="presParOf" srcId="{AD3FC047-0CE4-6840-A262-AF3AA0F71486}" destId="{BB57CC69-0492-BB45-91EE-A386B4077C2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4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C286E6-904B-064D-B1C7-4638764B9C2E}">
      <dsp:nvSpPr>
        <dsp:cNvPr id="0" name=""/>
        <dsp:cNvSpPr/>
      </dsp:nvSpPr>
      <dsp:spPr>
        <a:xfrm>
          <a:off x="1235" y="79180"/>
          <a:ext cx="263555" cy="195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</a:t>
          </a:r>
          <a:endParaRPr lang="en-US" sz="800" kern="1200" dirty="0"/>
        </a:p>
      </dsp:txBody>
      <dsp:txXfrm>
        <a:off x="6967" y="84912"/>
        <a:ext cx="252091" cy="184234"/>
      </dsp:txXfrm>
    </dsp:sp>
    <dsp:sp modelId="{CE473C56-F57C-884A-964B-DB201B7D387D}">
      <dsp:nvSpPr>
        <dsp:cNvPr id="0" name=""/>
        <dsp:cNvSpPr/>
      </dsp:nvSpPr>
      <dsp:spPr>
        <a:xfrm>
          <a:off x="300844" y="85589"/>
          <a:ext cx="498520" cy="1828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1</a:t>
          </a:r>
          <a:endParaRPr lang="en-US" sz="700" kern="1200" dirty="0"/>
        </a:p>
      </dsp:txBody>
      <dsp:txXfrm>
        <a:off x="300844" y="122165"/>
        <a:ext cx="443656" cy="109729"/>
      </dsp:txXfrm>
    </dsp:sp>
    <dsp:sp modelId="{8ECD5122-1E3A-CC4C-A117-9DB82C474C38}">
      <dsp:nvSpPr>
        <dsp:cNvPr id="0" name=""/>
        <dsp:cNvSpPr/>
      </dsp:nvSpPr>
      <dsp:spPr>
        <a:xfrm>
          <a:off x="818798" y="79180"/>
          <a:ext cx="263555" cy="195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</a:t>
          </a:r>
          <a:endParaRPr lang="en-US" sz="800" kern="1200" dirty="0"/>
        </a:p>
      </dsp:txBody>
      <dsp:txXfrm>
        <a:off x="824530" y="84912"/>
        <a:ext cx="252091" cy="184234"/>
      </dsp:txXfrm>
    </dsp:sp>
    <dsp:sp modelId="{6A7171D0-93E8-1B4B-B9BD-13235029EA58}">
      <dsp:nvSpPr>
        <dsp:cNvPr id="0" name=""/>
        <dsp:cNvSpPr/>
      </dsp:nvSpPr>
      <dsp:spPr>
        <a:xfrm>
          <a:off x="1118407" y="85589"/>
          <a:ext cx="498520" cy="1828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10</a:t>
          </a:r>
          <a:endParaRPr lang="en-US" sz="700" kern="1200" dirty="0"/>
        </a:p>
      </dsp:txBody>
      <dsp:txXfrm>
        <a:off x="1118407" y="122165"/>
        <a:ext cx="443656" cy="109729"/>
      </dsp:txXfrm>
    </dsp:sp>
    <dsp:sp modelId="{BB57CC69-0492-BB45-91EE-A386B4077C21}">
      <dsp:nvSpPr>
        <dsp:cNvPr id="0" name=""/>
        <dsp:cNvSpPr/>
      </dsp:nvSpPr>
      <dsp:spPr>
        <a:xfrm>
          <a:off x="1636361" y="79180"/>
          <a:ext cx="263555" cy="195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F</a:t>
          </a:r>
          <a:endParaRPr lang="en-US" sz="800" kern="1200" dirty="0"/>
        </a:p>
      </dsp:txBody>
      <dsp:txXfrm>
        <a:off x="1642093" y="84912"/>
        <a:ext cx="252091" cy="18423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C286E6-904B-064D-B1C7-4638764B9C2E}">
      <dsp:nvSpPr>
        <dsp:cNvPr id="0" name=""/>
        <dsp:cNvSpPr/>
      </dsp:nvSpPr>
      <dsp:spPr>
        <a:xfrm>
          <a:off x="1235" y="95791"/>
          <a:ext cx="263555" cy="195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</a:t>
          </a:r>
          <a:endParaRPr lang="en-US" sz="800" kern="1200" dirty="0"/>
        </a:p>
      </dsp:txBody>
      <dsp:txXfrm>
        <a:off x="6967" y="101523"/>
        <a:ext cx="252091" cy="184234"/>
      </dsp:txXfrm>
    </dsp:sp>
    <dsp:sp modelId="{CE473C56-F57C-884A-964B-DB201B7D387D}">
      <dsp:nvSpPr>
        <dsp:cNvPr id="0" name=""/>
        <dsp:cNvSpPr/>
      </dsp:nvSpPr>
      <dsp:spPr>
        <a:xfrm>
          <a:off x="300844" y="102199"/>
          <a:ext cx="498520" cy="1828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11</a:t>
          </a:r>
          <a:endParaRPr lang="en-US" sz="700" kern="1200" dirty="0"/>
        </a:p>
      </dsp:txBody>
      <dsp:txXfrm>
        <a:off x="300844" y="138775"/>
        <a:ext cx="443656" cy="109729"/>
      </dsp:txXfrm>
    </dsp:sp>
    <dsp:sp modelId="{8ECD5122-1E3A-CC4C-A117-9DB82C474C38}">
      <dsp:nvSpPr>
        <dsp:cNvPr id="0" name=""/>
        <dsp:cNvSpPr/>
      </dsp:nvSpPr>
      <dsp:spPr>
        <a:xfrm>
          <a:off x="818798" y="95791"/>
          <a:ext cx="263555" cy="195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O</a:t>
          </a:r>
          <a:endParaRPr lang="en-US" sz="800" kern="1200" dirty="0"/>
        </a:p>
      </dsp:txBody>
      <dsp:txXfrm>
        <a:off x="824530" y="101523"/>
        <a:ext cx="252091" cy="184234"/>
      </dsp:txXfrm>
    </dsp:sp>
    <dsp:sp modelId="{6A7171D0-93E8-1B4B-B9BD-13235029EA58}">
      <dsp:nvSpPr>
        <dsp:cNvPr id="0" name=""/>
        <dsp:cNvSpPr/>
      </dsp:nvSpPr>
      <dsp:spPr>
        <a:xfrm>
          <a:off x="1118407" y="102199"/>
          <a:ext cx="498520" cy="1828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33</a:t>
          </a:r>
          <a:endParaRPr lang="en-US" sz="700" kern="1200" dirty="0"/>
        </a:p>
      </dsp:txBody>
      <dsp:txXfrm>
        <a:off x="1118407" y="138775"/>
        <a:ext cx="443656" cy="109729"/>
      </dsp:txXfrm>
    </dsp:sp>
    <dsp:sp modelId="{BB57CC69-0492-BB45-91EE-A386B4077C21}">
      <dsp:nvSpPr>
        <dsp:cNvPr id="0" name=""/>
        <dsp:cNvSpPr/>
      </dsp:nvSpPr>
      <dsp:spPr>
        <a:xfrm>
          <a:off x="1636361" y="95791"/>
          <a:ext cx="263555" cy="195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Q</a:t>
          </a:r>
          <a:endParaRPr lang="en-US" sz="800" kern="1200" dirty="0"/>
        </a:p>
      </dsp:txBody>
      <dsp:txXfrm>
        <a:off x="1642093" y="101523"/>
        <a:ext cx="252091" cy="18423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C286E6-904B-064D-B1C7-4638764B9C2E}">
      <dsp:nvSpPr>
        <dsp:cNvPr id="0" name=""/>
        <dsp:cNvSpPr/>
      </dsp:nvSpPr>
      <dsp:spPr>
        <a:xfrm>
          <a:off x="1235" y="95791"/>
          <a:ext cx="263555" cy="195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F</a:t>
          </a:r>
          <a:endParaRPr lang="en-US" sz="800" kern="1200" dirty="0"/>
        </a:p>
      </dsp:txBody>
      <dsp:txXfrm>
        <a:off x="6967" y="101523"/>
        <a:ext cx="252091" cy="184234"/>
      </dsp:txXfrm>
    </dsp:sp>
    <dsp:sp modelId="{CE473C56-F57C-884A-964B-DB201B7D387D}">
      <dsp:nvSpPr>
        <dsp:cNvPr id="0" name=""/>
        <dsp:cNvSpPr/>
      </dsp:nvSpPr>
      <dsp:spPr>
        <a:xfrm>
          <a:off x="300844" y="102199"/>
          <a:ext cx="498520" cy="1828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12</a:t>
          </a:r>
          <a:endParaRPr lang="en-US" sz="700" kern="1200" dirty="0"/>
        </a:p>
      </dsp:txBody>
      <dsp:txXfrm>
        <a:off x="300844" y="138775"/>
        <a:ext cx="443656" cy="109729"/>
      </dsp:txXfrm>
    </dsp:sp>
    <dsp:sp modelId="{8ECD5122-1E3A-CC4C-A117-9DB82C474C38}">
      <dsp:nvSpPr>
        <dsp:cNvPr id="0" name=""/>
        <dsp:cNvSpPr/>
      </dsp:nvSpPr>
      <dsp:spPr>
        <a:xfrm>
          <a:off x="818798" y="95791"/>
          <a:ext cx="263555" cy="195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</a:t>
          </a:r>
          <a:endParaRPr lang="en-US" sz="800" kern="1200" dirty="0"/>
        </a:p>
      </dsp:txBody>
      <dsp:txXfrm>
        <a:off x="824530" y="101523"/>
        <a:ext cx="252091" cy="184234"/>
      </dsp:txXfrm>
    </dsp:sp>
    <dsp:sp modelId="{6A7171D0-93E8-1B4B-B9BD-13235029EA58}">
      <dsp:nvSpPr>
        <dsp:cNvPr id="0" name=""/>
        <dsp:cNvSpPr/>
      </dsp:nvSpPr>
      <dsp:spPr>
        <a:xfrm>
          <a:off x="1118407" y="102199"/>
          <a:ext cx="498520" cy="1828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9</a:t>
          </a:r>
          <a:endParaRPr lang="en-US" sz="700" kern="1200" dirty="0"/>
        </a:p>
      </dsp:txBody>
      <dsp:txXfrm>
        <a:off x="1118407" y="138775"/>
        <a:ext cx="443656" cy="109729"/>
      </dsp:txXfrm>
    </dsp:sp>
    <dsp:sp modelId="{BB57CC69-0492-BB45-91EE-A386B4077C21}">
      <dsp:nvSpPr>
        <dsp:cNvPr id="0" name=""/>
        <dsp:cNvSpPr/>
      </dsp:nvSpPr>
      <dsp:spPr>
        <a:xfrm>
          <a:off x="1636361" y="95791"/>
          <a:ext cx="263555" cy="195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H</a:t>
          </a:r>
          <a:endParaRPr lang="en-US" sz="800" kern="1200" dirty="0"/>
        </a:p>
      </dsp:txBody>
      <dsp:txXfrm>
        <a:off x="1642093" y="101523"/>
        <a:ext cx="252091" cy="18423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C286E6-904B-064D-B1C7-4638764B9C2E}">
      <dsp:nvSpPr>
        <dsp:cNvPr id="0" name=""/>
        <dsp:cNvSpPr/>
      </dsp:nvSpPr>
      <dsp:spPr>
        <a:xfrm>
          <a:off x="1235" y="95791"/>
          <a:ext cx="263555" cy="195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F</a:t>
          </a:r>
          <a:endParaRPr lang="en-US" sz="800" kern="1200" dirty="0"/>
        </a:p>
      </dsp:txBody>
      <dsp:txXfrm>
        <a:off x="6967" y="101523"/>
        <a:ext cx="252091" cy="184234"/>
      </dsp:txXfrm>
    </dsp:sp>
    <dsp:sp modelId="{CE473C56-F57C-884A-964B-DB201B7D387D}">
      <dsp:nvSpPr>
        <dsp:cNvPr id="0" name=""/>
        <dsp:cNvSpPr/>
      </dsp:nvSpPr>
      <dsp:spPr>
        <a:xfrm>
          <a:off x="300844" y="102199"/>
          <a:ext cx="498520" cy="1828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13</a:t>
          </a:r>
          <a:endParaRPr lang="en-US" sz="700" kern="1200" dirty="0"/>
        </a:p>
      </dsp:txBody>
      <dsp:txXfrm>
        <a:off x="300844" y="138775"/>
        <a:ext cx="443656" cy="109729"/>
      </dsp:txXfrm>
    </dsp:sp>
    <dsp:sp modelId="{8ECD5122-1E3A-CC4C-A117-9DB82C474C38}">
      <dsp:nvSpPr>
        <dsp:cNvPr id="0" name=""/>
        <dsp:cNvSpPr/>
      </dsp:nvSpPr>
      <dsp:spPr>
        <a:xfrm>
          <a:off x="818798" y="95791"/>
          <a:ext cx="263555" cy="195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J</a:t>
          </a:r>
          <a:endParaRPr lang="en-US" sz="800" kern="1200" dirty="0"/>
        </a:p>
      </dsp:txBody>
      <dsp:txXfrm>
        <a:off x="824530" y="101523"/>
        <a:ext cx="252091" cy="184234"/>
      </dsp:txXfrm>
    </dsp:sp>
    <dsp:sp modelId="{6A7171D0-93E8-1B4B-B9BD-13235029EA58}">
      <dsp:nvSpPr>
        <dsp:cNvPr id="0" name=""/>
        <dsp:cNvSpPr/>
      </dsp:nvSpPr>
      <dsp:spPr>
        <a:xfrm>
          <a:off x="1118407" y="102199"/>
          <a:ext cx="498520" cy="1828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20</a:t>
          </a:r>
          <a:endParaRPr lang="en-US" sz="700" kern="1200" dirty="0"/>
        </a:p>
      </dsp:txBody>
      <dsp:txXfrm>
        <a:off x="1118407" y="138775"/>
        <a:ext cx="443656" cy="109729"/>
      </dsp:txXfrm>
    </dsp:sp>
    <dsp:sp modelId="{BB57CC69-0492-BB45-91EE-A386B4077C21}">
      <dsp:nvSpPr>
        <dsp:cNvPr id="0" name=""/>
        <dsp:cNvSpPr/>
      </dsp:nvSpPr>
      <dsp:spPr>
        <a:xfrm>
          <a:off x="1636361" y="95791"/>
          <a:ext cx="263555" cy="195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H</a:t>
          </a:r>
          <a:endParaRPr lang="en-US" sz="800" kern="1200" dirty="0"/>
        </a:p>
      </dsp:txBody>
      <dsp:txXfrm>
        <a:off x="1642093" y="101523"/>
        <a:ext cx="252091" cy="18423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C286E6-904B-064D-B1C7-4638764B9C2E}">
      <dsp:nvSpPr>
        <dsp:cNvPr id="0" name=""/>
        <dsp:cNvSpPr/>
      </dsp:nvSpPr>
      <dsp:spPr>
        <a:xfrm>
          <a:off x="1235" y="95791"/>
          <a:ext cx="263555" cy="195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</a:t>
          </a:r>
          <a:endParaRPr lang="en-US" sz="800" kern="1200" dirty="0"/>
        </a:p>
      </dsp:txBody>
      <dsp:txXfrm>
        <a:off x="6967" y="101523"/>
        <a:ext cx="252091" cy="184234"/>
      </dsp:txXfrm>
    </dsp:sp>
    <dsp:sp modelId="{CE473C56-F57C-884A-964B-DB201B7D387D}">
      <dsp:nvSpPr>
        <dsp:cNvPr id="0" name=""/>
        <dsp:cNvSpPr/>
      </dsp:nvSpPr>
      <dsp:spPr>
        <a:xfrm>
          <a:off x="300844" y="102199"/>
          <a:ext cx="498520" cy="1828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17</a:t>
          </a:r>
          <a:endParaRPr lang="en-US" sz="700" kern="1200" dirty="0"/>
        </a:p>
      </dsp:txBody>
      <dsp:txXfrm>
        <a:off x="300844" y="138775"/>
        <a:ext cx="443656" cy="109729"/>
      </dsp:txXfrm>
    </dsp:sp>
    <dsp:sp modelId="{8ECD5122-1E3A-CC4C-A117-9DB82C474C38}">
      <dsp:nvSpPr>
        <dsp:cNvPr id="0" name=""/>
        <dsp:cNvSpPr/>
      </dsp:nvSpPr>
      <dsp:spPr>
        <a:xfrm>
          <a:off x="818798" y="95791"/>
          <a:ext cx="263555" cy="195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</a:t>
          </a:r>
          <a:endParaRPr lang="en-US" sz="800" kern="1200" dirty="0"/>
        </a:p>
      </dsp:txBody>
      <dsp:txXfrm>
        <a:off x="824530" y="101523"/>
        <a:ext cx="252091" cy="184234"/>
      </dsp:txXfrm>
    </dsp:sp>
    <dsp:sp modelId="{6A7171D0-93E8-1B4B-B9BD-13235029EA58}">
      <dsp:nvSpPr>
        <dsp:cNvPr id="0" name=""/>
        <dsp:cNvSpPr/>
      </dsp:nvSpPr>
      <dsp:spPr>
        <a:xfrm>
          <a:off x="1118407" y="102199"/>
          <a:ext cx="498520" cy="1828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28</a:t>
          </a:r>
          <a:endParaRPr lang="en-US" sz="700" kern="1200" dirty="0"/>
        </a:p>
      </dsp:txBody>
      <dsp:txXfrm>
        <a:off x="1118407" y="138775"/>
        <a:ext cx="443656" cy="109729"/>
      </dsp:txXfrm>
    </dsp:sp>
    <dsp:sp modelId="{BB57CC69-0492-BB45-91EE-A386B4077C21}">
      <dsp:nvSpPr>
        <dsp:cNvPr id="0" name=""/>
        <dsp:cNvSpPr/>
      </dsp:nvSpPr>
      <dsp:spPr>
        <a:xfrm>
          <a:off x="1636361" y="95791"/>
          <a:ext cx="263555" cy="195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Q</a:t>
          </a:r>
          <a:endParaRPr lang="en-US" sz="800" kern="1200" dirty="0"/>
        </a:p>
      </dsp:txBody>
      <dsp:txXfrm>
        <a:off x="1642093" y="101523"/>
        <a:ext cx="252091" cy="18423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C286E6-904B-064D-B1C7-4638764B9C2E}">
      <dsp:nvSpPr>
        <dsp:cNvPr id="0" name=""/>
        <dsp:cNvSpPr/>
      </dsp:nvSpPr>
      <dsp:spPr>
        <a:xfrm>
          <a:off x="1235" y="95791"/>
          <a:ext cx="263555" cy="195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</a:t>
          </a:r>
          <a:endParaRPr lang="en-US" sz="800" kern="1200" dirty="0"/>
        </a:p>
      </dsp:txBody>
      <dsp:txXfrm>
        <a:off x="6967" y="101523"/>
        <a:ext cx="252091" cy="184234"/>
      </dsp:txXfrm>
    </dsp:sp>
    <dsp:sp modelId="{CE473C56-F57C-884A-964B-DB201B7D387D}">
      <dsp:nvSpPr>
        <dsp:cNvPr id="0" name=""/>
        <dsp:cNvSpPr/>
      </dsp:nvSpPr>
      <dsp:spPr>
        <a:xfrm>
          <a:off x="300844" y="102199"/>
          <a:ext cx="498520" cy="1828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18</a:t>
          </a:r>
          <a:endParaRPr lang="en-US" sz="700" kern="1200" dirty="0"/>
        </a:p>
      </dsp:txBody>
      <dsp:txXfrm>
        <a:off x="300844" y="138775"/>
        <a:ext cx="443656" cy="109729"/>
      </dsp:txXfrm>
    </dsp:sp>
    <dsp:sp modelId="{8ECD5122-1E3A-CC4C-A117-9DB82C474C38}">
      <dsp:nvSpPr>
        <dsp:cNvPr id="0" name=""/>
        <dsp:cNvSpPr/>
      </dsp:nvSpPr>
      <dsp:spPr>
        <a:xfrm>
          <a:off x="818798" y="95791"/>
          <a:ext cx="263555" cy="195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K</a:t>
          </a:r>
          <a:endParaRPr lang="en-US" sz="800" kern="1200" dirty="0"/>
        </a:p>
      </dsp:txBody>
      <dsp:txXfrm>
        <a:off x="824530" y="101523"/>
        <a:ext cx="252091" cy="184234"/>
      </dsp:txXfrm>
    </dsp:sp>
    <dsp:sp modelId="{6A7171D0-93E8-1B4B-B9BD-13235029EA58}">
      <dsp:nvSpPr>
        <dsp:cNvPr id="0" name=""/>
        <dsp:cNvSpPr/>
      </dsp:nvSpPr>
      <dsp:spPr>
        <a:xfrm>
          <a:off x="1118407" y="102199"/>
          <a:ext cx="498520" cy="1828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22</a:t>
          </a:r>
          <a:endParaRPr lang="en-US" sz="700" kern="1200" dirty="0"/>
        </a:p>
      </dsp:txBody>
      <dsp:txXfrm>
        <a:off x="1118407" y="138775"/>
        <a:ext cx="443656" cy="109729"/>
      </dsp:txXfrm>
    </dsp:sp>
    <dsp:sp modelId="{BB57CC69-0492-BB45-91EE-A386B4077C21}">
      <dsp:nvSpPr>
        <dsp:cNvPr id="0" name=""/>
        <dsp:cNvSpPr/>
      </dsp:nvSpPr>
      <dsp:spPr>
        <a:xfrm>
          <a:off x="1636361" y="95791"/>
          <a:ext cx="263555" cy="195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Q</a:t>
          </a:r>
          <a:endParaRPr lang="en-US" sz="800" kern="1200" dirty="0"/>
        </a:p>
      </dsp:txBody>
      <dsp:txXfrm>
        <a:off x="1642093" y="101523"/>
        <a:ext cx="252091" cy="18423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C286E6-904B-064D-B1C7-4638764B9C2E}">
      <dsp:nvSpPr>
        <dsp:cNvPr id="0" name=""/>
        <dsp:cNvSpPr/>
      </dsp:nvSpPr>
      <dsp:spPr>
        <a:xfrm>
          <a:off x="1997" y="131648"/>
          <a:ext cx="163057" cy="1239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</a:t>
          </a:r>
          <a:endParaRPr lang="en-US" sz="800" kern="1200" dirty="0"/>
        </a:p>
      </dsp:txBody>
      <dsp:txXfrm>
        <a:off x="5628" y="135279"/>
        <a:ext cx="155795" cy="116722"/>
      </dsp:txXfrm>
    </dsp:sp>
    <dsp:sp modelId="{CE473C56-F57C-884A-964B-DB201B7D387D}">
      <dsp:nvSpPr>
        <dsp:cNvPr id="0" name=""/>
        <dsp:cNvSpPr/>
      </dsp:nvSpPr>
      <dsp:spPr>
        <a:xfrm>
          <a:off x="204547" y="102289"/>
          <a:ext cx="274052" cy="18270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18</a:t>
          </a:r>
          <a:endParaRPr lang="en-US" sz="700" kern="1200" dirty="0"/>
        </a:p>
      </dsp:txBody>
      <dsp:txXfrm>
        <a:off x="204547" y="138829"/>
        <a:ext cx="219242" cy="109621"/>
      </dsp:txXfrm>
    </dsp:sp>
    <dsp:sp modelId="{8ECD5122-1E3A-CC4C-A117-9DB82C474C38}">
      <dsp:nvSpPr>
        <dsp:cNvPr id="0" name=""/>
        <dsp:cNvSpPr/>
      </dsp:nvSpPr>
      <dsp:spPr>
        <a:xfrm>
          <a:off x="507809" y="131648"/>
          <a:ext cx="163057" cy="1239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K</a:t>
          </a:r>
          <a:endParaRPr lang="en-US" sz="800" kern="1200" dirty="0"/>
        </a:p>
      </dsp:txBody>
      <dsp:txXfrm>
        <a:off x="511440" y="135279"/>
        <a:ext cx="155795" cy="116722"/>
      </dsp:txXfrm>
    </dsp:sp>
    <dsp:sp modelId="{6A7171D0-93E8-1B4B-B9BD-13235029EA58}">
      <dsp:nvSpPr>
        <dsp:cNvPr id="0" name=""/>
        <dsp:cNvSpPr/>
      </dsp:nvSpPr>
      <dsp:spPr>
        <a:xfrm>
          <a:off x="710359" y="102289"/>
          <a:ext cx="274052" cy="18270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23</a:t>
          </a:r>
          <a:endParaRPr lang="en-US" sz="700" kern="1200" dirty="0"/>
        </a:p>
      </dsp:txBody>
      <dsp:txXfrm>
        <a:off x="710359" y="138829"/>
        <a:ext cx="219242" cy="109621"/>
      </dsp:txXfrm>
    </dsp:sp>
    <dsp:sp modelId="{BB57CC69-0492-BB45-91EE-A386B4077C21}">
      <dsp:nvSpPr>
        <dsp:cNvPr id="0" name=""/>
        <dsp:cNvSpPr/>
      </dsp:nvSpPr>
      <dsp:spPr>
        <a:xfrm>
          <a:off x="1013622" y="131648"/>
          <a:ext cx="163057" cy="1239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</a:t>
          </a:r>
          <a:endParaRPr lang="en-US" sz="800" kern="1200" dirty="0"/>
        </a:p>
      </dsp:txBody>
      <dsp:txXfrm>
        <a:off x="1017253" y="135279"/>
        <a:ext cx="155795" cy="116722"/>
      </dsp:txXfrm>
    </dsp:sp>
    <dsp:sp modelId="{FC229666-6DD4-0049-A886-3F5368E35DF0}">
      <dsp:nvSpPr>
        <dsp:cNvPr id="0" name=""/>
        <dsp:cNvSpPr/>
      </dsp:nvSpPr>
      <dsp:spPr>
        <a:xfrm>
          <a:off x="1216172" y="102289"/>
          <a:ext cx="274052" cy="18270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26</a:t>
          </a:r>
          <a:endParaRPr lang="en-US" sz="700" kern="1200" dirty="0"/>
        </a:p>
      </dsp:txBody>
      <dsp:txXfrm>
        <a:off x="1216172" y="138829"/>
        <a:ext cx="219242" cy="109621"/>
      </dsp:txXfrm>
    </dsp:sp>
    <dsp:sp modelId="{BB98DE44-E90D-1849-B649-6E48B3932E9D}">
      <dsp:nvSpPr>
        <dsp:cNvPr id="0" name=""/>
        <dsp:cNvSpPr/>
      </dsp:nvSpPr>
      <dsp:spPr>
        <a:xfrm>
          <a:off x="1519434" y="131648"/>
          <a:ext cx="163057" cy="1239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</a:t>
          </a:r>
          <a:endParaRPr lang="en-US" sz="800" kern="1200" dirty="0"/>
        </a:p>
      </dsp:txBody>
      <dsp:txXfrm>
        <a:off x="1523065" y="135279"/>
        <a:ext cx="155795" cy="116722"/>
      </dsp:txXfrm>
    </dsp:sp>
    <dsp:sp modelId="{751C6A89-1617-BE4A-B33D-C008D8F340F3}">
      <dsp:nvSpPr>
        <dsp:cNvPr id="0" name=""/>
        <dsp:cNvSpPr/>
      </dsp:nvSpPr>
      <dsp:spPr>
        <a:xfrm>
          <a:off x="1721984" y="102289"/>
          <a:ext cx="274052" cy="18270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36</a:t>
          </a:r>
          <a:endParaRPr lang="en-US" sz="700" kern="1200" dirty="0"/>
        </a:p>
      </dsp:txBody>
      <dsp:txXfrm>
        <a:off x="1721984" y="138829"/>
        <a:ext cx="219242" cy="109621"/>
      </dsp:txXfrm>
    </dsp:sp>
    <dsp:sp modelId="{EC4305EC-1ED1-254C-BC2D-4FF21101D95B}">
      <dsp:nvSpPr>
        <dsp:cNvPr id="0" name=""/>
        <dsp:cNvSpPr/>
      </dsp:nvSpPr>
      <dsp:spPr>
        <a:xfrm>
          <a:off x="2025247" y="131648"/>
          <a:ext cx="163057" cy="1239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U</a:t>
          </a:r>
          <a:endParaRPr lang="en-US" sz="800" kern="1200" dirty="0"/>
        </a:p>
      </dsp:txBody>
      <dsp:txXfrm>
        <a:off x="2028878" y="135279"/>
        <a:ext cx="155795" cy="11672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C286E6-904B-064D-B1C7-4638764B9C2E}">
      <dsp:nvSpPr>
        <dsp:cNvPr id="0" name=""/>
        <dsp:cNvSpPr/>
      </dsp:nvSpPr>
      <dsp:spPr>
        <a:xfrm>
          <a:off x="1235" y="95791"/>
          <a:ext cx="263555" cy="195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</a:t>
          </a:r>
          <a:endParaRPr lang="en-US" sz="800" kern="1200" dirty="0"/>
        </a:p>
      </dsp:txBody>
      <dsp:txXfrm>
        <a:off x="6967" y="101523"/>
        <a:ext cx="252091" cy="184234"/>
      </dsp:txXfrm>
    </dsp:sp>
    <dsp:sp modelId="{CE473C56-F57C-884A-964B-DB201B7D387D}">
      <dsp:nvSpPr>
        <dsp:cNvPr id="0" name=""/>
        <dsp:cNvSpPr/>
      </dsp:nvSpPr>
      <dsp:spPr>
        <a:xfrm>
          <a:off x="300844" y="102199"/>
          <a:ext cx="498520" cy="1828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19</a:t>
          </a:r>
          <a:endParaRPr lang="en-US" sz="700" kern="1200" dirty="0"/>
        </a:p>
      </dsp:txBody>
      <dsp:txXfrm>
        <a:off x="300844" y="138775"/>
        <a:ext cx="443656" cy="109729"/>
      </dsp:txXfrm>
    </dsp:sp>
    <dsp:sp modelId="{8ECD5122-1E3A-CC4C-A117-9DB82C474C38}">
      <dsp:nvSpPr>
        <dsp:cNvPr id="0" name=""/>
        <dsp:cNvSpPr/>
      </dsp:nvSpPr>
      <dsp:spPr>
        <a:xfrm>
          <a:off x="818798" y="95791"/>
          <a:ext cx="263555" cy="195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</a:t>
          </a:r>
          <a:endParaRPr lang="en-US" sz="800" kern="1200" dirty="0"/>
        </a:p>
      </dsp:txBody>
      <dsp:txXfrm>
        <a:off x="824530" y="101523"/>
        <a:ext cx="252091" cy="184234"/>
      </dsp:txXfrm>
    </dsp:sp>
    <dsp:sp modelId="{6A7171D0-93E8-1B4B-B9BD-13235029EA58}">
      <dsp:nvSpPr>
        <dsp:cNvPr id="0" name=""/>
        <dsp:cNvSpPr/>
      </dsp:nvSpPr>
      <dsp:spPr>
        <a:xfrm>
          <a:off x="1118407" y="102199"/>
          <a:ext cx="498520" cy="1828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41</a:t>
          </a:r>
          <a:endParaRPr lang="en-US" sz="700" kern="1200" dirty="0"/>
        </a:p>
      </dsp:txBody>
      <dsp:txXfrm>
        <a:off x="1118407" y="138775"/>
        <a:ext cx="443656" cy="109729"/>
      </dsp:txXfrm>
    </dsp:sp>
    <dsp:sp modelId="{BB57CC69-0492-BB45-91EE-A386B4077C21}">
      <dsp:nvSpPr>
        <dsp:cNvPr id="0" name=""/>
        <dsp:cNvSpPr/>
      </dsp:nvSpPr>
      <dsp:spPr>
        <a:xfrm>
          <a:off x="1636361" y="95791"/>
          <a:ext cx="263555" cy="195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U</a:t>
          </a:r>
          <a:endParaRPr lang="en-US" sz="800" kern="1200" dirty="0"/>
        </a:p>
      </dsp:txBody>
      <dsp:txXfrm>
        <a:off x="1642093" y="101523"/>
        <a:ext cx="252091" cy="18423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C286E6-904B-064D-B1C7-4638764B9C2E}">
      <dsp:nvSpPr>
        <dsp:cNvPr id="0" name=""/>
        <dsp:cNvSpPr/>
      </dsp:nvSpPr>
      <dsp:spPr>
        <a:xfrm>
          <a:off x="1235" y="95791"/>
          <a:ext cx="263555" cy="195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K</a:t>
          </a:r>
          <a:endParaRPr lang="en-US" sz="800" kern="1200" dirty="0"/>
        </a:p>
      </dsp:txBody>
      <dsp:txXfrm>
        <a:off x="6967" y="101523"/>
        <a:ext cx="252091" cy="184234"/>
      </dsp:txXfrm>
    </dsp:sp>
    <dsp:sp modelId="{CE473C56-F57C-884A-964B-DB201B7D387D}">
      <dsp:nvSpPr>
        <dsp:cNvPr id="0" name=""/>
        <dsp:cNvSpPr/>
      </dsp:nvSpPr>
      <dsp:spPr>
        <a:xfrm>
          <a:off x="300844" y="102199"/>
          <a:ext cx="498520" cy="1828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24</a:t>
          </a:r>
          <a:endParaRPr lang="en-US" sz="700" kern="1200" dirty="0"/>
        </a:p>
      </dsp:txBody>
      <dsp:txXfrm>
        <a:off x="300844" y="138775"/>
        <a:ext cx="443656" cy="109729"/>
      </dsp:txXfrm>
    </dsp:sp>
    <dsp:sp modelId="{8ECD5122-1E3A-CC4C-A117-9DB82C474C38}">
      <dsp:nvSpPr>
        <dsp:cNvPr id="0" name=""/>
        <dsp:cNvSpPr/>
      </dsp:nvSpPr>
      <dsp:spPr>
        <a:xfrm>
          <a:off x="818798" y="95791"/>
          <a:ext cx="263555" cy="195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N</a:t>
          </a:r>
          <a:endParaRPr lang="en-US" sz="800" kern="1200" dirty="0"/>
        </a:p>
      </dsp:txBody>
      <dsp:txXfrm>
        <a:off x="824530" y="101523"/>
        <a:ext cx="252091" cy="184234"/>
      </dsp:txXfrm>
    </dsp:sp>
    <dsp:sp modelId="{6A7171D0-93E8-1B4B-B9BD-13235029EA58}">
      <dsp:nvSpPr>
        <dsp:cNvPr id="0" name=""/>
        <dsp:cNvSpPr/>
      </dsp:nvSpPr>
      <dsp:spPr>
        <a:xfrm>
          <a:off x="1118407" y="102199"/>
          <a:ext cx="498520" cy="1828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30</a:t>
          </a:r>
          <a:endParaRPr lang="en-US" sz="700" kern="1200" dirty="0"/>
        </a:p>
      </dsp:txBody>
      <dsp:txXfrm>
        <a:off x="1118407" y="138775"/>
        <a:ext cx="443656" cy="109729"/>
      </dsp:txXfrm>
    </dsp:sp>
    <dsp:sp modelId="{BB57CC69-0492-BB45-91EE-A386B4077C21}">
      <dsp:nvSpPr>
        <dsp:cNvPr id="0" name=""/>
        <dsp:cNvSpPr/>
      </dsp:nvSpPr>
      <dsp:spPr>
        <a:xfrm>
          <a:off x="1636361" y="95791"/>
          <a:ext cx="263555" cy="195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R</a:t>
          </a:r>
          <a:endParaRPr lang="en-US" sz="800" kern="1200" dirty="0"/>
        </a:p>
      </dsp:txBody>
      <dsp:txXfrm>
        <a:off x="1642093" y="101523"/>
        <a:ext cx="252091" cy="18423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C286E6-904B-064D-B1C7-4638764B9C2E}">
      <dsp:nvSpPr>
        <dsp:cNvPr id="0" name=""/>
        <dsp:cNvSpPr/>
      </dsp:nvSpPr>
      <dsp:spPr>
        <a:xfrm>
          <a:off x="1235" y="95791"/>
          <a:ext cx="263555" cy="195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K</a:t>
          </a:r>
          <a:endParaRPr lang="en-US" sz="800" kern="1200" dirty="0"/>
        </a:p>
      </dsp:txBody>
      <dsp:txXfrm>
        <a:off x="6967" y="101523"/>
        <a:ext cx="252091" cy="184234"/>
      </dsp:txXfrm>
    </dsp:sp>
    <dsp:sp modelId="{CE473C56-F57C-884A-964B-DB201B7D387D}">
      <dsp:nvSpPr>
        <dsp:cNvPr id="0" name=""/>
        <dsp:cNvSpPr/>
      </dsp:nvSpPr>
      <dsp:spPr>
        <a:xfrm>
          <a:off x="300844" y="102199"/>
          <a:ext cx="498520" cy="1828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23</a:t>
          </a:r>
          <a:endParaRPr lang="en-US" sz="700" kern="1200" dirty="0"/>
        </a:p>
      </dsp:txBody>
      <dsp:txXfrm>
        <a:off x="300844" y="138775"/>
        <a:ext cx="443656" cy="109729"/>
      </dsp:txXfrm>
    </dsp:sp>
    <dsp:sp modelId="{8ECD5122-1E3A-CC4C-A117-9DB82C474C38}">
      <dsp:nvSpPr>
        <dsp:cNvPr id="0" name=""/>
        <dsp:cNvSpPr/>
      </dsp:nvSpPr>
      <dsp:spPr>
        <a:xfrm>
          <a:off x="818798" y="95791"/>
          <a:ext cx="263555" cy="195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</a:t>
          </a:r>
          <a:endParaRPr lang="en-US" sz="800" kern="1200" dirty="0"/>
        </a:p>
      </dsp:txBody>
      <dsp:txXfrm>
        <a:off x="824530" y="101523"/>
        <a:ext cx="252091" cy="184234"/>
      </dsp:txXfrm>
    </dsp:sp>
    <dsp:sp modelId="{6A7171D0-93E8-1B4B-B9BD-13235029EA58}">
      <dsp:nvSpPr>
        <dsp:cNvPr id="0" name=""/>
        <dsp:cNvSpPr/>
      </dsp:nvSpPr>
      <dsp:spPr>
        <a:xfrm>
          <a:off x="1118407" y="102199"/>
          <a:ext cx="498520" cy="1828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27</a:t>
          </a:r>
          <a:endParaRPr lang="en-US" sz="700" kern="1200" dirty="0"/>
        </a:p>
      </dsp:txBody>
      <dsp:txXfrm>
        <a:off x="1118407" y="138775"/>
        <a:ext cx="443656" cy="109729"/>
      </dsp:txXfrm>
    </dsp:sp>
    <dsp:sp modelId="{BB57CC69-0492-BB45-91EE-A386B4077C21}">
      <dsp:nvSpPr>
        <dsp:cNvPr id="0" name=""/>
        <dsp:cNvSpPr/>
      </dsp:nvSpPr>
      <dsp:spPr>
        <a:xfrm>
          <a:off x="1636361" y="95791"/>
          <a:ext cx="263555" cy="195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R</a:t>
          </a:r>
          <a:endParaRPr lang="en-US" sz="800" kern="1200" dirty="0"/>
        </a:p>
      </dsp:txBody>
      <dsp:txXfrm>
        <a:off x="1642093" y="101523"/>
        <a:ext cx="252091" cy="184234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C286E6-904B-064D-B1C7-4638764B9C2E}">
      <dsp:nvSpPr>
        <dsp:cNvPr id="0" name=""/>
        <dsp:cNvSpPr/>
      </dsp:nvSpPr>
      <dsp:spPr>
        <a:xfrm>
          <a:off x="1235" y="95791"/>
          <a:ext cx="263555" cy="195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</a:t>
          </a:r>
          <a:endParaRPr lang="en-US" sz="800" kern="1200" dirty="0"/>
        </a:p>
      </dsp:txBody>
      <dsp:txXfrm>
        <a:off x="6967" y="101523"/>
        <a:ext cx="252091" cy="184234"/>
      </dsp:txXfrm>
    </dsp:sp>
    <dsp:sp modelId="{CE473C56-F57C-884A-964B-DB201B7D387D}">
      <dsp:nvSpPr>
        <dsp:cNvPr id="0" name=""/>
        <dsp:cNvSpPr/>
      </dsp:nvSpPr>
      <dsp:spPr>
        <a:xfrm>
          <a:off x="300844" y="102199"/>
          <a:ext cx="498520" cy="1828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26</a:t>
          </a:r>
          <a:endParaRPr lang="en-US" sz="700" kern="1200" dirty="0"/>
        </a:p>
      </dsp:txBody>
      <dsp:txXfrm>
        <a:off x="300844" y="138775"/>
        <a:ext cx="443656" cy="109729"/>
      </dsp:txXfrm>
    </dsp:sp>
    <dsp:sp modelId="{8ECD5122-1E3A-CC4C-A117-9DB82C474C38}">
      <dsp:nvSpPr>
        <dsp:cNvPr id="0" name=""/>
        <dsp:cNvSpPr/>
      </dsp:nvSpPr>
      <dsp:spPr>
        <a:xfrm>
          <a:off x="818798" y="95791"/>
          <a:ext cx="263555" cy="195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</a:t>
          </a:r>
          <a:endParaRPr lang="en-US" sz="800" kern="1200" dirty="0"/>
        </a:p>
      </dsp:txBody>
      <dsp:txXfrm>
        <a:off x="824530" y="101523"/>
        <a:ext cx="252091" cy="184234"/>
      </dsp:txXfrm>
    </dsp:sp>
    <dsp:sp modelId="{6A7171D0-93E8-1B4B-B9BD-13235029EA58}">
      <dsp:nvSpPr>
        <dsp:cNvPr id="0" name=""/>
        <dsp:cNvSpPr/>
      </dsp:nvSpPr>
      <dsp:spPr>
        <a:xfrm>
          <a:off x="1118407" y="102199"/>
          <a:ext cx="498520" cy="1828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34</a:t>
          </a:r>
          <a:endParaRPr lang="en-US" sz="700" kern="1200" dirty="0"/>
        </a:p>
      </dsp:txBody>
      <dsp:txXfrm>
        <a:off x="1118407" y="138775"/>
        <a:ext cx="443656" cy="109729"/>
      </dsp:txXfrm>
    </dsp:sp>
    <dsp:sp modelId="{BB57CC69-0492-BB45-91EE-A386B4077C21}">
      <dsp:nvSpPr>
        <dsp:cNvPr id="0" name=""/>
        <dsp:cNvSpPr/>
      </dsp:nvSpPr>
      <dsp:spPr>
        <a:xfrm>
          <a:off x="1636361" y="95791"/>
          <a:ext cx="263555" cy="195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Q</a:t>
          </a:r>
          <a:endParaRPr lang="en-US" sz="800" kern="1200" dirty="0"/>
        </a:p>
      </dsp:txBody>
      <dsp:txXfrm>
        <a:off x="1642093" y="101523"/>
        <a:ext cx="252091" cy="184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C286E6-904B-064D-B1C7-4638764B9C2E}">
      <dsp:nvSpPr>
        <dsp:cNvPr id="0" name=""/>
        <dsp:cNvSpPr/>
      </dsp:nvSpPr>
      <dsp:spPr>
        <a:xfrm>
          <a:off x="326778" y="92386"/>
          <a:ext cx="265167" cy="1692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</a:t>
          </a:r>
          <a:endParaRPr lang="en-US" sz="700" kern="1200" dirty="0"/>
        </a:p>
      </dsp:txBody>
      <dsp:txXfrm>
        <a:off x="331736" y="97344"/>
        <a:ext cx="255251" cy="159371"/>
      </dsp:txXfrm>
    </dsp:sp>
    <dsp:sp modelId="{CE473C56-F57C-884A-964B-DB201B7D387D}">
      <dsp:nvSpPr>
        <dsp:cNvPr id="0" name=""/>
        <dsp:cNvSpPr/>
      </dsp:nvSpPr>
      <dsp:spPr>
        <a:xfrm>
          <a:off x="688960" y="85588"/>
          <a:ext cx="480299" cy="1828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2</a:t>
          </a:r>
          <a:endParaRPr lang="en-US" sz="700" kern="1200" dirty="0"/>
        </a:p>
      </dsp:txBody>
      <dsp:txXfrm>
        <a:off x="688960" y="122164"/>
        <a:ext cx="425434" cy="109730"/>
      </dsp:txXfrm>
    </dsp:sp>
    <dsp:sp modelId="{BB57CC69-0492-BB45-91EE-A386B4077C21}">
      <dsp:nvSpPr>
        <dsp:cNvPr id="0" name=""/>
        <dsp:cNvSpPr/>
      </dsp:nvSpPr>
      <dsp:spPr>
        <a:xfrm>
          <a:off x="1246633" y="92386"/>
          <a:ext cx="265167" cy="1692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F</a:t>
          </a:r>
          <a:endParaRPr lang="en-US" sz="700" kern="1200" dirty="0"/>
        </a:p>
      </dsp:txBody>
      <dsp:txXfrm>
        <a:off x="1251591" y="97344"/>
        <a:ext cx="255251" cy="159371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C286E6-904B-064D-B1C7-4638764B9C2E}">
      <dsp:nvSpPr>
        <dsp:cNvPr id="0" name=""/>
        <dsp:cNvSpPr/>
      </dsp:nvSpPr>
      <dsp:spPr>
        <a:xfrm>
          <a:off x="1235" y="95791"/>
          <a:ext cx="263555" cy="195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</a:t>
          </a:r>
          <a:endParaRPr lang="en-US" sz="800" kern="1200" dirty="0"/>
        </a:p>
      </dsp:txBody>
      <dsp:txXfrm>
        <a:off x="6967" y="101523"/>
        <a:ext cx="252091" cy="184234"/>
      </dsp:txXfrm>
    </dsp:sp>
    <dsp:sp modelId="{CE473C56-F57C-884A-964B-DB201B7D387D}">
      <dsp:nvSpPr>
        <dsp:cNvPr id="0" name=""/>
        <dsp:cNvSpPr/>
      </dsp:nvSpPr>
      <dsp:spPr>
        <a:xfrm>
          <a:off x="300844" y="102199"/>
          <a:ext cx="498520" cy="1828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25</a:t>
          </a:r>
          <a:endParaRPr lang="en-US" sz="700" kern="1200" dirty="0"/>
        </a:p>
      </dsp:txBody>
      <dsp:txXfrm>
        <a:off x="300844" y="138775"/>
        <a:ext cx="443656" cy="109729"/>
      </dsp:txXfrm>
    </dsp:sp>
    <dsp:sp modelId="{8ECD5122-1E3A-CC4C-A117-9DB82C474C38}">
      <dsp:nvSpPr>
        <dsp:cNvPr id="0" name=""/>
        <dsp:cNvSpPr/>
      </dsp:nvSpPr>
      <dsp:spPr>
        <a:xfrm>
          <a:off x="818798" y="95791"/>
          <a:ext cx="263555" cy="195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</a:t>
          </a:r>
          <a:endParaRPr lang="en-US" sz="800" kern="1200" dirty="0"/>
        </a:p>
      </dsp:txBody>
      <dsp:txXfrm>
        <a:off x="824530" y="101523"/>
        <a:ext cx="252091" cy="184234"/>
      </dsp:txXfrm>
    </dsp:sp>
    <dsp:sp modelId="{6A7171D0-93E8-1B4B-B9BD-13235029EA58}">
      <dsp:nvSpPr>
        <dsp:cNvPr id="0" name=""/>
        <dsp:cNvSpPr/>
      </dsp:nvSpPr>
      <dsp:spPr>
        <a:xfrm>
          <a:off x="1118407" y="102199"/>
          <a:ext cx="498520" cy="1828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28</a:t>
          </a:r>
          <a:endParaRPr lang="en-US" sz="700" kern="1200" dirty="0"/>
        </a:p>
      </dsp:txBody>
      <dsp:txXfrm>
        <a:off x="1118407" y="138775"/>
        <a:ext cx="443656" cy="109729"/>
      </dsp:txXfrm>
    </dsp:sp>
    <dsp:sp modelId="{BB57CC69-0492-BB45-91EE-A386B4077C21}">
      <dsp:nvSpPr>
        <dsp:cNvPr id="0" name=""/>
        <dsp:cNvSpPr/>
      </dsp:nvSpPr>
      <dsp:spPr>
        <a:xfrm>
          <a:off x="1636361" y="95791"/>
          <a:ext cx="263555" cy="195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Q</a:t>
          </a:r>
          <a:endParaRPr lang="en-US" sz="800" kern="1200" dirty="0"/>
        </a:p>
      </dsp:txBody>
      <dsp:txXfrm>
        <a:off x="1642093" y="101523"/>
        <a:ext cx="252091" cy="184234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C286E6-904B-064D-B1C7-4638764B9C2E}">
      <dsp:nvSpPr>
        <dsp:cNvPr id="0" name=""/>
        <dsp:cNvSpPr/>
      </dsp:nvSpPr>
      <dsp:spPr>
        <a:xfrm>
          <a:off x="1235" y="95791"/>
          <a:ext cx="263555" cy="195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</a:t>
          </a:r>
          <a:endParaRPr lang="en-US" sz="800" kern="1200" dirty="0"/>
        </a:p>
      </dsp:txBody>
      <dsp:txXfrm>
        <a:off x="6967" y="101523"/>
        <a:ext cx="252091" cy="184234"/>
      </dsp:txXfrm>
    </dsp:sp>
    <dsp:sp modelId="{CE473C56-F57C-884A-964B-DB201B7D387D}">
      <dsp:nvSpPr>
        <dsp:cNvPr id="0" name=""/>
        <dsp:cNvSpPr/>
      </dsp:nvSpPr>
      <dsp:spPr>
        <a:xfrm>
          <a:off x="300844" y="102199"/>
          <a:ext cx="498520" cy="1828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26</a:t>
          </a:r>
          <a:endParaRPr lang="en-US" sz="700" kern="1200" dirty="0"/>
        </a:p>
      </dsp:txBody>
      <dsp:txXfrm>
        <a:off x="300844" y="138775"/>
        <a:ext cx="443656" cy="109729"/>
      </dsp:txXfrm>
    </dsp:sp>
    <dsp:sp modelId="{8ECD5122-1E3A-CC4C-A117-9DB82C474C38}">
      <dsp:nvSpPr>
        <dsp:cNvPr id="0" name=""/>
        <dsp:cNvSpPr/>
      </dsp:nvSpPr>
      <dsp:spPr>
        <a:xfrm>
          <a:off x="818798" y="95791"/>
          <a:ext cx="263555" cy="195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</a:t>
          </a:r>
          <a:endParaRPr lang="en-US" sz="800" kern="1200" dirty="0"/>
        </a:p>
      </dsp:txBody>
      <dsp:txXfrm>
        <a:off x="824530" y="101523"/>
        <a:ext cx="252091" cy="184234"/>
      </dsp:txXfrm>
    </dsp:sp>
    <dsp:sp modelId="{6A7171D0-93E8-1B4B-B9BD-13235029EA58}">
      <dsp:nvSpPr>
        <dsp:cNvPr id="0" name=""/>
        <dsp:cNvSpPr/>
      </dsp:nvSpPr>
      <dsp:spPr>
        <a:xfrm>
          <a:off x="1118407" y="102199"/>
          <a:ext cx="498520" cy="1828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35</a:t>
          </a:r>
          <a:endParaRPr lang="en-US" sz="700" kern="1200" dirty="0"/>
        </a:p>
      </dsp:txBody>
      <dsp:txXfrm>
        <a:off x="1118407" y="138775"/>
        <a:ext cx="443656" cy="109729"/>
      </dsp:txXfrm>
    </dsp:sp>
    <dsp:sp modelId="{BB57CC69-0492-BB45-91EE-A386B4077C21}">
      <dsp:nvSpPr>
        <dsp:cNvPr id="0" name=""/>
        <dsp:cNvSpPr/>
      </dsp:nvSpPr>
      <dsp:spPr>
        <a:xfrm>
          <a:off x="1636361" y="95791"/>
          <a:ext cx="263555" cy="195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U</a:t>
          </a:r>
          <a:endParaRPr lang="en-US" sz="800" kern="1200" dirty="0"/>
        </a:p>
      </dsp:txBody>
      <dsp:txXfrm>
        <a:off x="1642093" y="101523"/>
        <a:ext cx="252091" cy="184234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C286E6-904B-064D-B1C7-4638764B9C2E}">
      <dsp:nvSpPr>
        <dsp:cNvPr id="0" name=""/>
        <dsp:cNvSpPr/>
      </dsp:nvSpPr>
      <dsp:spPr>
        <a:xfrm>
          <a:off x="1235" y="95791"/>
          <a:ext cx="263555" cy="195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</a:t>
          </a:r>
          <a:endParaRPr lang="en-US" sz="800" kern="1200" dirty="0"/>
        </a:p>
      </dsp:txBody>
      <dsp:txXfrm>
        <a:off x="6967" y="101523"/>
        <a:ext cx="252091" cy="184234"/>
      </dsp:txXfrm>
    </dsp:sp>
    <dsp:sp modelId="{CE473C56-F57C-884A-964B-DB201B7D387D}">
      <dsp:nvSpPr>
        <dsp:cNvPr id="0" name=""/>
        <dsp:cNvSpPr/>
      </dsp:nvSpPr>
      <dsp:spPr>
        <a:xfrm>
          <a:off x="300844" y="102199"/>
          <a:ext cx="498520" cy="1828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27</a:t>
          </a:r>
          <a:endParaRPr lang="en-US" sz="700" kern="1200" dirty="0"/>
        </a:p>
      </dsp:txBody>
      <dsp:txXfrm>
        <a:off x="300844" y="138775"/>
        <a:ext cx="443656" cy="109729"/>
      </dsp:txXfrm>
    </dsp:sp>
    <dsp:sp modelId="{8ECD5122-1E3A-CC4C-A117-9DB82C474C38}">
      <dsp:nvSpPr>
        <dsp:cNvPr id="0" name=""/>
        <dsp:cNvSpPr/>
      </dsp:nvSpPr>
      <dsp:spPr>
        <a:xfrm>
          <a:off x="818798" y="95791"/>
          <a:ext cx="263555" cy="195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R</a:t>
          </a:r>
          <a:endParaRPr lang="en-US" sz="800" kern="1200" dirty="0"/>
        </a:p>
      </dsp:txBody>
      <dsp:txXfrm>
        <a:off x="824530" y="101523"/>
        <a:ext cx="252091" cy="184234"/>
      </dsp:txXfrm>
    </dsp:sp>
    <dsp:sp modelId="{6A7171D0-93E8-1B4B-B9BD-13235029EA58}">
      <dsp:nvSpPr>
        <dsp:cNvPr id="0" name=""/>
        <dsp:cNvSpPr/>
      </dsp:nvSpPr>
      <dsp:spPr>
        <a:xfrm>
          <a:off x="1118407" y="102199"/>
          <a:ext cx="498520" cy="1828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39</a:t>
          </a:r>
          <a:endParaRPr lang="en-US" sz="700" kern="1200" dirty="0"/>
        </a:p>
      </dsp:txBody>
      <dsp:txXfrm>
        <a:off x="1118407" y="138775"/>
        <a:ext cx="443656" cy="109729"/>
      </dsp:txXfrm>
    </dsp:sp>
    <dsp:sp modelId="{BB57CC69-0492-BB45-91EE-A386B4077C21}">
      <dsp:nvSpPr>
        <dsp:cNvPr id="0" name=""/>
        <dsp:cNvSpPr/>
      </dsp:nvSpPr>
      <dsp:spPr>
        <a:xfrm>
          <a:off x="1636361" y="95791"/>
          <a:ext cx="263555" cy="195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U</a:t>
          </a:r>
          <a:endParaRPr lang="en-US" sz="800" kern="1200" dirty="0"/>
        </a:p>
      </dsp:txBody>
      <dsp:txXfrm>
        <a:off x="1642093" y="101523"/>
        <a:ext cx="252091" cy="184234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C286E6-904B-064D-B1C7-4638764B9C2E}">
      <dsp:nvSpPr>
        <dsp:cNvPr id="0" name=""/>
        <dsp:cNvSpPr/>
      </dsp:nvSpPr>
      <dsp:spPr>
        <a:xfrm>
          <a:off x="1235" y="95791"/>
          <a:ext cx="263555" cy="195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N</a:t>
          </a:r>
          <a:endParaRPr lang="en-US" sz="800" kern="1200" dirty="0"/>
        </a:p>
      </dsp:txBody>
      <dsp:txXfrm>
        <a:off x="6967" y="101523"/>
        <a:ext cx="252091" cy="184234"/>
      </dsp:txXfrm>
    </dsp:sp>
    <dsp:sp modelId="{CE473C56-F57C-884A-964B-DB201B7D387D}">
      <dsp:nvSpPr>
        <dsp:cNvPr id="0" name=""/>
        <dsp:cNvSpPr/>
      </dsp:nvSpPr>
      <dsp:spPr>
        <a:xfrm>
          <a:off x="300844" y="102199"/>
          <a:ext cx="498520" cy="1828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29</a:t>
          </a:r>
          <a:endParaRPr lang="en-US" sz="700" kern="1200" dirty="0"/>
        </a:p>
      </dsp:txBody>
      <dsp:txXfrm>
        <a:off x="300844" y="138775"/>
        <a:ext cx="443656" cy="109729"/>
      </dsp:txXfrm>
    </dsp:sp>
    <dsp:sp modelId="{8ECD5122-1E3A-CC4C-A117-9DB82C474C38}">
      <dsp:nvSpPr>
        <dsp:cNvPr id="0" name=""/>
        <dsp:cNvSpPr/>
      </dsp:nvSpPr>
      <dsp:spPr>
        <a:xfrm>
          <a:off x="818798" y="95791"/>
          <a:ext cx="263555" cy="195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O</a:t>
          </a:r>
          <a:endParaRPr lang="en-US" sz="800" kern="1200" dirty="0"/>
        </a:p>
      </dsp:txBody>
      <dsp:txXfrm>
        <a:off x="824530" y="101523"/>
        <a:ext cx="252091" cy="184234"/>
      </dsp:txXfrm>
    </dsp:sp>
    <dsp:sp modelId="{6A7171D0-93E8-1B4B-B9BD-13235029EA58}">
      <dsp:nvSpPr>
        <dsp:cNvPr id="0" name=""/>
        <dsp:cNvSpPr/>
      </dsp:nvSpPr>
      <dsp:spPr>
        <a:xfrm>
          <a:off x="1118407" y="102199"/>
          <a:ext cx="498520" cy="1828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33</a:t>
          </a:r>
          <a:endParaRPr lang="en-US" sz="700" kern="1200" dirty="0"/>
        </a:p>
      </dsp:txBody>
      <dsp:txXfrm>
        <a:off x="1118407" y="138775"/>
        <a:ext cx="443656" cy="109729"/>
      </dsp:txXfrm>
    </dsp:sp>
    <dsp:sp modelId="{BB57CC69-0492-BB45-91EE-A386B4077C21}">
      <dsp:nvSpPr>
        <dsp:cNvPr id="0" name=""/>
        <dsp:cNvSpPr/>
      </dsp:nvSpPr>
      <dsp:spPr>
        <a:xfrm>
          <a:off x="1636361" y="95791"/>
          <a:ext cx="263555" cy="195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Q</a:t>
          </a:r>
          <a:endParaRPr lang="en-US" sz="800" kern="1200" dirty="0"/>
        </a:p>
      </dsp:txBody>
      <dsp:txXfrm>
        <a:off x="1642093" y="101523"/>
        <a:ext cx="252091" cy="184234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C286E6-904B-064D-B1C7-4638764B9C2E}">
      <dsp:nvSpPr>
        <dsp:cNvPr id="0" name=""/>
        <dsp:cNvSpPr/>
      </dsp:nvSpPr>
      <dsp:spPr>
        <a:xfrm>
          <a:off x="1235" y="95791"/>
          <a:ext cx="263555" cy="195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N</a:t>
          </a:r>
          <a:endParaRPr lang="en-US" sz="800" kern="1200" dirty="0"/>
        </a:p>
      </dsp:txBody>
      <dsp:txXfrm>
        <a:off x="6967" y="101523"/>
        <a:ext cx="252091" cy="184234"/>
      </dsp:txXfrm>
    </dsp:sp>
    <dsp:sp modelId="{CE473C56-F57C-884A-964B-DB201B7D387D}">
      <dsp:nvSpPr>
        <dsp:cNvPr id="0" name=""/>
        <dsp:cNvSpPr/>
      </dsp:nvSpPr>
      <dsp:spPr>
        <a:xfrm>
          <a:off x="300844" y="102199"/>
          <a:ext cx="498520" cy="1828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32</a:t>
          </a:r>
          <a:endParaRPr lang="en-US" sz="700" kern="1200" dirty="0"/>
        </a:p>
      </dsp:txBody>
      <dsp:txXfrm>
        <a:off x="300844" y="138775"/>
        <a:ext cx="443656" cy="109729"/>
      </dsp:txXfrm>
    </dsp:sp>
    <dsp:sp modelId="{8ECD5122-1E3A-CC4C-A117-9DB82C474C38}">
      <dsp:nvSpPr>
        <dsp:cNvPr id="0" name=""/>
        <dsp:cNvSpPr/>
      </dsp:nvSpPr>
      <dsp:spPr>
        <a:xfrm>
          <a:off x="818798" y="95791"/>
          <a:ext cx="263555" cy="195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</a:t>
          </a:r>
          <a:endParaRPr lang="en-US" sz="800" kern="1200" dirty="0"/>
        </a:p>
      </dsp:txBody>
      <dsp:txXfrm>
        <a:off x="824530" y="101523"/>
        <a:ext cx="252091" cy="184234"/>
      </dsp:txXfrm>
    </dsp:sp>
    <dsp:sp modelId="{6A7171D0-93E8-1B4B-B9BD-13235029EA58}">
      <dsp:nvSpPr>
        <dsp:cNvPr id="0" name=""/>
        <dsp:cNvSpPr/>
      </dsp:nvSpPr>
      <dsp:spPr>
        <a:xfrm>
          <a:off x="1118407" y="102199"/>
          <a:ext cx="498520" cy="1828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34</a:t>
          </a:r>
          <a:endParaRPr lang="en-US" sz="700" kern="1200" dirty="0"/>
        </a:p>
      </dsp:txBody>
      <dsp:txXfrm>
        <a:off x="1118407" y="138775"/>
        <a:ext cx="443656" cy="109729"/>
      </dsp:txXfrm>
    </dsp:sp>
    <dsp:sp modelId="{BB57CC69-0492-BB45-91EE-A386B4077C21}">
      <dsp:nvSpPr>
        <dsp:cNvPr id="0" name=""/>
        <dsp:cNvSpPr/>
      </dsp:nvSpPr>
      <dsp:spPr>
        <a:xfrm>
          <a:off x="1636361" y="95791"/>
          <a:ext cx="263555" cy="195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Q</a:t>
          </a:r>
          <a:endParaRPr lang="en-US" sz="800" kern="1200" dirty="0"/>
        </a:p>
      </dsp:txBody>
      <dsp:txXfrm>
        <a:off x="1642093" y="101523"/>
        <a:ext cx="252091" cy="184234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C286E6-904B-064D-B1C7-4638764B9C2E}">
      <dsp:nvSpPr>
        <dsp:cNvPr id="0" name=""/>
        <dsp:cNvSpPr/>
      </dsp:nvSpPr>
      <dsp:spPr>
        <a:xfrm>
          <a:off x="1235" y="95791"/>
          <a:ext cx="263555" cy="195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N</a:t>
          </a:r>
          <a:endParaRPr lang="en-US" sz="800" kern="1200" dirty="0"/>
        </a:p>
      </dsp:txBody>
      <dsp:txXfrm>
        <a:off x="6967" y="101523"/>
        <a:ext cx="252091" cy="184234"/>
      </dsp:txXfrm>
    </dsp:sp>
    <dsp:sp modelId="{CE473C56-F57C-884A-964B-DB201B7D387D}">
      <dsp:nvSpPr>
        <dsp:cNvPr id="0" name=""/>
        <dsp:cNvSpPr/>
      </dsp:nvSpPr>
      <dsp:spPr>
        <a:xfrm>
          <a:off x="300844" y="102199"/>
          <a:ext cx="498520" cy="1828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32</a:t>
          </a:r>
          <a:endParaRPr lang="en-US" sz="700" kern="1200" dirty="0"/>
        </a:p>
      </dsp:txBody>
      <dsp:txXfrm>
        <a:off x="300844" y="138775"/>
        <a:ext cx="443656" cy="109729"/>
      </dsp:txXfrm>
    </dsp:sp>
    <dsp:sp modelId="{8ECD5122-1E3A-CC4C-A117-9DB82C474C38}">
      <dsp:nvSpPr>
        <dsp:cNvPr id="0" name=""/>
        <dsp:cNvSpPr/>
      </dsp:nvSpPr>
      <dsp:spPr>
        <a:xfrm>
          <a:off x="818798" y="95791"/>
          <a:ext cx="263555" cy="195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</a:t>
          </a:r>
          <a:endParaRPr lang="en-US" sz="800" kern="1200" dirty="0"/>
        </a:p>
      </dsp:txBody>
      <dsp:txXfrm>
        <a:off x="824530" y="101523"/>
        <a:ext cx="252091" cy="184234"/>
      </dsp:txXfrm>
    </dsp:sp>
    <dsp:sp modelId="{6A7171D0-93E8-1B4B-B9BD-13235029EA58}">
      <dsp:nvSpPr>
        <dsp:cNvPr id="0" name=""/>
        <dsp:cNvSpPr/>
      </dsp:nvSpPr>
      <dsp:spPr>
        <a:xfrm>
          <a:off x="1118407" y="102199"/>
          <a:ext cx="498520" cy="1828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35</a:t>
          </a:r>
          <a:endParaRPr lang="en-US" sz="700" kern="1200" dirty="0"/>
        </a:p>
      </dsp:txBody>
      <dsp:txXfrm>
        <a:off x="1118407" y="138775"/>
        <a:ext cx="443656" cy="109729"/>
      </dsp:txXfrm>
    </dsp:sp>
    <dsp:sp modelId="{BB57CC69-0492-BB45-91EE-A386B4077C21}">
      <dsp:nvSpPr>
        <dsp:cNvPr id="0" name=""/>
        <dsp:cNvSpPr/>
      </dsp:nvSpPr>
      <dsp:spPr>
        <a:xfrm>
          <a:off x="1636361" y="95791"/>
          <a:ext cx="263555" cy="195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U</a:t>
          </a:r>
          <a:endParaRPr lang="en-US" sz="800" kern="1200" dirty="0"/>
        </a:p>
      </dsp:txBody>
      <dsp:txXfrm>
        <a:off x="1642093" y="101523"/>
        <a:ext cx="252091" cy="184234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C286E6-904B-064D-B1C7-4638764B9C2E}">
      <dsp:nvSpPr>
        <dsp:cNvPr id="0" name=""/>
        <dsp:cNvSpPr/>
      </dsp:nvSpPr>
      <dsp:spPr>
        <a:xfrm>
          <a:off x="1235" y="95791"/>
          <a:ext cx="263555" cy="195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N</a:t>
          </a:r>
          <a:endParaRPr lang="en-US" sz="800" kern="1200" dirty="0"/>
        </a:p>
      </dsp:txBody>
      <dsp:txXfrm>
        <a:off x="6967" y="101523"/>
        <a:ext cx="252091" cy="184234"/>
      </dsp:txXfrm>
    </dsp:sp>
    <dsp:sp modelId="{CE473C56-F57C-884A-964B-DB201B7D387D}">
      <dsp:nvSpPr>
        <dsp:cNvPr id="0" name=""/>
        <dsp:cNvSpPr/>
      </dsp:nvSpPr>
      <dsp:spPr>
        <a:xfrm>
          <a:off x="300844" y="102199"/>
          <a:ext cx="498520" cy="1828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30</a:t>
          </a:r>
          <a:endParaRPr lang="en-US" sz="700" kern="1200" dirty="0"/>
        </a:p>
      </dsp:txBody>
      <dsp:txXfrm>
        <a:off x="300844" y="138775"/>
        <a:ext cx="443656" cy="109729"/>
      </dsp:txXfrm>
    </dsp:sp>
    <dsp:sp modelId="{8ECD5122-1E3A-CC4C-A117-9DB82C474C38}">
      <dsp:nvSpPr>
        <dsp:cNvPr id="0" name=""/>
        <dsp:cNvSpPr/>
      </dsp:nvSpPr>
      <dsp:spPr>
        <a:xfrm>
          <a:off x="818798" y="95791"/>
          <a:ext cx="263555" cy="195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R</a:t>
          </a:r>
          <a:endParaRPr lang="en-US" sz="800" kern="1200" dirty="0"/>
        </a:p>
      </dsp:txBody>
      <dsp:txXfrm>
        <a:off x="824530" y="101523"/>
        <a:ext cx="252091" cy="184234"/>
      </dsp:txXfrm>
    </dsp:sp>
    <dsp:sp modelId="{6A7171D0-93E8-1B4B-B9BD-13235029EA58}">
      <dsp:nvSpPr>
        <dsp:cNvPr id="0" name=""/>
        <dsp:cNvSpPr/>
      </dsp:nvSpPr>
      <dsp:spPr>
        <a:xfrm>
          <a:off x="1118407" y="102199"/>
          <a:ext cx="498520" cy="1828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39</a:t>
          </a:r>
          <a:endParaRPr lang="en-US" sz="700" kern="1200" dirty="0"/>
        </a:p>
      </dsp:txBody>
      <dsp:txXfrm>
        <a:off x="1118407" y="138775"/>
        <a:ext cx="443656" cy="109729"/>
      </dsp:txXfrm>
    </dsp:sp>
    <dsp:sp modelId="{BB57CC69-0492-BB45-91EE-A386B4077C21}">
      <dsp:nvSpPr>
        <dsp:cNvPr id="0" name=""/>
        <dsp:cNvSpPr/>
      </dsp:nvSpPr>
      <dsp:spPr>
        <a:xfrm>
          <a:off x="1636361" y="95791"/>
          <a:ext cx="263555" cy="195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U</a:t>
          </a:r>
          <a:endParaRPr lang="en-US" sz="800" kern="1200" dirty="0"/>
        </a:p>
      </dsp:txBody>
      <dsp:txXfrm>
        <a:off x="1642093" y="101523"/>
        <a:ext cx="252091" cy="184234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C286E6-904B-064D-B1C7-4638764B9C2E}">
      <dsp:nvSpPr>
        <dsp:cNvPr id="0" name=""/>
        <dsp:cNvSpPr/>
      </dsp:nvSpPr>
      <dsp:spPr>
        <a:xfrm>
          <a:off x="1235" y="95791"/>
          <a:ext cx="263555" cy="195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N</a:t>
          </a:r>
          <a:endParaRPr lang="en-US" sz="800" kern="1200" dirty="0"/>
        </a:p>
      </dsp:txBody>
      <dsp:txXfrm>
        <a:off x="6967" y="101523"/>
        <a:ext cx="252091" cy="184234"/>
      </dsp:txXfrm>
    </dsp:sp>
    <dsp:sp modelId="{CE473C56-F57C-884A-964B-DB201B7D387D}">
      <dsp:nvSpPr>
        <dsp:cNvPr id="0" name=""/>
        <dsp:cNvSpPr/>
      </dsp:nvSpPr>
      <dsp:spPr>
        <a:xfrm>
          <a:off x="300844" y="102199"/>
          <a:ext cx="498520" cy="1828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32</a:t>
          </a:r>
          <a:endParaRPr lang="en-US" sz="700" kern="1200" dirty="0"/>
        </a:p>
      </dsp:txBody>
      <dsp:txXfrm>
        <a:off x="300844" y="138775"/>
        <a:ext cx="443656" cy="109729"/>
      </dsp:txXfrm>
    </dsp:sp>
    <dsp:sp modelId="{8ECD5122-1E3A-CC4C-A117-9DB82C474C38}">
      <dsp:nvSpPr>
        <dsp:cNvPr id="0" name=""/>
        <dsp:cNvSpPr/>
      </dsp:nvSpPr>
      <dsp:spPr>
        <a:xfrm>
          <a:off x="818798" y="95791"/>
          <a:ext cx="263555" cy="195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</a:t>
          </a:r>
          <a:endParaRPr lang="en-US" sz="800" kern="1200" dirty="0"/>
        </a:p>
      </dsp:txBody>
      <dsp:txXfrm>
        <a:off x="824530" y="101523"/>
        <a:ext cx="252091" cy="184234"/>
      </dsp:txXfrm>
    </dsp:sp>
    <dsp:sp modelId="{6A7171D0-93E8-1B4B-B9BD-13235029EA58}">
      <dsp:nvSpPr>
        <dsp:cNvPr id="0" name=""/>
        <dsp:cNvSpPr/>
      </dsp:nvSpPr>
      <dsp:spPr>
        <a:xfrm>
          <a:off x="1118407" y="102199"/>
          <a:ext cx="498520" cy="1828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36</a:t>
          </a:r>
          <a:endParaRPr lang="en-US" sz="700" kern="1200" dirty="0"/>
        </a:p>
      </dsp:txBody>
      <dsp:txXfrm>
        <a:off x="1118407" y="138775"/>
        <a:ext cx="443656" cy="109729"/>
      </dsp:txXfrm>
    </dsp:sp>
    <dsp:sp modelId="{BB57CC69-0492-BB45-91EE-A386B4077C21}">
      <dsp:nvSpPr>
        <dsp:cNvPr id="0" name=""/>
        <dsp:cNvSpPr/>
      </dsp:nvSpPr>
      <dsp:spPr>
        <a:xfrm>
          <a:off x="1636361" y="95791"/>
          <a:ext cx="263555" cy="195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U</a:t>
          </a:r>
          <a:endParaRPr lang="en-US" sz="800" kern="1200" dirty="0"/>
        </a:p>
      </dsp:txBody>
      <dsp:txXfrm>
        <a:off x="1642093" y="101523"/>
        <a:ext cx="252091" cy="184234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C286E6-904B-064D-B1C7-4638764B9C2E}">
      <dsp:nvSpPr>
        <dsp:cNvPr id="0" name=""/>
        <dsp:cNvSpPr/>
      </dsp:nvSpPr>
      <dsp:spPr>
        <a:xfrm>
          <a:off x="1235" y="95791"/>
          <a:ext cx="263555" cy="195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N</a:t>
          </a:r>
          <a:endParaRPr lang="en-US" sz="800" kern="1200" dirty="0"/>
        </a:p>
      </dsp:txBody>
      <dsp:txXfrm>
        <a:off x="6967" y="101523"/>
        <a:ext cx="252091" cy="184234"/>
      </dsp:txXfrm>
    </dsp:sp>
    <dsp:sp modelId="{CE473C56-F57C-884A-964B-DB201B7D387D}">
      <dsp:nvSpPr>
        <dsp:cNvPr id="0" name=""/>
        <dsp:cNvSpPr/>
      </dsp:nvSpPr>
      <dsp:spPr>
        <a:xfrm>
          <a:off x="300844" y="102199"/>
          <a:ext cx="498520" cy="1828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31</a:t>
          </a:r>
          <a:endParaRPr lang="en-US" sz="700" kern="1200" dirty="0"/>
        </a:p>
      </dsp:txBody>
      <dsp:txXfrm>
        <a:off x="300844" y="138775"/>
        <a:ext cx="443656" cy="109729"/>
      </dsp:txXfrm>
    </dsp:sp>
    <dsp:sp modelId="{8ECD5122-1E3A-CC4C-A117-9DB82C474C38}">
      <dsp:nvSpPr>
        <dsp:cNvPr id="0" name=""/>
        <dsp:cNvSpPr/>
      </dsp:nvSpPr>
      <dsp:spPr>
        <a:xfrm>
          <a:off x="818798" y="95791"/>
          <a:ext cx="263555" cy="195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</a:t>
          </a:r>
          <a:endParaRPr lang="en-US" sz="800" kern="1200" dirty="0"/>
        </a:p>
      </dsp:txBody>
      <dsp:txXfrm>
        <a:off x="824530" y="101523"/>
        <a:ext cx="252091" cy="184234"/>
      </dsp:txXfrm>
    </dsp:sp>
    <dsp:sp modelId="{6A7171D0-93E8-1B4B-B9BD-13235029EA58}">
      <dsp:nvSpPr>
        <dsp:cNvPr id="0" name=""/>
        <dsp:cNvSpPr/>
      </dsp:nvSpPr>
      <dsp:spPr>
        <a:xfrm>
          <a:off x="1118407" y="102199"/>
          <a:ext cx="498520" cy="1828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40</a:t>
          </a:r>
          <a:endParaRPr lang="en-US" sz="700" kern="1200" dirty="0"/>
        </a:p>
      </dsp:txBody>
      <dsp:txXfrm>
        <a:off x="1118407" y="138775"/>
        <a:ext cx="443656" cy="109729"/>
      </dsp:txXfrm>
    </dsp:sp>
    <dsp:sp modelId="{BB57CC69-0492-BB45-91EE-A386B4077C21}">
      <dsp:nvSpPr>
        <dsp:cNvPr id="0" name=""/>
        <dsp:cNvSpPr/>
      </dsp:nvSpPr>
      <dsp:spPr>
        <a:xfrm>
          <a:off x="1636361" y="95791"/>
          <a:ext cx="263555" cy="195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U</a:t>
          </a:r>
          <a:endParaRPr lang="en-US" sz="800" kern="1200" dirty="0"/>
        </a:p>
      </dsp:txBody>
      <dsp:txXfrm>
        <a:off x="1642093" y="101523"/>
        <a:ext cx="252091" cy="184234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C286E6-904B-064D-B1C7-4638764B9C2E}">
      <dsp:nvSpPr>
        <dsp:cNvPr id="0" name=""/>
        <dsp:cNvSpPr/>
      </dsp:nvSpPr>
      <dsp:spPr>
        <a:xfrm>
          <a:off x="1235" y="95791"/>
          <a:ext cx="263555" cy="195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</a:t>
          </a:r>
          <a:endParaRPr lang="en-US" sz="800" kern="1200" dirty="0"/>
        </a:p>
      </dsp:txBody>
      <dsp:txXfrm>
        <a:off x="6967" y="101523"/>
        <a:ext cx="252091" cy="184234"/>
      </dsp:txXfrm>
    </dsp:sp>
    <dsp:sp modelId="{CE473C56-F57C-884A-964B-DB201B7D387D}">
      <dsp:nvSpPr>
        <dsp:cNvPr id="0" name=""/>
        <dsp:cNvSpPr/>
      </dsp:nvSpPr>
      <dsp:spPr>
        <a:xfrm>
          <a:off x="300844" y="102199"/>
          <a:ext cx="498520" cy="1828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34</a:t>
          </a:r>
          <a:endParaRPr lang="en-US" sz="700" kern="1200" dirty="0"/>
        </a:p>
      </dsp:txBody>
      <dsp:txXfrm>
        <a:off x="300844" y="138775"/>
        <a:ext cx="443656" cy="109729"/>
      </dsp:txXfrm>
    </dsp:sp>
    <dsp:sp modelId="{8ECD5122-1E3A-CC4C-A117-9DB82C474C38}">
      <dsp:nvSpPr>
        <dsp:cNvPr id="0" name=""/>
        <dsp:cNvSpPr/>
      </dsp:nvSpPr>
      <dsp:spPr>
        <a:xfrm>
          <a:off x="818798" y="95791"/>
          <a:ext cx="263555" cy="195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Q</a:t>
          </a:r>
          <a:endParaRPr lang="en-US" sz="800" kern="1200" dirty="0"/>
        </a:p>
      </dsp:txBody>
      <dsp:txXfrm>
        <a:off x="824530" y="101523"/>
        <a:ext cx="252091" cy="184234"/>
      </dsp:txXfrm>
    </dsp:sp>
    <dsp:sp modelId="{6A7171D0-93E8-1B4B-B9BD-13235029EA58}">
      <dsp:nvSpPr>
        <dsp:cNvPr id="0" name=""/>
        <dsp:cNvSpPr/>
      </dsp:nvSpPr>
      <dsp:spPr>
        <a:xfrm>
          <a:off x="1118407" y="102199"/>
          <a:ext cx="498520" cy="1828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37</a:t>
          </a:r>
          <a:endParaRPr lang="en-US" sz="700" kern="1200" dirty="0"/>
        </a:p>
      </dsp:txBody>
      <dsp:txXfrm>
        <a:off x="1118407" y="138775"/>
        <a:ext cx="443656" cy="109729"/>
      </dsp:txXfrm>
    </dsp:sp>
    <dsp:sp modelId="{BB57CC69-0492-BB45-91EE-A386B4077C21}">
      <dsp:nvSpPr>
        <dsp:cNvPr id="0" name=""/>
        <dsp:cNvSpPr/>
      </dsp:nvSpPr>
      <dsp:spPr>
        <a:xfrm>
          <a:off x="1636361" y="95791"/>
          <a:ext cx="263555" cy="195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V</a:t>
          </a:r>
          <a:endParaRPr lang="en-US" sz="800" kern="1200" dirty="0"/>
        </a:p>
      </dsp:txBody>
      <dsp:txXfrm>
        <a:off x="1642093" y="101523"/>
        <a:ext cx="252091" cy="1842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C286E6-904B-064D-B1C7-4638764B9C2E}">
      <dsp:nvSpPr>
        <dsp:cNvPr id="0" name=""/>
        <dsp:cNvSpPr/>
      </dsp:nvSpPr>
      <dsp:spPr>
        <a:xfrm>
          <a:off x="1235" y="95791"/>
          <a:ext cx="263555" cy="195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</a:t>
          </a:r>
          <a:endParaRPr lang="en-US" sz="800" kern="1200" dirty="0"/>
        </a:p>
      </dsp:txBody>
      <dsp:txXfrm>
        <a:off x="6967" y="101523"/>
        <a:ext cx="252091" cy="184234"/>
      </dsp:txXfrm>
    </dsp:sp>
    <dsp:sp modelId="{CE473C56-F57C-884A-964B-DB201B7D387D}">
      <dsp:nvSpPr>
        <dsp:cNvPr id="0" name=""/>
        <dsp:cNvSpPr/>
      </dsp:nvSpPr>
      <dsp:spPr>
        <a:xfrm>
          <a:off x="300844" y="102199"/>
          <a:ext cx="498520" cy="1828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3</a:t>
          </a:r>
          <a:endParaRPr lang="en-US" sz="700" kern="1200" dirty="0"/>
        </a:p>
      </dsp:txBody>
      <dsp:txXfrm>
        <a:off x="300844" y="138775"/>
        <a:ext cx="443656" cy="109729"/>
      </dsp:txXfrm>
    </dsp:sp>
    <dsp:sp modelId="{8ECD5122-1E3A-CC4C-A117-9DB82C474C38}">
      <dsp:nvSpPr>
        <dsp:cNvPr id="0" name=""/>
        <dsp:cNvSpPr/>
      </dsp:nvSpPr>
      <dsp:spPr>
        <a:xfrm>
          <a:off x="818798" y="95791"/>
          <a:ext cx="263555" cy="195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</a:t>
          </a:r>
          <a:endParaRPr lang="en-US" sz="800" kern="1200" dirty="0"/>
        </a:p>
      </dsp:txBody>
      <dsp:txXfrm>
        <a:off x="824530" y="101523"/>
        <a:ext cx="252091" cy="184234"/>
      </dsp:txXfrm>
    </dsp:sp>
    <dsp:sp modelId="{6A7171D0-93E8-1B4B-B9BD-13235029EA58}">
      <dsp:nvSpPr>
        <dsp:cNvPr id="0" name=""/>
        <dsp:cNvSpPr/>
      </dsp:nvSpPr>
      <dsp:spPr>
        <a:xfrm>
          <a:off x="1118407" y="102199"/>
          <a:ext cx="498520" cy="1828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9</a:t>
          </a:r>
          <a:endParaRPr lang="en-US" sz="700" kern="1200" dirty="0"/>
        </a:p>
      </dsp:txBody>
      <dsp:txXfrm>
        <a:off x="1118407" y="138775"/>
        <a:ext cx="443656" cy="109729"/>
      </dsp:txXfrm>
    </dsp:sp>
    <dsp:sp modelId="{BB57CC69-0492-BB45-91EE-A386B4077C21}">
      <dsp:nvSpPr>
        <dsp:cNvPr id="0" name=""/>
        <dsp:cNvSpPr/>
      </dsp:nvSpPr>
      <dsp:spPr>
        <a:xfrm>
          <a:off x="1636361" y="95791"/>
          <a:ext cx="263555" cy="195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H</a:t>
          </a:r>
          <a:endParaRPr lang="en-US" sz="800" kern="1200" dirty="0"/>
        </a:p>
      </dsp:txBody>
      <dsp:txXfrm>
        <a:off x="1642093" y="101523"/>
        <a:ext cx="252091" cy="184234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C286E6-904B-064D-B1C7-4638764B9C2E}">
      <dsp:nvSpPr>
        <dsp:cNvPr id="0" name=""/>
        <dsp:cNvSpPr/>
      </dsp:nvSpPr>
      <dsp:spPr>
        <a:xfrm>
          <a:off x="1235" y="95791"/>
          <a:ext cx="263555" cy="195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</a:t>
          </a:r>
          <a:endParaRPr lang="en-US" sz="800" kern="1200" dirty="0"/>
        </a:p>
      </dsp:txBody>
      <dsp:txXfrm>
        <a:off x="6967" y="101523"/>
        <a:ext cx="252091" cy="184234"/>
      </dsp:txXfrm>
    </dsp:sp>
    <dsp:sp modelId="{CE473C56-F57C-884A-964B-DB201B7D387D}">
      <dsp:nvSpPr>
        <dsp:cNvPr id="0" name=""/>
        <dsp:cNvSpPr/>
      </dsp:nvSpPr>
      <dsp:spPr>
        <a:xfrm>
          <a:off x="300844" y="102199"/>
          <a:ext cx="498520" cy="1828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35</a:t>
          </a:r>
          <a:endParaRPr lang="en-US" sz="700" kern="1200" dirty="0"/>
        </a:p>
      </dsp:txBody>
      <dsp:txXfrm>
        <a:off x="300844" y="138775"/>
        <a:ext cx="443656" cy="109729"/>
      </dsp:txXfrm>
    </dsp:sp>
    <dsp:sp modelId="{8ECD5122-1E3A-CC4C-A117-9DB82C474C38}">
      <dsp:nvSpPr>
        <dsp:cNvPr id="0" name=""/>
        <dsp:cNvSpPr/>
      </dsp:nvSpPr>
      <dsp:spPr>
        <a:xfrm>
          <a:off x="818798" y="95791"/>
          <a:ext cx="263555" cy="195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U</a:t>
          </a:r>
          <a:endParaRPr lang="en-US" sz="800" kern="1200" dirty="0"/>
        </a:p>
      </dsp:txBody>
      <dsp:txXfrm>
        <a:off x="824530" y="101523"/>
        <a:ext cx="252091" cy="184234"/>
      </dsp:txXfrm>
    </dsp:sp>
    <dsp:sp modelId="{6A7171D0-93E8-1B4B-B9BD-13235029EA58}">
      <dsp:nvSpPr>
        <dsp:cNvPr id="0" name=""/>
        <dsp:cNvSpPr/>
      </dsp:nvSpPr>
      <dsp:spPr>
        <a:xfrm>
          <a:off x="1118407" y="102199"/>
          <a:ext cx="498520" cy="1828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42</a:t>
          </a:r>
          <a:endParaRPr lang="en-US" sz="700" kern="1200" dirty="0"/>
        </a:p>
      </dsp:txBody>
      <dsp:txXfrm>
        <a:off x="1118407" y="138775"/>
        <a:ext cx="443656" cy="109729"/>
      </dsp:txXfrm>
    </dsp:sp>
    <dsp:sp modelId="{BB57CC69-0492-BB45-91EE-A386B4077C21}">
      <dsp:nvSpPr>
        <dsp:cNvPr id="0" name=""/>
        <dsp:cNvSpPr/>
      </dsp:nvSpPr>
      <dsp:spPr>
        <a:xfrm>
          <a:off x="1636361" y="95791"/>
          <a:ext cx="263555" cy="195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V</a:t>
          </a:r>
          <a:endParaRPr lang="en-US" sz="800" kern="1200" dirty="0"/>
        </a:p>
      </dsp:txBody>
      <dsp:txXfrm>
        <a:off x="1642093" y="101523"/>
        <a:ext cx="252091" cy="184234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C286E6-904B-064D-B1C7-4638764B9C2E}">
      <dsp:nvSpPr>
        <dsp:cNvPr id="0" name=""/>
        <dsp:cNvSpPr/>
      </dsp:nvSpPr>
      <dsp:spPr>
        <a:xfrm>
          <a:off x="1235" y="95791"/>
          <a:ext cx="263555" cy="195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</a:t>
          </a:r>
          <a:endParaRPr lang="en-US" sz="800" kern="1200" dirty="0"/>
        </a:p>
      </dsp:txBody>
      <dsp:txXfrm>
        <a:off x="6967" y="101523"/>
        <a:ext cx="252091" cy="184234"/>
      </dsp:txXfrm>
    </dsp:sp>
    <dsp:sp modelId="{CE473C56-F57C-884A-964B-DB201B7D387D}">
      <dsp:nvSpPr>
        <dsp:cNvPr id="0" name=""/>
        <dsp:cNvSpPr/>
      </dsp:nvSpPr>
      <dsp:spPr>
        <a:xfrm>
          <a:off x="300844" y="102199"/>
          <a:ext cx="498520" cy="1828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34</a:t>
          </a:r>
          <a:endParaRPr lang="en-US" sz="700" kern="1200" dirty="0"/>
        </a:p>
      </dsp:txBody>
      <dsp:txXfrm>
        <a:off x="300844" y="138775"/>
        <a:ext cx="443656" cy="109729"/>
      </dsp:txXfrm>
    </dsp:sp>
    <dsp:sp modelId="{8ECD5122-1E3A-CC4C-A117-9DB82C474C38}">
      <dsp:nvSpPr>
        <dsp:cNvPr id="0" name=""/>
        <dsp:cNvSpPr/>
      </dsp:nvSpPr>
      <dsp:spPr>
        <a:xfrm>
          <a:off x="818798" y="95791"/>
          <a:ext cx="263555" cy="195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Q</a:t>
          </a:r>
          <a:endParaRPr lang="en-US" sz="800" kern="1200" dirty="0"/>
        </a:p>
      </dsp:txBody>
      <dsp:txXfrm>
        <a:off x="824530" y="101523"/>
        <a:ext cx="252091" cy="184234"/>
      </dsp:txXfrm>
    </dsp:sp>
    <dsp:sp modelId="{6A7171D0-93E8-1B4B-B9BD-13235029EA58}">
      <dsp:nvSpPr>
        <dsp:cNvPr id="0" name=""/>
        <dsp:cNvSpPr/>
      </dsp:nvSpPr>
      <dsp:spPr>
        <a:xfrm>
          <a:off x="1118407" y="102199"/>
          <a:ext cx="498520" cy="1828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smtClean="0"/>
            <a:t>38</a:t>
          </a:r>
          <a:endParaRPr lang="en-US" sz="700" kern="1200" dirty="0"/>
        </a:p>
      </dsp:txBody>
      <dsp:txXfrm>
        <a:off x="1118407" y="138775"/>
        <a:ext cx="443656" cy="109729"/>
      </dsp:txXfrm>
    </dsp:sp>
    <dsp:sp modelId="{BB57CC69-0492-BB45-91EE-A386B4077C21}">
      <dsp:nvSpPr>
        <dsp:cNvPr id="0" name=""/>
        <dsp:cNvSpPr/>
      </dsp:nvSpPr>
      <dsp:spPr>
        <a:xfrm>
          <a:off x="1636361" y="95791"/>
          <a:ext cx="263555" cy="195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V</a:t>
          </a:r>
          <a:endParaRPr lang="en-US" sz="800" kern="1200" dirty="0"/>
        </a:p>
      </dsp:txBody>
      <dsp:txXfrm>
        <a:off x="1642093" y="101523"/>
        <a:ext cx="252091" cy="184234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C286E6-904B-064D-B1C7-4638764B9C2E}">
      <dsp:nvSpPr>
        <dsp:cNvPr id="0" name=""/>
        <dsp:cNvSpPr/>
      </dsp:nvSpPr>
      <dsp:spPr>
        <a:xfrm>
          <a:off x="1235" y="95791"/>
          <a:ext cx="263555" cy="195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</a:t>
          </a:r>
          <a:endParaRPr lang="en-US" sz="800" kern="1200" dirty="0"/>
        </a:p>
      </dsp:txBody>
      <dsp:txXfrm>
        <a:off x="6967" y="101523"/>
        <a:ext cx="252091" cy="184234"/>
      </dsp:txXfrm>
    </dsp:sp>
    <dsp:sp modelId="{CE473C56-F57C-884A-964B-DB201B7D387D}">
      <dsp:nvSpPr>
        <dsp:cNvPr id="0" name=""/>
        <dsp:cNvSpPr/>
      </dsp:nvSpPr>
      <dsp:spPr>
        <a:xfrm>
          <a:off x="300844" y="102199"/>
          <a:ext cx="498520" cy="1828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36</a:t>
          </a:r>
          <a:endParaRPr lang="en-US" sz="700" kern="1200" dirty="0"/>
        </a:p>
      </dsp:txBody>
      <dsp:txXfrm>
        <a:off x="300844" y="138775"/>
        <a:ext cx="443656" cy="109729"/>
      </dsp:txXfrm>
    </dsp:sp>
    <dsp:sp modelId="{8ECD5122-1E3A-CC4C-A117-9DB82C474C38}">
      <dsp:nvSpPr>
        <dsp:cNvPr id="0" name=""/>
        <dsp:cNvSpPr/>
      </dsp:nvSpPr>
      <dsp:spPr>
        <a:xfrm>
          <a:off x="818798" y="95791"/>
          <a:ext cx="263555" cy="195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U</a:t>
          </a:r>
          <a:endParaRPr lang="en-US" sz="800" kern="1200" dirty="0"/>
        </a:p>
      </dsp:txBody>
      <dsp:txXfrm>
        <a:off x="824530" y="101523"/>
        <a:ext cx="252091" cy="184234"/>
      </dsp:txXfrm>
    </dsp:sp>
    <dsp:sp modelId="{6A7171D0-93E8-1B4B-B9BD-13235029EA58}">
      <dsp:nvSpPr>
        <dsp:cNvPr id="0" name=""/>
        <dsp:cNvSpPr/>
      </dsp:nvSpPr>
      <dsp:spPr>
        <a:xfrm>
          <a:off x="1118407" y="102199"/>
          <a:ext cx="498520" cy="1828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42</a:t>
          </a:r>
          <a:endParaRPr lang="en-US" sz="700" kern="1200" dirty="0"/>
        </a:p>
      </dsp:txBody>
      <dsp:txXfrm>
        <a:off x="1118407" y="138775"/>
        <a:ext cx="443656" cy="109729"/>
      </dsp:txXfrm>
    </dsp:sp>
    <dsp:sp modelId="{BB57CC69-0492-BB45-91EE-A386B4077C21}">
      <dsp:nvSpPr>
        <dsp:cNvPr id="0" name=""/>
        <dsp:cNvSpPr/>
      </dsp:nvSpPr>
      <dsp:spPr>
        <a:xfrm>
          <a:off x="1636361" y="95791"/>
          <a:ext cx="263555" cy="195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V</a:t>
          </a:r>
          <a:endParaRPr lang="en-US" sz="800" kern="1200" dirty="0"/>
        </a:p>
      </dsp:txBody>
      <dsp:txXfrm>
        <a:off x="1642093" y="101523"/>
        <a:ext cx="252091" cy="184234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C286E6-904B-064D-B1C7-4638764B9C2E}">
      <dsp:nvSpPr>
        <dsp:cNvPr id="0" name=""/>
        <dsp:cNvSpPr/>
      </dsp:nvSpPr>
      <dsp:spPr>
        <a:xfrm>
          <a:off x="1235" y="79180"/>
          <a:ext cx="263555" cy="195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</a:t>
          </a:r>
          <a:endParaRPr lang="en-US" sz="800" kern="1200" dirty="0"/>
        </a:p>
      </dsp:txBody>
      <dsp:txXfrm>
        <a:off x="6967" y="84912"/>
        <a:ext cx="252091" cy="184234"/>
      </dsp:txXfrm>
    </dsp:sp>
    <dsp:sp modelId="{CE473C56-F57C-884A-964B-DB201B7D387D}">
      <dsp:nvSpPr>
        <dsp:cNvPr id="0" name=""/>
        <dsp:cNvSpPr/>
      </dsp:nvSpPr>
      <dsp:spPr>
        <a:xfrm>
          <a:off x="300844" y="85589"/>
          <a:ext cx="498520" cy="1828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2</a:t>
          </a:r>
          <a:endParaRPr lang="en-US" sz="700" kern="1200" dirty="0"/>
        </a:p>
      </dsp:txBody>
      <dsp:txXfrm>
        <a:off x="300844" y="122165"/>
        <a:ext cx="443656" cy="109729"/>
      </dsp:txXfrm>
    </dsp:sp>
    <dsp:sp modelId="{8ECD5122-1E3A-CC4C-A117-9DB82C474C38}">
      <dsp:nvSpPr>
        <dsp:cNvPr id="0" name=""/>
        <dsp:cNvSpPr/>
      </dsp:nvSpPr>
      <dsp:spPr>
        <a:xfrm>
          <a:off x="818798" y="79180"/>
          <a:ext cx="263555" cy="195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F</a:t>
          </a:r>
          <a:endParaRPr lang="en-US" sz="800" kern="1200" dirty="0"/>
        </a:p>
      </dsp:txBody>
      <dsp:txXfrm>
        <a:off x="824530" y="84912"/>
        <a:ext cx="252091" cy="184234"/>
      </dsp:txXfrm>
    </dsp:sp>
    <dsp:sp modelId="{6A7171D0-93E8-1B4B-B9BD-13235029EA58}">
      <dsp:nvSpPr>
        <dsp:cNvPr id="0" name=""/>
        <dsp:cNvSpPr/>
      </dsp:nvSpPr>
      <dsp:spPr>
        <a:xfrm>
          <a:off x="1118407" y="85589"/>
          <a:ext cx="498520" cy="1828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12</a:t>
          </a:r>
          <a:endParaRPr lang="en-US" sz="700" kern="1200" dirty="0"/>
        </a:p>
      </dsp:txBody>
      <dsp:txXfrm>
        <a:off x="1118407" y="122165"/>
        <a:ext cx="443656" cy="109729"/>
      </dsp:txXfrm>
    </dsp:sp>
    <dsp:sp modelId="{BB57CC69-0492-BB45-91EE-A386B4077C21}">
      <dsp:nvSpPr>
        <dsp:cNvPr id="0" name=""/>
        <dsp:cNvSpPr/>
      </dsp:nvSpPr>
      <dsp:spPr>
        <a:xfrm>
          <a:off x="1636361" y="79180"/>
          <a:ext cx="263555" cy="195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</a:t>
          </a:r>
          <a:endParaRPr lang="en-US" sz="800" kern="1200" dirty="0"/>
        </a:p>
      </dsp:txBody>
      <dsp:txXfrm>
        <a:off x="1642093" y="84912"/>
        <a:ext cx="252091" cy="184234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C286E6-904B-064D-B1C7-4638764B9C2E}">
      <dsp:nvSpPr>
        <dsp:cNvPr id="0" name=""/>
        <dsp:cNvSpPr/>
      </dsp:nvSpPr>
      <dsp:spPr>
        <a:xfrm>
          <a:off x="326778" y="92386"/>
          <a:ext cx="265167" cy="1692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</a:t>
          </a:r>
          <a:endParaRPr lang="en-US" sz="700" kern="1200" dirty="0"/>
        </a:p>
      </dsp:txBody>
      <dsp:txXfrm>
        <a:off x="331736" y="97344"/>
        <a:ext cx="255251" cy="159371"/>
      </dsp:txXfrm>
    </dsp:sp>
    <dsp:sp modelId="{CE473C56-F57C-884A-964B-DB201B7D387D}">
      <dsp:nvSpPr>
        <dsp:cNvPr id="0" name=""/>
        <dsp:cNvSpPr/>
      </dsp:nvSpPr>
      <dsp:spPr>
        <a:xfrm>
          <a:off x="688960" y="85588"/>
          <a:ext cx="480299" cy="1828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3</a:t>
          </a:r>
          <a:endParaRPr lang="en-US" sz="700" kern="1200" dirty="0"/>
        </a:p>
      </dsp:txBody>
      <dsp:txXfrm>
        <a:off x="688960" y="122164"/>
        <a:ext cx="425434" cy="109730"/>
      </dsp:txXfrm>
    </dsp:sp>
    <dsp:sp modelId="{BB57CC69-0492-BB45-91EE-A386B4077C21}">
      <dsp:nvSpPr>
        <dsp:cNvPr id="0" name=""/>
        <dsp:cNvSpPr/>
      </dsp:nvSpPr>
      <dsp:spPr>
        <a:xfrm>
          <a:off x="1246633" y="92386"/>
          <a:ext cx="265167" cy="1692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D</a:t>
          </a:r>
          <a:endParaRPr lang="en-US" sz="700" kern="1200" dirty="0"/>
        </a:p>
      </dsp:txBody>
      <dsp:txXfrm>
        <a:off x="1251591" y="97344"/>
        <a:ext cx="255251" cy="159371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6F74F3-7D34-9E4B-BFD5-CAEBAD6B6789}">
      <dsp:nvSpPr>
        <dsp:cNvPr id="0" name=""/>
        <dsp:cNvSpPr/>
      </dsp:nvSpPr>
      <dsp:spPr>
        <a:xfrm>
          <a:off x="959" y="80526"/>
          <a:ext cx="257334" cy="2198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</a:t>
          </a:r>
          <a:endParaRPr lang="en-US" sz="900" kern="1200" dirty="0"/>
        </a:p>
      </dsp:txBody>
      <dsp:txXfrm>
        <a:off x="7399" y="86966"/>
        <a:ext cx="244454" cy="206985"/>
      </dsp:txXfrm>
    </dsp:sp>
    <dsp:sp modelId="{9BD53089-75F5-C446-A516-605D4754CF68}">
      <dsp:nvSpPr>
        <dsp:cNvPr id="0" name=""/>
        <dsp:cNvSpPr/>
      </dsp:nvSpPr>
      <dsp:spPr>
        <a:xfrm flipH="1">
          <a:off x="330411" y="105062"/>
          <a:ext cx="360151" cy="17079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3</a:t>
          </a:r>
          <a:endParaRPr lang="en-US" sz="700" kern="1200" dirty="0"/>
        </a:p>
      </dsp:txBody>
      <dsp:txXfrm>
        <a:off x="381649" y="139221"/>
        <a:ext cx="308913" cy="102475"/>
      </dsp:txXfrm>
    </dsp:sp>
    <dsp:sp modelId="{C4E300CF-89DA-C940-B4A9-DC7E14BAE845}">
      <dsp:nvSpPr>
        <dsp:cNvPr id="0" name=""/>
        <dsp:cNvSpPr/>
      </dsp:nvSpPr>
      <dsp:spPr>
        <a:xfrm>
          <a:off x="747989" y="80526"/>
          <a:ext cx="257334" cy="2198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</a:t>
          </a:r>
          <a:endParaRPr lang="en-US" sz="900" kern="1200" dirty="0"/>
        </a:p>
      </dsp:txBody>
      <dsp:txXfrm>
        <a:off x="754429" y="86966"/>
        <a:ext cx="244454" cy="206985"/>
      </dsp:txXfrm>
    </dsp:sp>
    <dsp:sp modelId="{445E98E1-CEEB-AE41-A728-C48737458A5A}">
      <dsp:nvSpPr>
        <dsp:cNvPr id="0" name=""/>
        <dsp:cNvSpPr/>
      </dsp:nvSpPr>
      <dsp:spPr>
        <a:xfrm>
          <a:off x="1077441" y="105062"/>
          <a:ext cx="360151" cy="17079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4</a:t>
          </a:r>
          <a:endParaRPr lang="en-US" sz="700" kern="1200" dirty="0"/>
        </a:p>
      </dsp:txBody>
      <dsp:txXfrm>
        <a:off x="1077441" y="139221"/>
        <a:ext cx="308913" cy="102475"/>
      </dsp:txXfrm>
    </dsp:sp>
    <dsp:sp modelId="{6E196F13-2243-1F40-8836-280278D9FB4E}">
      <dsp:nvSpPr>
        <dsp:cNvPr id="0" name=""/>
        <dsp:cNvSpPr/>
      </dsp:nvSpPr>
      <dsp:spPr>
        <a:xfrm>
          <a:off x="1495019" y="80526"/>
          <a:ext cx="257334" cy="2198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G</a:t>
          </a:r>
          <a:endParaRPr lang="en-US" sz="900" kern="1200" dirty="0"/>
        </a:p>
      </dsp:txBody>
      <dsp:txXfrm>
        <a:off x="1501459" y="86966"/>
        <a:ext cx="244454" cy="206985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6F74F3-7D34-9E4B-BFD5-CAEBAD6B6789}">
      <dsp:nvSpPr>
        <dsp:cNvPr id="0" name=""/>
        <dsp:cNvSpPr/>
      </dsp:nvSpPr>
      <dsp:spPr>
        <a:xfrm>
          <a:off x="959" y="80526"/>
          <a:ext cx="257334" cy="2198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</a:t>
          </a:r>
          <a:endParaRPr lang="en-US" sz="900" kern="1200" dirty="0"/>
        </a:p>
      </dsp:txBody>
      <dsp:txXfrm>
        <a:off x="7399" y="86966"/>
        <a:ext cx="244454" cy="206985"/>
      </dsp:txXfrm>
    </dsp:sp>
    <dsp:sp modelId="{9BD53089-75F5-C446-A516-605D4754CF68}">
      <dsp:nvSpPr>
        <dsp:cNvPr id="0" name=""/>
        <dsp:cNvSpPr/>
      </dsp:nvSpPr>
      <dsp:spPr>
        <a:xfrm>
          <a:off x="332179" y="103591"/>
          <a:ext cx="356616" cy="17373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9</a:t>
          </a:r>
          <a:endParaRPr lang="en-US" sz="700" kern="1200" dirty="0"/>
        </a:p>
      </dsp:txBody>
      <dsp:txXfrm>
        <a:off x="332179" y="138338"/>
        <a:ext cx="304496" cy="104241"/>
      </dsp:txXfrm>
    </dsp:sp>
    <dsp:sp modelId="{C4E300CF-89DA-C940-B4A9-DC7E14BAE845}">
      <dsp:nvSpPr>
        <dsp:cNvPr id="0" name=""/>
        <dsp:cNvSpPr/>
      </dsp:nvSpPr>
      <dsp:spPr>
        <a:xfrm>
          <a:off x="747989" y="80526"/>
          <a:ext cx="257334" cy="2198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H</a:t>
          </a:r>
          <a:endParaRPr lang="en-US" sz="900" kern="1200" dirty="0"/>
        </a:p>
      </dsp:txBody>
      <dsp:txXfrm>
        <a:off x="754429" y="86966"/>
        <a:ext cx="244454" cy="206985"/>
      </dsp:txXfrm>
    </dsp:sp>
    <dsp:sp modelId="{445E98E1-CEEB-AE41-A728-C48737458A5A}">
      <dsp:nvSpPr>
        <dsp:cNvPr id="0" name=""/>
        <dsp:cNvSpPr/>
      </dsp:nvSpPr>
      <dsp:spPr>
        <a:xfrm flipH="1">
          <a:off x="1079209" y="103591"/>
          <a:ext cx="356616" cy="17373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15</a:t>
          </a:r>
          <a:endParaRPr lang="en-US" sz="700" kern="1200" dirty="0"/>
        </a:p>
      </dsp:txBody>
      <dsp:txXfrm>
        <a:off x="1131329" y="138338"/>
        <a:ext cx="304496" cy="104241"/>
      </dsp:txXfrm>
    </dsp:sp>
    <dsp:sp modelId="{6E196F13-2243-1F40-8836-280278D9FB4E}">
      <dsp:nvSpPr>
        <dsp:cNvPr id="0" name=""/>
        <dsp:cNvSpPr/>
      </dsp:nvSpPr>
      <dsp:spPr>
        <a:xfrm>
          <a:off x="1495019" y="80526"/>
          <a:ext cx="257334" cy="2198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G</a:t>
          </a:r>
          <a:endParaRPr lang="en-US" sz="900" kern="1200" dirty="0"/>
        </a:p>
      </dsp:txBody>
      <dsp:txXfrm>
        <a:off x="1501459" y="86966"/>
        <a:ext cx="244454" cy="206985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6F74F3-7D34-9E4B-BFD5-CAEBAD6B6789}">
      <dsp:nvSpPr>
        <dsp:cNvPr id="0" name=""/>
        <dsp:cNvSpPr/>
      </dsp:nvSpPr>
      <dsp:spPr>
        <a:xfrm>
          <a:off x="959" y="80526"/>
          <a:ext cx="257334" cy="2198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</a:t>
          </a:r>
          <a:endParaRPr lang="en-US" sz="900" kern="1200" dirty="0"/>
        </a:p>
      </dsp:txBody>
      <dsp:txXfrm>
        <a:off x="7399" y="86966"/>
        <a:ext cx="244454" cy="206985"/>
      </dsp:txXfrm>
    </dsp:sp>
    <dsp:sp modelId="{9BD53089-75F5-C446-A516-605D4754CF68}">
      <dsp:nvSpPr>
        <dsp:cNvPr id="0" name=""/>
        <dsp:cNvSpPr/>
      </dsp:nvSpPr>
      <dsp:spPr>
        <a:xfrm flipH="1">
          <a:off x="330411" y="105062"/>
          <a:ext cx="360151" cy="17079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7</a:t>
          </a:r>
          <a:endParaRPr lang="en-US" sz="700" kern="1200" dirty="0"/>
        </a:p>
      </dsp:txBody>
      <dsp:txXfrm>
        <a:off x="381649" y="139221"/>
        <a:ext cx="308913" cy="102475"/>
      </dsp:txXfrm>
    </dsp:sp>
    <dsp:sp modelId="{C4E300CF-89DA-C940-B4A9-DC7E14BAE845}">
      <dsp:nvSpPr>
        <dsp:cNvPr id="0" name=""/>
        <dsp:cNvSpPr/>
      </dsp:nvSpPr>
      <dsp:spPr>
        <a:xfrm>
          <a:off x="747989" y="80526"/>
          <a:ext cx="257334" cy="2198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</a:t>
          </a:r>
          <a:endParaRPr lang="en-US" sz="900" kern="1200" dirty="0"/>
        </a:p>
      </dsp:txBody>
      <dsp:txXfrm>
        <a:off x="754429" y="86966"/>
        <a:ext cx="244454" cy="206985"/>
      </dsp:txXfrm>
    </dsp:sp>
    <dsp:sp modelId="{445E98E1-CEEB-AE41-A728-C48737458A5A}">
      <dsp:nvSpPr>
        <dsp:cNvPr id="0" name=""/>
        <dsp:cNvSpPr/>
      </dsp:nvSpPr>
      <dsp:spPr>
        <a:xfrm>
          <a:off x="1077441" y="105062"/>
          <a:ext cx="360151" cy="17079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8</a:t>
          </a:r>
          <a:endParaRPr lang="en-US" sz="700" kern="1200" dirty="0"/>
        </a:p>
      </dsp:txBody>
      <dsp:txXfrm>
        <a:off x="1077441" y="139221"/>
        <a:ext cx="308913" cy="102475"/>
      </dsp:txXfrm>
    </dsp:sp>
    <dsp:sp modelId="{6E196F13-2243-1F40-8836-280278D9FB4E}">
      <dsp:nvSpPr>
        <dsp:cNvPr id="0" name=""/>
        <dsp:cNvSpPr/>
      </dsp:nvSpPr>
      <dsp:spPr>
        <a:xfrm>
          <a:off x="1495019" y="80526"/>
          <a:ext cx="257334" cy="2198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M</a:t>
          </a:r>
          <a:endParaRPr lang="en-US" sz="900" kern="1200" dirty="0"/>
        </a:p>
      </dsp:txBody>
      <dsp:txXfrm>
        <a:off x="1501459" y="86966"/>
        <a:ext cx="244454" cy="206985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6F74F3-7D34-9E4B-BFD5-CAEBAD6B6789}">
      <dsp:nvSpPr>
        <dsp:cNvPr id="0" name=""/>
        <dsp:cNvSpPr/>
      </dsp:nvSpPr>
      <dsp:spPr>
        <a:xfrm>
          <a:off x="959" y="80526"/>
          <a:ext cx="257334" cy="2198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</a:t>
          </a:r>
          <a:endParaRPr lang="en-US" sz="900" kern="1200" dirty="0"/>
        </a:p>
      </dsp:txBody>
      <dsp:txXfrm>
        <a:off x="7399" y="86966"/>
        <a:ext cx="244454" cy="206985"/>
      </dsp:txXfrm>
    </dsp:sp>
    <dsp:sp modelId="{9BD53089-75F5-C446-A516-605D4754CF68}">
      <dsp:nvSpPr>
        <dsp:cNvPr id="0" name=""/>
        <dsp:cNvSpPr/>
      </dsp:nvSpPr>
      <dsp:spPr>
        <a:xfrm>
          <a:off x="332179" y="103591"/>
          <a:ext cx="356616" cy="17373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14</a:t>
          </a:r>
          <a:endParaRPr lang="en-US" sz="700" kern="1200" dirty="0"/>
        </a:p>
      </dsp:txBody>
      <dsp:txXfrm>
        <a:off x="332179" y="138338"/>
        <a:ext cx="304496" cy="104241"/>
      </dsp:txXfrm>
    </dsp:sp>
    <dsp:sp modelId="{C4E300CF-89DA-C940-B4A9-DC7E14BAE845}">
      <dsp:nvSpPr>
        <dsp:cNvPr id="0" name=""/>
        <dsp:cNvSpPr/>
      </dsp:nvSpPr>
      <dsp:spPr>
        <a:xfrm>
          <a:off x="747989" y="80526"/>
          <a:ext cx="257334" cy="2198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Q</a:t>
          </a:r>
          <a:endParaRPr lang="en-US" sz="900" kern="1200" dirty="0"/>
        </a:p>
      </dsp:txBody>
      <dsp:txXfrm>
        <a:off x="754429" y="86966"/>
        <a:ext cx="244454" cy="206985"/>
      </dsp:txXfrm>
    </dsp:sp>
    <dsp:sp modelId="{445E98E1-CEEB-AE41-A728-C48737458A5A}">
      <dsp:nvSpPr>
        <dsp:cNvPr id="0" name=""/>
        <dsp:cNvSpPr/>
      </dsp:nvSpPr>
      <dsp:spPr>
        <a:xfrm flipH="1">
          <a:off x="1079209" y="103591"/>
          <a:ext cx="356616" cy="17373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28</a:t>
          </a:r>
          <a:endParaRPr lang="en-US" sz="700" kern="1200" dirty="0"/>
        </a:p>
      </dsp:txBody>
      <dsp:txXfrm>
        <a:off x="1131329" y="138338"/>
        <a:ext cx="304496" cy="104241"/>
      </dsp:txXfrm>
    </dsp:sp>
    <dsp:sp modelId="{6E196F13-2243-1F40-8836-280278D9FB4E}">
      <dsp:nvSpPr>
        <dsp:cNvPr id="0" name=""/>
        <dsp:cNvSpPr/>
      </dsp:nvSpPr>
      <dsp:spPr>
        <a:xfrm>
          <a:off x="1495019" y="80526"/>
          <a:ext cx="257334" cy="2198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M</a:t>
          </a:r>
          <a:endParaRPr lang="en-US" sz="900" kern="1200" dirty="0"/>
        </a:p>
      </dsp:txBody>
      <dsp:txXfrm>
        <a:off x="1501459" y="86966"/>
        <a:ext cx="244454" cy="206985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6F74F3-7D34-9E4B-BFD5-CAEBAD6B6789}">
      <dsp:nvSpPr>
        <dsp:cNvPr id="0" name=""/>
        <dsp:cNvSpPr/>
      </dsp:nvSpPr>
      <dsp:spPr>
        <a:xfrm>
          <a:off x="959" y="80526"/>
          <a:ext cx="257334" cy="2198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</a:t>
          </a:r>
          <a:endParaRPr lang="en-US" sz="900" kern="1200" dirty="0"/>
        </a:p>
      </dsp:txBody>
      <dsp:txXfrm>
        <a:off x="7399" y="86966"/>
        <a:ext cx="244454" cy="206985"/>
      </dsp:txXfrm>
    </dsp:sp>
    <dsp:sp modelId="{9BD53089-75F5-C446-A516-605D4754CF68}">
      <dsp:nvSpPr>
        <dsp:cNvPr id="0" name=""/>
        <dsp:cNvSpPr/>
      </dsp:nvSpPr>
      <dsp:spPr>
        <a:xfrm flipH="1">
          <a:off x="330411" y="105062"/>
          <a:ext cx="360151" cy="17079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10</a:t>
          </a:r>
          <a:endParaRPr lang="en-US" sz="700" kern="1200" dirty="0"/>
        </a:p>
      </dsp:txBody>
      <dsp:txXfrm>
        <a:off x="381649" y="139221"/>
        <a:ext cx="308913" cy="102475"/>
      </dsp:txXfrm>
    </dsp:sp>
    <dsp:sp modelId="{C4E300CF-89DA-C940-B4A9-DC7E14BAE845}">
      <dsp:nvSpPr>
        <dsp:cNvPr id="0" name=""/>
        <dsp:cNvSpPr/>
      </dsp:nvSpPr>
      <dsp:spPr>
        <a:xfrm>
          <a:off x="747989" y="80526"/>
          <a:ext cx="257334" cy="2198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E</a:t>
          </a:r>
          <a:endParaRPr lang="en-US" sz="900" kern="1200" dirty="0"/>
        </a:p>
      </dsp:txBody>
      <dsp:txXfrm>
        <a:off x="754429" y="86966"/>
        <a:ext cx="244454" cy="206985"/>
      </dsp:txXfrm>
    </dsp:sp>
    <dsp:sp modelId="{445E98E1-CEEB-AE41-A728-C48737458A5A}">
      <dsp:nvSpPr>
        <dsp:cNvPr id="0" name=""/>
        <dsp:cNvSpPr/>
      </dsp:nvSpPr>
      <dsp:spPr>
        <a:xfrm>
          <a:off x="1077441" y="105062"/>
          <a:ext cx="360151" cy="17079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11</a:t>
          </a:r>
          <a:endParaRPr lang="en-US" sz="700" kern="1200" dirty="0"/>
        </a:p>
      </dsp:txBody>
      <dsp:txXfrm>
        <a:off x="1077441" y="139221"/>
        <a:ext cx="308913" cy="102475"/>
      </dsp:txXfrm>
    </dsp:sp>
    <dsp:sp modelId="{6E196F13-2243-1F40-8836-280278D9FB4E}">
      <dsp:nvSpPr>
        <dsp:cNvPr id="0" name=""/>
        <dsp:cNvSpPr/>
      </dsp:nvSpPr>
      <dsp:spPr>
        <a:xfrm>
          <a:off x="1495019" y="80526"/>
          <a:ext cx="257334" cy="2198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O</a:t>
          </a:r>
          <a:endParaRPr lang="en-US" sz="900" kern="1200" dirty="0"/>
        </a:p>
      </dsp:txBody>
      <dsp:txXfrm>
        <a:off x="1501459" y="86966"/>
        <a:ext cx="244454" cy="2069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C286E6-904B-064D-B1C7-4638764B9C2E}">
      <dsp:nvSpPr>
        <dsp:cNvPr id="0" name=""/>
        <dsp:cNvSpPr/>
      </dsp:nvSpPr>
      <dsp:spPr>
        <a:xfrm>
          <a:off x="1235" y="95791"/>
          <a:ext cx="263555" cy="195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</a:t>
          </a:r>
          <a:endParaRPr lang="en-US" sz="800" kern="1200" dirty="0"/>
        </a:p>
      </dsp:txBody>
      <dsp:txXfrm>
        <a:off x="6967" y="101523"/>
        <a:ext cx="252091" cy="184234"/>
      </dsp:txXfrm>
    </dsp:sp>
    <dsp:sp modelId="{CE473C56-F57C-884A-964B-DB201B7D387D}">
      <dsp:nvSpPr>
        <dsp:cNvPr id="0" name=""/>
        <dsp:cNvSpPr/>
      </dsp:nvSpPr>
      <dsp:spPr>
        <a:xfrm>
          <a:off x="300844" y="102199"/>
          <a:ext cx="498520" cy="1828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4</a:t>
          </a:r>
          <a:endParaRPr lang="en-US" sz="700" kern="1200" dirty="0"/>
        </a:p>
      </dsp:txBody>
      <dsp:txXfrm>
        <a:off x="300844" y="138775"/>
        <a:ext cx="443656" cy="109729"/>
      </dsp:txXfrm>
    </dsp:sp>
    <dsp:sp modelId="{8ECD5122-1E3A-CC4C-A117-9DB82C474C38}">
      <dsp:nvSpPr>
        <dsp:cNvPr id="0" name=""/>
        <dsp:cNvSpPr/>
      </dsp:nvSpPr>
      <dsp:spPr>
        <a:xfrm>
          <a:off x="818798" y="95791"/>
          <a:ext cx="263555" cy="195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G</a:t>
          </a:r>
          <a:endParaRPr lang="en-US" sz="800" kern="1200" dirty="0"/>
        </a:p>
      </dsp:txBody>
      <dsp:txXfrm>
        <a:off x="824530" y="101523"/>
        <a:ext cx="252091" cy="184234"/>
      </dsp:txXfrm>
    </dsp:sp>
    <dsp:sp modelId="{6A7171D0-93E8-1B4B-B9BD-13235029EA58}">
      <dsp:nvSpPr>
        <dsp:cNvPr id="0" name=""/>
        <dsp:cNvSpPr/>
      </dsp:nvSpPr>
      <dsp:spPr>
        <a:xfrm>
          <a:off x="1118407" y="102199"/>
          <a:ext cx="498520" cy="1828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15</a:t>
          </a:r>
          <a:endParaRPr lang="en-US" sz="700" kern="1200" dirty="0"/>
        </a:p>
      </dsp:txBody>
      <dsp:txXfrm>
        <a:off x="1118407" y="138775"/>
        <a:ext cx="443656" cy="109729"/>
      </dsp:txXfrm>
    </dsp:sp>
    <dsp:sp modelId="{BB57CC69-0492-BB45-91EE-A386B4077C21}">
      <dsp:nvSpPr>
        <dsp:cNvPr id="0" name=""/>
        <dsp:cNvSpPr/>
      </dsp:nvSpPr>
      <dsp:spPr>
        <a:xfrm>
          <a:off x="1636361" y="95791"/>
          <a:ext cx="263555" cy="195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H</a:t>
          </a:r>
          <a:endParaRPr lang="en-US" sz="800" kern="1200" dirty="0"/>
        </a:p>
      </dsp:txBody>
      <dsp:txXfrm>
        <a:off x="1642093" y="101523"/>
        <a:ext cx="252091" cy="184234"/>
      </dsp:txXfrm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6F74F3-7D34-9E4B-BFD5-CAEBAD6B6789}">
      <dsp:nvSpPr>
        <dsp:cNvPr id="0" name=""/>
        <dsp:cNvSpPr/>
      </dsp:nvSpPr>
      <dsp:spPr>
        <a:xfrm>
          <a:off x="959" y="80526"/>
          <a:ext cx="257334" cy="2198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</a:t>
          </a:r>
          <a:endParaRPr lang="en-US" sz="900" kern="1200" dirty="0"/>
        </a:p>
      </dsp:txBody>
      <dsp:txXfrm>
        <a:off x="7399" y="86966"/>
        <a:ext cx="244454" cy="206985"/>
      </dsp:txXfrm>
    </dsp:sp>
    <dsp:sp modelId="{9BD53089-75F5-C446-A516-605D4754CF68}">
      <dsp:nvSpPr>
        <dsp:cNvPr id="0" name=""/>
        <dsp:cNvSpPr/>
      </dsp:nvSpPr>
      <dsp:spPr>
        <a:xfrm>
          <a:off x="332179" y="103591"/>
          <a:ext cx="356616" cy="17373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14</a:t>
          </a:r>
          <a:endParaRPr lang="en-US" sz="700" kern="1200" dirty="0"/>
        </a:p>
      </dsp:txBody>
      <dsp:txXfrm>
        <a:off x="332179" y="138338"/>
        <a:ext cx="304496" cy="104241"/>
      </dsp:txXfrm>
    </dsp:sp>
    <dsp:sp modelId="{C4E300CF-89DA-C940-B4A9-DC7E14BAE845}">
      <dsp:nvSpPr>
        <dsp:cNvPr id="0" name=""/>
        <dsp:cNvSpPr/>
      </dsp:nvSpPr>
      <dsp:spPr>
        <a:xfrm>
          <a:off x="747989" y="80526"/>
          <a:ext cx="257334" cy="2198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Q</a:t>
          </a:r>
          <a:endParaRPr lang="en-US" sz="900" kern="1200" dirty="0"/>
        </a:p>
      </dsp:txBody>
      <dsp:txXfrm>
        <a:off x="754429" y="86966"/>
        <a:ext cx="244454" cy="206985"/>
      </dsp:txXfrm>
    </dsp:sp>
    <dsp:sp modelId="{445E98E1-CEEB-AE41-A728-C48737458A5A}">
      <dsp:nvSpPr>
        <dsp:cNvPr id="0" name=""/>
        <dsp:cNvSpPr/>
      </dsp:nvSpPr>
      <dsp:spPr>
        <a:xfrm flipH="1">
          <a:off x="1079209" y="103591"/>
          <a:ext cx="356616" cy="17373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33</a:t>
          </a:r>
          <a:endParaRPr lang="en-US" sz="700" kern="1200" dirty="0"/>
        </a:p>
      </dsp:txBody>
      <dsp:txXfrm>
        <a:off x="1131329" y="138338"/>
        <a:ext cx="304496" cy="104241"/>
      </dsp:txXfrm>
    </dsp:sp>
    <dsp:sp modelId="{6E196F13-2243-1F40-8836-280278D9FB4E}">
      <dsp:nvSpPr>
        <dsp:cNvPr id="0" name=""/>
        <dsp:cNvSpPr/>
      </dsp:nvSpPr>
      <dsp:spPr>
        <a:xfrm>
          <a:off x="1495019" y="80526"/>
          <a:ext cx="257334" cy="2198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O</a:t>
          </a:r>
          <a:endParaRPr lang="en-US" sz="900" kern="1200" dirty="0"/>
        </a:p>
      </dsp:txBody>
      <dsp:txXfrm>
        <a:off x="1501459" y="86966"/>
        <a:ext cx="244454" cy="206985"/>
      </dsp:txXfrm>
    </dsp:sp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6F74F3-7D34-9E4B-BFD5-CAEBAD6B6789}">
      <dsp:nvSpPr>
        <dsp:cNvPr id="0" name=""/>
        <dsp:cNvSpPr/>
      </dsp:nvSpPr>
      <dsp:spPr>
        <a:xfrm>
          <a:off x="959" y="80526"/>
          <a:ext cx="257334" cy="2198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</a:t>
          </a:r>
          <a:endParaRPr lang="en-US" sz="900" kern="1200" dirty="0"/>
        </a:p>
      </dsp:txBody>
      <dsp:txXfrm>
        <a:off x="7399" y="86966"/>
        <a:ext cx="244454" cy="206985"/>
      </dsp:txXfrm>
    </dsp:sp>
    <dsp:sp modelId="{9BD53089-75F5-C446-A516-605D4754CF68}">
      <dsp:nvSpPr>
        <dsp:cNvPr id="0" name=""/>
        <dsp:cNvSpPr/>
      </dsp:nvSpPr>
      <dsp:spPr>
        <a:xfrm flipH="1">
          <a:off x="330411" y="105062"/>
          <a:ext cx="360151" cy="17079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12</a:t>
          </a:r>
          <a:endParaRPr lang="en-US" sz="700" kern="1200" dirty="0"/>
        </a:p>
      </dsp:txBody>
      <dsp:txXfrm>
        <a:off x="381649" y="139221"/>
        <a:ext cx="308913" cy="102475"/>
      </dsp:txXfrm>
    </dsp:sp>
    <dsp:sp modelId="{C4E300CF-89DA-C940-B4A9-DC7E14BAE845}">
      <dsp:nvSpPr>
        <dsp:cNvPr id="0" name=""/>
        <dsp:cNvSpPr/>
      </dsp:nvSpPr>
      <dsp:spPr>
        <a:xfrm>
          <a:off x="747989" y="80526"/>
          <a:ext cx="257334" cy="2198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</a:t>
          </a:r>
          <a:endParaRPr lang="en-US" sz="900" kern="1200" dirty="0"/>
        </a:p>
      </dsp:txBody>
      <dsp:txXfrm>
        <a:off x="754429" y="86966"/>
        <a:ext cx="244454" cy="206985"/>
      </dsp:txXfrm>
    </dsp:sp>
    <dsp:sp modelId="{445E98E1-CEEB-AE41-A728-C48737458A5A}">
      <dsp:nvSpPr>
        <dsp:cNvPr id="0" name=""/>
        <dsp:cNvSpPr/>
      </dsp:nvSpPr>
      <dsp:spPr>
        <a:xfrm>
          <a:off x="1077441" y="105062"/>
          <a:ext cx="360151" cy="17079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13</a:t>
          </a:r>
          <a:endParaRPr lang="en-US" sz="700" kern="1200" dirty="0"/>
        </a:p>
      </dsp:txBody>
      <dsp:txXfrm>
        <a:off x="1077441" y="139221"/>
        <a:ext cx="308913" cy="102475"/>
      </dsp:txXfrm>
    </dsp:sp>
    <dsp:sp modelId="{6E196F13-2243-1F40-8836-280278D9FB4E}">
      <dsp:nvSpPr>
        <dsp:cNvPr id="0" name=""/>
        <dsp:cNvSpPr/>
      </dsp:nvSpPr>
      <dsp:spPr>
        <a:xfrm>
          <a:off x="1495019" y="80526"/>
          <a:ext cx="257334" cy="2198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J</a:t>
          </a:r>
          <a:endParaRPr lang="en-US" sz="900" kern="1200" dirty="0"/>
        </a:p>
      </dsp:txBody>
      <dsp:txXfrm>
        <a:off x="1501459" y="86966"/>
        <a:ext cx="244454" cy="206985"/>
      </dsp:txXfrm>
    </dsp:sp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6F74F3-7D34-9E4B-BFD5-CAEBAD6B6789}">
      <dsp:nvSpPr>
        <dsp:cNvPr id="0" name=""/>
        <dsp:cNvSpPr/>
      </dsp:nvSpPr>
      <dsp:spPr>
        <a:xfrm>
          <a:off x="959" y="80526"/>
          <a:ext cx="257334" cy="2198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</a:t>
          </a:r>
          <a:endParaRPr lang="en-US" sz="900" kern="1200" dirty="0"/>
        </a:p>
      </dsp:txBody>
      <dsp:txXfrm>
        <a:off x="7399" y="86966"/>
        <a:ext cx="244454" cy="206985"/>
      </dsp:txXfrm>
    </dsp:sp>
    <dsp:sp modelId="{9BD53089-75F5-C446-A516-605D4754CF68}">
      <dsp:nvSpPr>
        <dsp:cNvPr id="0" name=""/>
        <dsp:cNvSpPr/>
      </dsp:nvSpPr>
      <dsp:spPr>
        <a:xfrm>
          <a:off x="332179" y="103591"/>
          <a:ext cx="356616" cy="17373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9</a:t>
          </a:r>
          <a:endParaRPr lang="en-US" sz="700" kern="1200" dirty="0"/>
        </a:p>
      </dsp:txBody>
      <dsp:txXfrm>
        <a:off x="332179" y="138338"/>
        <a:ext cx="304496" cy="104241"/>
      </dsp:txXfrm>
    </dsp:sp>
    <dsp:sp modelId="{C4E300CF-89DA-C940-B4A9-DC7E14BAE845}">
      <dsp:nvSpPr>
        <dsp:cNvPr id="0" name=""/>
        <dsp:cNvSpPr/>
      </dsp:nvSpPr>
      <dsp:spPr>
        <a:xfrm>
          <a:off x="747989" y="80526"/>
          <a:ext cx="257334" cy="2198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H</a:t>
          </a:r>
          <a:endParaRPr lang="en-US" sz="900" kern="1200" dirty="0"/>
        </a:p>
      </dsp:txBody>
      <dsp:txXfrm>
        <a:off x="754429" y="86966"/>
        <a:ext cx="244454" cy="206985"/>
      </dsp:txXfrm>
    </dsp:sp>
    <dsp:sp modelId="{445E98E1-CEEB-AE41-A728-C48737458A5A}">
      <dsp:nvSpPr>
        <dsp:cNvPr id="0" name=""/>
        <dsp:cNvSpPr/>
      </dsp:nvSpPr>
      <dsp:spPr>
        <a:xfrm flipH="1">
          <a:off x="1079209" y="103591"/>
          <a:ext cx="356616" cy="17373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20</a:t>
          </a:r>
          <a:endParaRPr lang="en-US" sz="700" kern="1200" dirty="0"/>
        </a:p>
      </dsp:txBody>
      <dsp:txXfrm>
        <a:off x="1131329" y="138338"/>
        <a:ext cx="304496" cy="104241"/>
      </dsp:txXfrm>
    </dsp:sp>
    <dsp:sp modelId="{6E196F13-2243-1F40-8836-280278D9FB4E}">
      <dsp:nvSpPr>
        <dsp:cNvPr id="0" name=""/>
        <dsp:cNvSpPr/>
      </dsp:nvSpPr>
      <dsp:spPr>
        <a:xfrm>
          <a:off x="1495019" y="80526"/>
          <a:ext cx="257334" cy="2198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J</a:t>
          </a:r>
          <a:endParaRPr lang="en-US" sz="900" kern="1200" dirty="0"/>
        </a:p>
      </dsp:txBody>
      <dsp:txXfrm>
        <a:off x="1501459" y="86966"/>
        <a:ext cx="244454" cy="206985"/>
      </dsp:txXfrm>
    </dsp:sp>
  </dsp:spTree>
</dsp:drawing>
</file>

<file path=ppt/diagrams/drawing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6F74F3-7D34-9E4B-BFD5-CAEBAD6B6789}">
      <dsp:nvSpPr>
        <dsp:cNvPr id="0" name=""/>
        <dsp:cNvSpPr/>
      </dsp:nvSpPr>
      <dsp:spPr>
        <a:xfrm>
          <a:off x="959" y="80526"/>
          <a:ext cx="257334" cy="2198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M</a:t>
          </a:r>
          <a:endParaRPr lang="en-US" sz="900" kern="1200" dirty="0"/>
        </a:p>
      </dsp:txBody>
      <dsp:txXfrm>
        <a:off x="7399" y="86966"/>
        <a:ext cx="244454" cy="206985"/>
      </dsp:txXfrm>
    </dsp:sp>
    <dsp:sp modelId="{9BD53089-75F5-C446-A516-605D4754CF68}">
      <dsp:nvSpPr>
        <dsp:cNvPr id="0" name=""/>
        <dsp:cNvSpPr/>
      </dsp:nvSpPr>
      <dsp:spPr>
        <a:xfrm flipH="1">
          <a:off x="330411" y="105062"/>
          <a:ext cx="360151" cy="17079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17</a:t>
          </a:r>
          <a:endParaRPr lang="en-US" sz="700" kern="1200" dirty="0"/>
        </a:p>
      </dsp:txBody>
      <dsp:txXfrm>
        <a:off x="381649" y="139221"/>
        <a:ext cx="308913" cy="102475"/>
      </dsp:txXfrm>
    </dsp:sp>
    <dsp:sp modelId="{C4E300CF-89DA-C940-B4A9-DC7E14BAE845}">
      <dsp:nvSpPr>
        <dsp:cNvPr id="0" name=""/>
        <dsp:cNvSpPr/>
      </dsp:nvSpPr>
      <dsp:spPr>
        <a:xfrm>
          <a:off x="747989" y="80526"/>
          <a:ext cx="257334" cy="2198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</a:t>
          </a:r>
          <a:endParaRPr lang="en-US" sz="900" kern="1200" dirty="0"/>
        </a:p>
      </dsp:txBody>
      <dsp:txXfrm>
        <a:off x="754429" y="86966"/>
        <a:ext cx="244454" cy="206985"/>
      </dsp:txXfrm>
    </dsp:sp>
    <dsp:sp modelId="{445E98E1-CEEB-AE41-A728-C48737458A5A}">
      <dsp:nvSpPr>
        <dsp:cNvPr id="0" name=""/>
        <dsp:cNvSpPr/>
      </dsp:nvSpPr>
      <dsp:spPr>
        <a:xfrm>
          <a:off x="1077441" y="105062"/>
          <a:ext cx="360151" cy="17079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18</a:t>
          </a:r>
          <a:endParaRPr lang="en-US" sz="700" kern="1200" dirty="0"/>
        </a:p>
      </dsp:txBody>
      <dsp:txXfrm>
        <a:off x="1077441" y="139221"/>
        <a:ext cx="308913" cy="102475"/>
      </dsp:txXfrm>
    </dsp:sp>
    <dsp:sp modelId="{6E196F13-2243-1F40-8836-280278D9FB4E}">
      <dsp:nvSpPr>
        <dsp:cNvPr id="0" name=""/>
        <dsp:cNvSpPr/>
      </dsp:nvSpPr>
      <dsp:spPr>
        <a:xfrm>
          <a:off x="1495019" y="80526"/>
          <a:ext cx="257334" cy="2198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K</a:t>
          </a:r>
          <a:endParaRPr lang="en-US" sz="900" kern="1200" dirty="0"/>
        </a:p>
      </dsp:txBody>
      <dsp:txXfrm>
        <a:off x="1501459" y="86966"/>
        <a:ext cx="244454" cy="206985"/>
      </dsp:txXfrm>
    </dsp:sp>
  </dsp:spTree>
</dsp:drawing>
</file>

<file path=ppt/diagrams/drawing4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6F74F3-7D34-9E4B-BFD5-CAEBAD6B6789}">
      <dsp:nvSpPr>
        <dsp:cNvPr id="0" name=""/>
        <dsp:cNvSpPr/>
      </dsp:nvSpPr>
      <dsp:spPr>
        <a:xfrm>
          <a:off x="959" y="80526"/>
          <a:ext cx="257334" cy="2198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N</a:t>
          </a:r>
          <a:endParaRPr lang="en-US" sz="900" kern="1200" dirty="0"/>
        </a:p>
      </dsp:txBody>
      <dsp:txXfrm>
        <a:off x="7399" y="86966"/>
        <a:ext cx="244454" cy="206985"/>
      </dsp:txXfrm>
    </dsp:sp>
    <dsp:sp modelId="{9BD53089-75F5-C446-A516-605D4754CF68}">
      <dsp:nvSpPr>
        <dsp:cNvPr id="0" name=""/>
        <dsp:cNvSpPr/>
      </dsp:nvSpPr>
      <dsp:spPr>
        <a:xfrm flipH="1">
          <a:off x="330411" y="105062"/>
          <a:ext cx="360151" cy="17079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24</a:t>
          </a:r>
          <a:endParaRPr lang="en-US" sz="700" kern="1200" dirty="0"/>
        </a:p>
      </dsp:txBody>
      <dsp:txXfrm>
        <a:off x="381649" y="139221"/>
        <a:ext cx="308913" cy="102475"/>
      </dsp:txXfrm>
    </dsp:sp>
    <dsp:sp modelId="{C4E300CF-89DA-C940-B4A9-DC7E14BAE845}">
      <dsp:nvSpPr>
        <dsp:cNvPr id="0" name=""/>
        <dsp:cNvSpPr/>
      </dsp:nvSpPr>
      <dsp:spPr>
        <a:xfrm>
          <a:off x="747989" y="80526"/>
          <a:ext cx="257334" cy="2198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K</a:t>
          </a:r>
          <a:endParaRPr lang="en-US" sz="900" kern="1200" dirty="0"/>
        </a:p>
      </dsp:txBody>
      <dsp:txXfrm>
        <a:off x="754429" y="86966"/>
        <a:ext cx="244454" cy="206985"/>
      </dsp:txXfrm>
    </dsp:sp>
    <dsp:sp modelId="{445E98E1-CEEB-AE41-A728-C48737458A5A}">
      <dsp:nvSpPr>
        <dsp:cNvPr id="0" name=""/>
        <dsp:cNvSpPr/>
      </dsp:nvSpPr>
      <dsp:spPr>
        <a:xfrm>
          <a:off x="1077441" y="105062"/>
          <a:ext cx="360151" cy="17079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23</a:t>
          </a:r>
          <a:endParaRPr lang="en-US" sz="700" kern="1200" dirty="0"/>
        </a:p>
      </dsp:txBody>
      <dsp:txXfrm>
        <a:off x="1077441" y="139221"/>
        <a:ext cx="308913" cy="102475"/>
      </dsp:txXfrm>
    </dsp:sp>
    <dsp:sp modelId="{6E196F13-2243-1F40-8836-280278D9FB4E}">
      <dsp:nvSpPr>
        <dsp:cNvPr id="0" name=""/>
        <dsp:cNvSpPr/>
      </dsp:nvSpPr>
      <dsp:spPr>
        <a:xfrm>
          <a:off x="1495019" y="80526"/>
          <a:ext cx="257334" cy="2198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L</a:t>
          </a:r>
          <a:endParaRPr lang="en-US" sz="900" kern="1200" dirty="0"/>
        </a:p>
      </dsp:txBody>
      <dsp:txXfrm>
        <a:off x="1501459" y="86966"/>
        <a:ext cx="244454" cy="206985"/>
      </dsp:txXfrm>
    </dsp:sp>
  </dsp:spTree>
</dsp:drawing>
</file>

<file path=ppt/diagrams/drawing4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6F74F3-7D34-9E4B-BFD5-CAEBAD6B6789}">
      <dsp:nvSpPr>
        <dsp:cNvPr id="0" name=""/>
        <dsp:cNvSpPr/>
      </dsp:nvSpPr>
      <dsp:spPr>
        <a:xfrm>
          <a:off x="959" y="80526"/>
          <a:ext cx="257334" cy="2198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M</a:t>
          </a:r>
          <a:endParaRPr lang="en-US" sz="900" kern="1200" dirty="0"/>
        </a:p>
      </dsp:txBody>
      <dsp:txXfrm>
        <a:off x="7399" y="86966"/>
        <a:ext cx="244454" cy="206985"/>
      </dsp:txXfrm>
    </dsp:sp>
    <dsp:sp modelId="{9BD53089-75F5-C446-A516-605D4754CF68}">
      <dsp:nvSpPr>
        <dsp:cNvPr id="0" name=""/>
        <dsp:cNvSpPr/>
      </dsp:nvSpPr>
      <dsp:spPr>
        <a:xfrm flipH="1">
          <a:off x="330411" y="105062"/>
          <a:ext cx="360151" cy="17079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25</a:t>
          </a:r>
          <a:endParaRPr lang="en-US" sz="700" kern="1200" dirty="0"/>
        </a:p>
      </dsp:txBody>
      <dsp:txXfrm>
        <a:off x="381649" y="139221"/>
        <a:ext cx="308913" cy="102475"/>
      </dsp:txXfrm>
    </dsp:sp>
    <dsp:sp modelId="{C4E300CF-89DA-C940-B4A9-DC7E14BAE845}">
      <dsp:nvSpPr>
        <dsp:cNvPr id="0" name=""/>
        <dsp:cNvSpPr/>
      </dsp:nvSpPr>
      <dsp:spPr>
        <a:xfrm>
          <a:off x="747989" y="80526"/>
          <a:ext cx="257334" cy="2198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L</a:t>
          </a:r>
          <a:endParaRPr lang="en-US" sz="900" kern="1200" dirty="0"/>
        </a:p>
      </dsp:txBody>
      <dsp:txXfrm>
        <a:off x="754429" y="86966"/>
        <a:ext cx="244454" cy="206985"/>
      </dsp:txXfrm>
    </dsp:sp>
    <dsp:sp modelId="{445E98E1-CEEB-AE41-A728-C48737458A5A}">
      <dsp:nvSpPr>
        <dsp:cNvPr id="0" name=""/>
        <dsp:cNvSpPr/>
      </dsp:nvSpPr>
      <dsp:spPr>
        <a:xfrm>
          <a:off x="1077441" y="105062"/>
          <a:ext cx="360151" cy="17079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26</a:t>
          </a:r>
          <a:endParaRPr lang="en-US" sz="700" kern="1200" dirty="0"/>
        </a:p>
      </dsp:txBody>
      <dsp:txXfrm>
        <a:off x="1077441" y="139221"/>
        <a:ext cx="308913" cy="102475"/>
      </dsp:txXfrm>
    </dsp:sp>
    <dsp:sp modelId="{6E196F13-2243-1F40-8836-280278D9FB4E}">
      <dsp:nvSpPr>
        <dsp:cNvPr id="0" name=""/>
        <dsp:cNvSpPr/>
      </dsp:nvSpPr>
      <dsp:spPr>
        <a:xfrm>
          <a:off x="1495019" y="80526"/>
          <a:ext cx="257334" cy="2198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</a:t>
          </a:r>
          <a:endParaRPr lang="en-US" sz="900" kern="1200" dirty="0"/>
        </a:p>
      </dsp:txBody>
      <dsp:txXfrm>
        <a:off x="1501459" y="86966"/>
        <a:ext cx="244454" cy="206985"/>
      </dsp:txXfrm>
    </dsp:sp>
  </dsp:spTree>
</dsp:drawing>
</file>

<file path=ppt/diagrams/drawing4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6F74F3-7D34-9E4B-BFD5-CAEBAD6B6789}">
      <dsp:nvSpPr>
        <dsp:cNvPr id="0" name=""/>
        <dsp:cNvSpPr/>
      </dsp:nvSpPr>
      <dsp:spPr>
        <a:xfrm>
          <a:off x="959" y="80526"/>
          <a:ext cx="257334" cy="2198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O</a:t>
          </a:r>
          <a:endParaRPr lang="en-US" sz="900" kern="1200" dirty="0"/>
        </a:p>
      </dsp:txBody>
      <dsp:txXfrm>
        <a:off x="7399" y="86966"/>
        <a:ext cx="244454" cy="206985"/>
      </dsp:txXfrm>
    </dsp:sp>
    <dsp:sp modelId="{9BD53089-75F5-C446-A516-605D4754CF68}">
      <dsp:nvSpPr>
        <dsp:cNvPr id="0" name=""/>
        <dsp:cNvSpPr/>
      </dsp:nvSpPr>
      <dsp:spPr>
        <a:xfrm flipH="1">
          <a:off x="330411" y="105062"/>
          <a:ext cx="360151" cy="17079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29</a:t>
          </a:r>
          <a:endParaRPr lang="en-US" sz="700" kern="1200" dirty="0"/>
        </a:p>
      </dsp:txBody>
      <dsp:txXfrm>
        <a:off x="381649" y="139221"/>
        <a:ext cx="308913" cy="102475"/>
      </dsp:txXfrm>
    </dsp:sp>
    <dsp:sp modelId="{C4E300CF-89DA-C940-B4A9-DC7E14BAE845}">
      <dsp:nvSpPr>
        <dsp:cNvPr id="0" name=""/>
        <dsp:cNvSpPr/>
      </dsp:nvSpPr>
      <dsp:spPr>
        <a:xfrm>
          <a:off x="747989" y="80526"/>
          <a:ext cx="257334" cy="2198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N</a:t>
          </a:r>
          <a:endParaRPr lang="en-US" sz="900" kern="1200" dirty="0"/>
        </a:p>
      </dsp:txBody>
      <dsp:txXfrm>
        <a:off x="754429" y="86966"/>
        <a:ext cx="244454" cy="206985"/>
      </dsp:txXfrm>
    </dsp:sp>
    <dsp:sp modelId="{445E98E1-CEEB-AE41-A728-C48737458A5A}">
      <dsp:nvSpPr>
        <dsp:cNvPr id="0" name=""/>
        <dsp:cNvSpPr/>
      </dsp:nvSpPr>
      <dsp:spPr>
        <a:xfrm>
          <a:off x="1077441" y="105062"/>
          <a:ext cx="360151" cy="17079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32</a:t>
          </a:r>
          <a:endParaRPr lang="en-US" sz="700" kern="1200" dirty="0"/>
        </a:p>
      </dsp:txBody>
      <dsp:txXfrm>
        <a:off x="1077441" y="139221"/>
        <a:ext cx="308913" cy="102475"/>
      </dsp:txXfrm>
    </dsp:sp>
    <dsp:sp modelId="{6E196F13-2243-1F40-8836-280278D9FB4E}">
      <dsp:nvSpPr>
        <dsp:cNvPr id="0" name=""/>
        <dsp:cNvSpPr/>
      </dsp:nvSpPr>
      <dsp:spPr>
        <a:xfrm>
          <a:off x="1495019" y="80526"/>
          <a:ext cx="257334" cy="2198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</a:t>
          </a:r>
          <a:endParaRPr lang="en-US" sz="900" kern="1200" dirty="0"/>
        </a:p>
      </dsp:txBody>
      <dsp:txXfrm>
        <a:off x="1501459" y="86966"/>
        <a:ext cx="244454" cy="206985"/>
      </dsp:txXfrm>
    </dsp:sp>
  </dsp:spTree>
</dsp:drawing>
</file>

<file path=ppt/diagrams/drawing4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6F74F3-7D34-9E4B-BFD5-CAEBAD6B6789}">
      <dsp:nvSpPr>
        <dsp:cNvPr id="0" name=""/>
        <dsp:cNvSpPr/>
      </dsp:nvSpPr>
      <dsp:spPr>
        <a:xfrm>
          <a:off x="959" y="80526"/>
          <a:ext cx="257334" cy="2198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M</a:t>
          </a:r>
          <a:endParaRPr lang="en-US" sz="900" kern="1200" dirty="0"/>
        </a:p>
      </dsp:txBody>
      <dsp:txXfrm>
        <a:off x="7399" y="86966"/>
        <a:ext cx="244454" cy="206985"/>
      </dsp:txXfrm>
    </dsp:sp>
    <dsp:sp modelId="{9BD53089-75F5-C446-A516-605D4754CF68}">
      <dsp:nvSpPr>
        <dsp:cNvPr id="0" name=""/>
        <dsp:cNvSpPr/>
      </dsp:nvSpPr>
      <dsp:spPr>
        <a:xfrm>
          <a:off x="332179" y="103591"/>
          <a:ext cx="356616" cy="17373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28</a:t>
          </a:r>
          <a:endParaRPr lang="en-US" sz="700" kern="1200" dirty="0"/>
        </a:p>
      </dsp:txBody>
      <dsp:txXfrm>
        <a:off x="332179" y="138338"/>
        <a:ext cx="304496" cy="104241"/>
      </dsp:txXfrm>
    </dsp:sp>
    <dsp:sp modelId="{C4E300CF-89DA-C940-B4A9-DC7E14BAE845}">
      <dsp:nvSpPr>
        <dsp:cNvPr id="0" name=""/>
        <dsp:cNvSpPr/>
      </dsp:nvSpPr>
      <dsp:spPr>
        <a:xfrm>
          <a:off x="747989" y="80526"/>
          <a:ext cx="257334" cy="2198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Q</a:t>
          </a:r>
          <a:endParaRPr lang="en-US" sz="900" kern="1200" dirty="0"/>
        </a:p>
      </dsp:txBody>
      <dsp:txXfrm>
        <a:off x="754429" y="86966"/>
        <a:ext cx="244454" cy="206985"/>
      </dsp:txXfrm>
    </dsp:sp>
    <dsp:sp modelId="{445E98E1-CEEB-AE41-A728-C48737458A5A}">
      <dsp:nvSpPr>
        <dsp:cNvPr id="0" name=""/>
        <dsp:cNvSpPr/>
      </dsp:nvSpPr>
      <dsp:spPr>
        <a:xfrm flipH="1">
          <a:off x="1079209" y="103591"/>
          <a:ext cx="356616" cy="17373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22</a:t>
          </a:r>
          <a:endParaRPr lang="en-US" sz="700" kern="1200" dirty="0"/>
        </a:p>
      </dsp:txBody>
      <dsp:txXfrm>
        <a:off x="1131329" y="138338"/>
        <a:ext cx="304496" cy="104241"/>
      </dsp:txXfrm>
    </dsp:sp>
    <dsp:sp modelId="{6E196F13-2243-1F40-8836-280278D9FB4E}">
      <dsp:nvSpPr>
        <dsp:cNvPr id="0" name=""/>
        <dsp:cNvSpPr/>
      </dsp:nvSpPr>
      <dsp:spPr>
        <a:xfrm>
          <a:off x="1495019" y="80526"/>
          <a:ext cx="257334" cy="2198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K</a:t>
          </a:r>
          <a:endParaRPr lang="en-US" sz="900" kern="1200" dirty="0"/>
        </a:p>
      </dsp:txBody>
      <dsp:txXfrm>
        <a:off x="1501459" y="86966"/>
        <a:ext cx="244454" cy="206985"/>
      </dsp:txXfrm>
    </dsp:sp>
  </dsp:spTree>
</dsp:drawing>
</file>

<file path=ppt/diagrams/drawing4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6F74F3-7D34-9E4B-BFD5-CAEBAD6B6789}">
      <dsp:nvSpPr>
        <dsp:cNvPr id="0" name=""/>
        <dsp:cNvSpPr/>
      </dsp:nvSpPr>
      <dsp:spPr>
        <a:xfrm>
          <a:off x="959" y="80526"/>
          <a:ext cx="257334" cy="2198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N</a:t>
          </a:r>
          <a:endParaRPr lang="en-US" sz="900" kern="1200" dirty="0"/>
        </a:p>
      </dsp:txBody>
      <dsp:txXfrm>
        <a:off x="7399" y="86966"/>
        <a:ext cx="244454" cy="206985"/>
      </dsp:txXfrm>
    </dsp:sp>
    <dsp:sp modelId="{9BD53089-75F5-C446-A516-605D4754CF68}">
      <dsp:nvSpPr>
        <dsp:cNvPr id="0" name=""/>
        <dsp:cNvSpPr/>
      </dsp:nvSpPr>
      <dsp:spPr>
        <a:xfrm>
          <a:off x="332179" y="103591"/>
          <a:ext cx="356616" cy="17373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30</a:t>
          </a:r>
          <a:endParaRPr lang="en-US" sz="700" kern="1200" dirty="0"/>
        </a:p>
      </dsp:txBody>
      <dsp:txXfrm>
        <a:off x="332179" y="138338"/>
        <a:ext cx="304496" cy="104241"/>
      </dsp:txXfrm>
    </dsp:sp>
    <dsp:sp modelId="{C4E300CF-89DA-C940-B4A9-DC7E14BAE845}">
      <dsp:nvSpPr>
        <dsp:cNvPr id="0" name=""/>
        <dsp:cNvSpPr/>
      </dsp:nvSpPr>
      <dsp:spPr>
        <a:xfrm>
          <a:off x="747989" y="80526"/>
          <a:ext cx="257334" cy="2198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</a:t>
          </a:r>
          <a:endParaRPr lang="en-US" sz="900" kern="1200" dirty="0"/>
        </a:p>
      </dsp:txBody>
      <dsp:txXfrm>
        <a:off x="754429" y="86966"/>
        <a:ext cx="244454" cy="206985"/>
      </dsp:txXfrm>
    </dsp:sp>
    <dsp:sp modelId="{445E98E1-CEEB-AE41-A728-C48737458A5A}">
      <dsp:nvSpPr>
        <dsp:cNvPr id="0" name=""/>
        <dsp:cNvSpPr/>
      </dsp:nvSpPr>
      <dsp:spPr>
        <a:xfrm flipH="1">
          <a:off x="1079209" y="103591"/>
          <a:ext cx="356616" cy="17373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27</a:t>
          </a:r>
          <a:endParaRPr lang="en-US" sz="700" kern="1200" dirty="0"/>
        </a:p>
      </dsp:txBody>
      <dsp:txXfrm>
        <a:off x="1131329" y="138338"/>
        <a:ext cx="304496" cy="104241"/>
      </dsp:txXfrm>
    </dsp:sp>
    <dsp:sp modelId="{6E196F13-2243-1F40-8836-280278D9FB4E}">
      <dsp:nvSpPr>
        <dsp:cNvPr id="0" name=""/>
        <dsp:cNvSpPr/>
      </dsp:nvSpPr>
      <dsp:spPr>
        <a:xfrm>
          <a:off x="1495019" y="80526"/>
          <a:ext cx="257334" cy="2198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L</a:t>
          </a:r>
          <a:endParaRPr lang="en-US" sz="900" kern="1200" dirty="0"/>
        </a:p>
      </dsp:txBody>
      <dsp:txXfrm>
        <a:off x="1501459" y="86966"/>
        <a:ext cx="244454" cy="206985"/>
      </dsp:txXfrm>
    </dsp:sp>
  </dsp:spTree>
</dsp:drawing>
</file>

<file path=ppt/diagrams/drawing4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6F74F3-7D34-9E4B-BFD5-CAEBAD6B6789}">
      <dsp:nvSpPr>
        <dsp:cNvPr id="0" name=""/>
        <dsp:cNvSpPr/>
      </dsp:nvSpPr>
      <dsp:spPr>
        <a:xfrm>
          <a:off x="959" y="80526"/>
          <a:ext cx="257334" cy="2198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M</a:t>
          </a:r>
          <a:endParaRPr lang="en-US" sz="900" kern="1200" dirty="0"/>
        </a:p>
      </dsp:txBody>
      <dsp:txXfrm>
        <a:off x="7399" y="86966"/>
        <a:ext cx="244454" cy="206985"/>
      </dsp:txXfrm>
    </dsp:sp>
    <dsp:sp modelId="{9BD53089-75F5-C446-A516-605D4754CF68}">
      <dsp:nvSpPr>
        <dsp:cNvPr id="0" name=""/>
        <dsp:cNvSpPr/>
      </dsp:nvSpPr>
      <dsp:spPr>
        <a:xfrm>
          <a:off x="332179" y="103591"/>
          <a:ext cx="356616" cy="17373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28</a:t>
          </a:r>
          <a:endParaRPr lang="en-US" sz="700" kern="1200" dirty="0"/>
        </a:p>
      </dsp:txBody>
      <dsp:txXfrm>
        <a:off x="332179" y="138338"/>
        <a:ext cx="304496" cy="104241"/>
      </dsp:txXfrm>
    </dsp:sp>
    <dsp:sp modelId="{C4E300CF-89DA-C940-B4A9-DC7E14BAE845}">
      <dsp:nvSpPr>
        <dsp:cNvPr id="0" name=""/>
        <dsp:cNvSpPr/>
      </dsp:nvSpPr>
      <dsp:spPr>
        <a:xfrm>
          <a:off x="747989" y="80526"/>
          <a:ext cx="257334" cy="2198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Q</a:t>
          </a:r>
          <a:endParaRPr lang="en-US" sz="900" kern="1200" dirty="0"/>
        </a:p>
      </dsp:txBody>
      <dsp:txXfrm>
        <a:off x="754429" y="86966"/>
        <a:ext cx="244454" cy="206985"/>
      </dsp:txXfrm>
    </dsp:sp>
    <dsp:sp modelId="{445E98E1-CEEB-AE41-A728-C48737458A5A}">
      <dsp:nvSpPr>
        <dsp:cNvPr id="0" name=""/>
        <dsp:cNvSpPr/>
      </dsp:nvSpPr>
      <dsp:spPr>
        <a:xfrm flipH="1">
          <a:off x="1079209" y="103591"/>
          <a:ext cx="356616" cy="17373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34</a:t>
          </a:r>
          <a:endParaRPr lang="en-US" sz="700" kern="1200" dirty="0"/>
        </a:p>
      </dsp:txBody>
      <dsp:txXfrm>
        <a:off x="1131329" y="138338"/>
        <a:ext cx="304496" cy="104241"/>
      </dsp:txXfrm>
    </dsp:sp>
    <dsp:sp modelId="{6E196F13-2243-1F40-8836-280278D9FB4E}">
      <dsp:nvSpPr>
        <dsp:cNvPr id="0" name=""/>
        <dsp:cNvSpPr/>
      </dsp:nvSpPr>
      <dsp:spPr>
        <a:xfrm>
          <a:off x="1495019" y="80526"/>
          <a:ext cx="257334" cy="2198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</a:t>
          </a:r>
          <a:endParaRPr lang="en-US" sz="900" kern="1200" dirty="0"/>
        </a:p>
      </dsp:txBody>
      <dsp:txXfrm>
        <a:off x="1501459" y="86966"/>
        <a:ext cx="244454" cy="2069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C286E6-904B-064D-B1C7-4638764B9C2E}">
      <dsp:nvSpPr>
        <dsp:cNvPr id="0" name=""/>
        <dsp:cNvSpPr/>
      </dsp:nvSpPr>
      <dsp:spPr>
        <a:xfrm>
          <a:off x="1235" y="95791"/>
          <a:ext cx="263555" cy="195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B</a:t>
          </a:r>
          <a:endParaRPr lang="en-US" sz="800" kern="1200" dirty="0"/>
        </a:p>
      </dsp:txBody>
      <dsp:txXfrm>
        <a:off x="6967" y="101523"/>
        <a:ext cx="252091" cy="184234"/>
      </dsp:txXfrm>
    </dsp:sp>
    <dsp:sp modelId="{CE473C56-F57C-884A-964B-DB201B7D387D}">
      <dsp:nvSpPr>
        <dsp:cNvPr id="0" name=""/>
        <dsp:cNvSpPr/>
      </dsp:nvSpPr>
      <dsp:spPr>
        <a:xfrm>
          <a:off x="300844" y="102199"/>
          <a:ext cx="498520" cy="1828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5</a:t>
          </a:r>
          <a:endParaRPr lang="en-US" sz="700" kern="1200" dirty="0"/>
        </a:p>
      </dsp:txBody>
      <dsp:txXfrm>
        <a:off x="300844" y="138775"/>
        <a:ext cx="443656" cy="109729"/>
      </dsp:txXfrm>
    </dsp:sp>
    <dsp:sp modelId="{8ECD5122-1E3A-CC4C-A117-9DB82C474C38}">
      <dsp:nvSpPr>
        <dsp:cNvPr id="0" name=""/>
        <dsp:cNvSpPr/>
      </dsp:nvSpPr>
      <dsp:spPr>
        <a:xfrm>
          <a:off x="818798" y="95791"/>
          <a:ext cx="263555" cy="195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</a:t>
          </a:r>
          <a:endParaRPr lang="en-US" sz="800" kern="1200" dirty="0"/>
        </a:p>
      </dsp:txBody>
      <dsp:txXfrm>
        <a:off x="824530" y="101523"/>
        <a:ext cx="252091" cy="184234"/>
      </dsp:txXfrm>
    </dsp:sp>
    <dsp:sp modelId="{6A7171D0-93E8-1B4B-B9BD-13235029EA58}">
      <dsp:nvSpPr>
        <dsp:cNvPr id="0" name=""/>
        <dsp:cNvSpPr/>
      </dsp:nvSpPr>
      <dsp:spPr>
        <a:xfrm>
          <a:off x="1118407" y="102199"/>
          <a:ext cx="498520" cy="1828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7</a:t>
          </a:r>
          <a:endParaRPr lang="en-US" sz="700" kern="1200" dirty="0"/>
        </a:p>
      </dsp:txBody>
      <dsp:txXfrm>
        <a:off x="1118407" y="138775"/>
        <a:ext cx="443656" cy="109729"/>
      </dsp:txXfrm>
    </dsp:sp>
    <dsp:sp modelId="{BB57CC69-0492-BB45-91EE-A386B4077C21}">
      <dsp:nvSpPr>
        <dsp:cNvPr id="0" name=""/>
        <dsp:cNvSpPr/>
      </dsp:nvSpPr>
      <dsp:spPr>
        <a:xfrm>
          <a:off x="1636361" y="95791"/>
          <a:ext cx="263555" cy="195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F</a:t>
          </a:r>
          <a:endParaRPr lang="en-US" sz="800" kern="1200" dirty="0"/>
        </a:p>
      </dsp:txBody>
      <dsp:txXfrm>
        <a:off x="1642093" y="101523"/>
        <a:ext cx="252091" cy="184234"/>
      </dsp:txXfrm>
    </dsp:sp>
  </dsp:spTree>
</dsp:drawing>
</file>

<file path=ppt/diagrams/drawing5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6F74F3-7D34-9E4B-BFD5-CAEBAD6B6789}">
      <dsp:nvSpPr>
        <dsp:cNvPr id="0" name=""/>
        <dsp:cNvSpPr/>
      </dsp:nvSpPr>
      <dsp:spPr>
        <a:xfrm>
          <a:off x="959" y="80526"/>
          <a:ext cx="257334" cy="2198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O</a:t>
          </a:r>
          <a:endParaRPr lang="en-US" sz="900" kern="1200" dirty="0"/>
        </a:p>
      </dsp:txBody>
      <dsp:txXfrm>
        <a:off x="7399" y="86966"/>
        <a:ext cx="244454" cy="206985"/>
      </dsp:txXfrm>
    </dsp:sp>
    <dsp:sp modelId="{9BD53089-75F5-C446-A516-605D4754CF68}">
      <dsp:nvSpPr>
        <dsp:cNvPr id="0" name=""/>
        <dsp:cNvSpPr/>
      </dsp:nvSpPr>
      <dsp:spPr>
        <a:xfrm>
          <a:off x="332179" y="103591"/>
          <a:ext cx="356616" cy="17373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33</a:t>
          </a:r>
          <a:endParaRPr lang="en-US" sz="700" kern="1200" dirty="0"/>
        </a:p>
      </dsp:txBody>
      <dsp:txXfrm>
        <a:off x="332179" y="138338"/>
        <a:ext cx="304496" cy="104241"/>
      </dsp:txXfrm>
    </dsp:sp>
    <dsp:sp modelId="{C4E300CF-89DA-C940-B4A9-DC7E14BAE845}">
      <dsp:nvSpPr>
        <dsp:cNvPr id="0" name=""/>
        <dsp:cNvSpPr/>
      </dsp:nvSpPr>
      <dsp:spPr>
        <a:xfrm>
          <a:off x="747989" y="80526"/>
          <a:ext cx="257334" cy="2198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Q</a:t>
          </a:r>
          <a:endParaRPr lang="en-US" sz="900" kern="1200" dirty="0"/>
        </a:p>
      </dsp:txBody>
      <dsp:txXfrm>
        <a:off x="754429" y="86966"/>
        <a:ext cx="244454" cy="206985"/>
      </dsp:txXfrm>
    </dsp:sp>
    <dsp:sp modelId="{445E98E1-CEEB-AE41-A728-C48737458A5A}">
      <dsp:nvSpPr>
        <dsp:cNvPr id="0" name=""/>
        <dsp:cNvSpPr/>
      </dsp:nvSpPr>
      <dsp:spPr>
        <a:xfrm flipH="1">
          <a:off x="1079209" y="103591"/>
          <a:ext cx="356616" cy="17373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34</a:t>
          </a:r>
          <a:endParaRPr lang="en-US" sz="700" kern="1200" dirty="0"/>
        </a:p>
      </dsp:txBody>
      <dsp:txXfrm>
        <a:off x="1131329" y="138338"/>
        <a:ext cx="304496" cy="104241"/>
      </dsp:txXfrm>
    </dsp:sp>
    <dsp:sp modelId="{6E196F13-2243-1F40-8836-280278D9FB4E}">
      <dsp:nvSpPr>
        <dsp:cNvPr id="0" name=""/>
        <dsp:cNvSpPr/>
      </dsp:nvSpPr>
      <dsp:spPr>
        <a:xfrm>
          <a:off x="1495019" y="80526"/>
          <a:ext cx="257334" cy="2198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</a:t>
          </a:r>
          <a:endParaRPr lang="en-US" sz="900" kern="1200" dirty="0"/>
        </a:p>
      </dsp:txBody>
      <dsp:txXfrm>
        <a:off x="1501459" y="86966"/>
        <a:ext cx="244454" cy="2069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C286E6-904B-064D-B1C7-4638764B9C2E}">
      <dsp:nvSpPr>
        <dsp:cNvPr id="0" name=""/>
        <dsp:cNvSpPr/>
      </dsp:nvSpPr>
      <dsp:spPr>
        <a:xfrm>
          <a:off x="326778" y="108996"/>
          <a:ext cx="265167" cy="1692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B</a:t>
          </a:r>
          <a:endParaRPr lang="en-US" sz="700" kern="1200" dirty="0"/>
        </a:p>
      </dsp:txBody>
      <dsp:txXfrm>
        <a:off x="331736" y="113954"/>
        <a:ext cx="255251" cy="159371"/>
      </dsp:txXfrm>
    </dsp:sp>
    <dsp:sp modelId="{CE473C56-F57C-884A-964B-DB201B7D387D}">
      <dsp:nvSpPr>
        <dsp:cNvPr id="0" name=""/>
        <dsp:cNvSpPr/>
      </dsp:nvSpPr>
      <dsp:spPr>
        <a:xfrm>
          <a:off x="688960" y="93619"/>
          <a:ext cx="480299" cy="20004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6</a:t>
          </a:r>
          <a:endParaRPr lang="en-US" sz="700" kern="1200" dirty="0"/>
        </a:p>
      </dsp:txBody>
      <dsp:txXfrm>
        <a:off x="688960" y="133627"/>
        <a:ext cx="420286" cy="120026"/>
      </dsp:txXfrm>
    </dsp:sp>
    <dsp:sp modelId="{BB57CC69-0492-BB45-91EE-A386B4077C21}">
      <dsp:nvSpPr>
        <dsp:cNvPr id="0" name=""/>
        <dsp:cNvSpPr/>
      </dsp:nvSpPr>
      <dsp:spPr>
        <a:xfrm>
          <a:off x="1246633" y="108996"/>
          <a:ext cx="265167" cy="1692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F</a:t>
          </a:r>
          <a:endParaRPr lang="en-US" sz="700" kern="1200" dirty="0"/>
        </a:p>
      </dsp:txBody>
      <dsp:txXfrm>
        <a:off x="1251591" y="113954"/>
        <a:ext cx="255251" cy="15937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C286E6-904B-064D-B1C7-4638764B9C2E}">
      <dsp:nvSpPr>
        <dsp:cNvPr id="0" name=""/>
        <dsp:cNvSpPr/>
      </dsp:nvSpPr>
      <dsp:spPr>
        <a:xfrm>
          <a:off x="1235" y="95791"/>
          <a:ext cx="263555" cy="195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</a:t>
          </a:r>
          <a:endParaRPr lang="en-US" sz="800" kern="1200" dirty="0"/>
        </a:p>
      </dsp:txBody>
      <dsp:txXfrm>
        <a:off x="6967" y="101523"/>
        <a:ext cx="252091" cy="184234"/>
      </dsp:txXfrm>
    </dsp:sp>
    <dsp:sp modelId="{CE473C56-F57C-884A-964B-DB201B7D387D}">
      <dsp:nvSpPr>
        <dsp:cNvPr id="0" name=""/>
        <dsp:cNvSpPr/>
      </dsp:nvSpPr>
      <dsp:spPr>
        <a:xfrm>
          <a:off x="300844" y="102199"/>
          <a:ext cx="498520" cy="1828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7</a:t>
          </a:r>
          <a:endParaRPr lang="en-US" sz="700" kern="1200" dirty="0"/>
        </a:p>
      </dsp:txBody>
      <dsp:txXfrm>
        <a:off x="300844" y="138775"/>
        <a:ext cx="443656" cy="109729"/>
      </dsp:txXfrm>
    </dsp:sp>
    <dsp:sp modelId="{8ECD5122-1E3A-CC4C-A117-9DB82C474C38}">
      <dsp:nvSpPr>
        <dsp:cNvPr id="0" name=""/>
        <dsp:cNvSpPr/>
      </dsp:nvSpPr>
      <dsp:spPr>
        <a:xfrm>
          <a:off x="818798" y="95791"/>
          <a:ext cx="263555" cy="195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F</a:t>
          </a:r>
          <a:endParaRPr lang="en-US" sz="800" kern="1200" dirty="0"/>
        </a:p>
      </dsp:txBody>
      <dsp:txXfrm>
        <a:off x="824530" y="101523"/>
        <a:ext cx="252091" cy="184234"/>
      </dsp:txXfrm>
    </dsp:sp>
    <dsp:sp modelId="{6A7171D0-93E8-1B4B-B9BD-13235029EA58}">
      <dsp:nvSpPr>
        <dsp:cNvPr id="0" name=""/>
        <dsp:cNvSpPr/>
      </dsp:nvSpPr>
      <dsp:spPr>
        <a:xfrm>
          <a:off x="1118407" y="102199"/>
          <a:ext cx="498520" cy="1828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14</a:t>
          </a:r>
          <a:endParaRPr lang="en-US" sz="700" kern="1200" dirty="0"/>
        </a:p>
      </dsp:txBody>
      <dsp:txXfrm>
        <a:off x="1118407" y="138775"/>
        <a:ext cx="443656" cy="109729"/>
      </dsp:txXfrm>
    </dsp:sp>
    <dsp:sp modelId="{BB57CC69-0492-BB45-91EE-A386B4077C21}">
      <dsp:nvSpPr>
        <dsp:cNvPr id="0" name=""/>
        <dsp:cNvSpPr/>
      </dsp:nvSpPr>
      <dsp:spPr>
        <a:xfrm>
          <a:off x="1636361" y="95791"/>
          <a:ext cx="263555" cy="195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Q</a:t>
          </a:r>
          <a:endParaRPr lang="en-US" sz="800" kern="1200" dirty="0"/>
        </a:p>
      </dsp:txBody>
      <dsp:txXfrm>
        <a:off x="1642093" y="101523"/>
        <a:ext cx="252091" cy="18423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C286E6-904B-064D-B1C7-4638764B9C2E}">
      <dsp:nvSpPr>
        <dsp:cNvPr id="0" name=""/>
        <dsp:cNvSpPr/>
      </dsp:nvSpPr>
      <dsp:spPr>
        <a:xfrm>
          <a:off x="1235" y="95791"/>
          <a:ext cx="263555" cy="195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</a:t>
          </a:r>
          <a:endParaRPr lang="en-US" sz="800" kern="1200" dirty="0"/>
        </a:p>
      </dsp:txBody>
      <dsp:txXfrm>
        <a:off x="6967" y="101523"/>
        <a:ext cx="252091" cy="184234"/>
      </dsp:txXfrm>
    </dsp:sp>
    <dsp:sp modelId="{CE473C56-F57C-884A-964B-DB201B7D387D}">
      <dsp:nvSpPr>
        <dsp:cNvPr id="0" name=""/>
        <dsp:cNvSpPr/>
      </dsp:nvSpPr>
      <dsp:spPr>
        <a:xfrm>
          <a:off x="300844" y="102199"/>
          <a:ext cx="498520" cy="1828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8</a:t>
          </a:r>
          <a:endParaRPr lang="en-US" sz="700" kern="1200" dirty="0"/>
        </a:p>
      </dsp:txBody>
      <dsp:txXfrm>
        <a:off x="300844" y="138775"/>
        <a:ext cx="443656" cy="109729"/>
      </dsp:txXfrm>
    </dsp:sp>
    <dsp:sp modelId="{8ECD5122-1E3A-CC4C-A117-9DB82C474C38}">
      <dsp:nvSpPr>
        <dsp:cNvPr id="0" name=""/>
        <dsp:cNvSpPr/>
      </dsp:nvSpPr>
      <dsp:spPr>
        <a:xfrm>
          <a:off x="818798" y="95791"/>
          <a:ext cx="263555" cy="195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</a:t>
          </a:r>
          <a:endParaRPr lang="en-US" sz="800" kern="1200" dirty="0"/>
        </a:p>
      </dsp:txBody>
      <dsp:txXfrm>
        <a:off x="824530" y="101523"/>
        <a:ext cx="252091" cy="184234"/>
      </dsp:txXfrm>
    </dsp:sp>
    <dsp:sp modelId="{6A7171D0-93E8-1B4B-B9BD-13235029EA58}">
      <dsp:nvSpPr>
        <dsp:cNvPr id="0" name=""/>
        <dsp:cNvSpPr/>
      </dsp:nvSpPr>
      <dsp:spPr>
        <a:xfrm>
          <a:off x="1118407" y="102199"/>
          <a:ext cx="498520" cy="1828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28</a:t>
          </a:r>
          <a:endParaRPr lang="en-US" sz="700" kern="1200" dirty="0"/>
        </a:p>
      </dsp:txBody>
      <dsp:txXfrm>
        <a:off x="1118407" y="138775"/>
        <a:ext cx="443656" cy="109729"/>
      </dsp:txXfrm>
    </dsp:sp>
    <dsp:sp modelId="{BB57CC69-0492-BB45-91EE-A386B4077C21}">
      <dsp:nvSpPr>
        <dsp:cNvPr id="0" name=""/>
        <dsp:cNvSpPr/>
      </dsp:nvSpPr>
      <dsp:spPr>
        <a:xfrm>
          <a:off x="1636361" y="95791"/>
          <a:ext cx="263555" cy="195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Q</a:t>
          </a:r>
          <a:endParaRPr lang="en-US" sz="800" kern="1200" dirty="0"/>
        </a:p>
      </dsp:txBody>
      <dsp:txXfrm>
        <a:off x="1642093" y="101523"/>
        <a:ext cx="252091" cy="18423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C286E6-904B-064D-B1C7-4638764B9C2E}">
      <dsp:nvSpPr>
        <dsp:cNvPr id="0" name=""/>
        <dsp:cNvSpPr/>
      </dsp:nvSpPr>
      <dsp:spPr>
        <a:xfrm>
          <a:off x="1235" y="95791"/>
          <a:ext cx="263555" cy="195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</a:t>
          </a:r>
          <a:endParaRPr lang="en-US" sz="800" kern="1200" dirty="0"/>
        </a:p>
      </dsp:txBody>
      <dsp:txXfrm>
        <a:off x="6967" y="101523"/>
        <a:ext cx="252091" cy="184234"/>
      </dsp:txXfrm>
    </dsp:sp>
    <dsp:sp modelId="{CE473C56-F57C-884A-964B-DB201B7D387D}">
      <dsp:nvSpPr>
        <dsp:cNvPr id="0" name=""/>
        <dsp:cNvSpPr/>
      </dsp:nvSpPr>
      <dsp:spPr>
        <a:xfrm>
          <a:off x="300844" y="102199"/>
          <a:ext cx="498520" cy="1828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10</a:t>
          </a:r>
          <a:endParaRPr lang="en-US" sz="700" kern="1200" dirty="0"/>
        </a:p>
      </dsp:txBody>
      <dsp:txXfrm>
        <a:off x="300844" y="138775"/>
        <a:ext cx="443656" cy="109729"/>
      </dsp:txXfrm>
    </dsp:sp>
    <dsp:sp modelId="{8ECD5122-1E3A-CC4C-A117-9DB82C474C38}">
      <dsp:nvSpPr>
        <dsp:cNvPr id="0" name=""/>
        <dsp:cNvSpPr/>
      </dsp:nvSpPr>
      <dsp:spPr>
        <a:xfrm>
          <a:off x="818798" y="95791"/>
          <a:ext cx="263555" cy="195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F</a:t>
          </a:r>
          <a:endParaRPr lang="en-US" sz="800" kern="1200" dirty="0"/>
        </a:p>
      </dsp:txBody>
      <dsp:txXfrm>
        <a:off x="824530" y="101523"/>
        <a:ext cx="252091" cy="184234"/>
      </dsp:txXfrm>
    </dsp:sp>
    <dsp:sp modelId="{6A7171D0-93E8-1B4B-B9BD-13235029EA58}">
      <dsp:nvSpPr>
        <dsp:cNvPr id="0" name=""/>
        <dsp:cNvSpPr/>
      </dsp:nvSpPr>
      <dsp:spPr>
        <a:xfrm>
          <a:off x="1118407" y="102199"/>
          <a:ext cx="498520" cy="1828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14</a:t>
          </a:r>
          <a:endParaRPr lang="en-US" sz="700" kern="1200" dirty="0"/>
        </a:p>
      </dsp:txBody>
      <dsp:txXfrm>
        <a:off x="1118407" y="138775"/>
        <a:ext cx="443656" cy="109729"/>
      </dsp:txXfrm>
    </dsp:sp>
    <dsp:sp modelId="{BB57CC69-0492-BB45-91EE-A386B4077C21}">
      <dsp:nvSpPr>
        <dsp:cNvPr id="0" name=""/>
        <dsp:cNvSpPr/>
      </dsp:nvSpPr>
      <dsp:spPr>
        <a:xfrm>
          <a:off x="1636361" y="95791"/>
          <a:ext cx="263555" cy="195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Q</a:t>
          </a:r>
          <a:endParaRPr lang="en-US" sz="800" kern="1200" dirty="0"/>
        </a:p>
      </dsp:txBody>
      <dsp:txXfrm>
        <a:off x="1642093" y="101523"/>
        <a:ext cx="252091" cy="184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FE072-569F-9549-9F0F-A9C90303D13A}" type="datetimeFigureOut">
              <a:rPr lang="en-US" smtClean="0"/>
              <a:pPr/>
              <a:t>3/10/11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B892F-90A0-9E47-87B4-01F2798E7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80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FIGURE 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B892F-90A0-9E47-87B4-01F2798E753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</a:t>
            </a:r>
            <a:r>
              <a:rPr lang="en-US" baseline="0" dirty="0" smtClean="0"/>
              <a:t> S2-1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B892F-90A0-9E47-87B4-01F2798E753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FIGURE</a:t>
            </a:r>
            <a:r>
              <a:rPr lang="en-US" baseline="0" dirty="0" smtClean="0"/>
              <a:t> S2-2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B892F-90A0-9E47-87B4-01F2798E753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B892F-90A0-9E47-87B4-01F2798E753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B892F-90A0-9E47-87B4-01F2798E753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</a:t>
            </a:r>
            <a:r>
              <a:rPr lang="en-US" baseline="0" dirty="0" smtClean="0"/>
              <a:t>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B892F-90A0-9E47-87B4-01F2798E753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B892F-90A0-9E47-87B4-01F2798E753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TABLE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B892F-90A0-9E47-87B4-01F2798E753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47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</a:t>
            </a:r>
            <a:r>
              <a:rPr lang="en-US" baseline="0" dirty="0" smtClean="0"/>
              <a:t>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B892F-90A0-9E47-87B4-01F2798E753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FIGURE</a:t>
            </a:r>
            <a:r>
              <a:rPr lang="en-US" baseline="0" dirty="0" smtClean="0"/>
              <a:t> S1-1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B892F-90A0-9E47-87B4-01F2798E753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FIGURE</a:t>
            </a:r>
            <a:r>
              <a:rPr lang="en-US" baseline="0" dirty="0" smtClean="0"/>
              <a:t> S1-2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B892F-90A0-9E47-87B4-01F2798E753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5BC7-B9D6-1640-A8B7-AD0263CDCD8B}" type="datetimeFigureOut">
              <a:rPr lang="en-US" smtClean="0"/>
              <a:pPr/>
              <a:t>3/10/11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F477-6DAA-CF43-AE6E-8305EABDAE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22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5BC7-B9D6-1640-A8B7-AD0263CDCD8B}" type="datetimeFigureOut">
              <a:rPr lang="en-US" smtClean="0"/>
              <a:pPr/>
              <a:t>3/10/11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F477-6DAA-CF43-AE6E-8305EABDAE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9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5BC7-B9D6-1640-A8B7-AD0263CDCD8B}" type="datetimeFigureOut">
              <a:rPr lang="en-US" smtClean="0"/>
              <a:pPr/>
              <a:t>3/10/11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F477-6DAA-CF43-AE6E-8305EABDAE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5BC7-B9D6-1640-A8B7-AD0263CDCD8B}" type="datetimeFigureOut">
              <a:rPr lang="en-US" smtClean="0"/>
              <a:pPr/>
              <a:t>3/10/11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F477-6DAA-CF43-AE6E-8305EABDAE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61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5BC7-B9D6-1640-A8B7-AD0263CDCD8B}" type="datetimeFigureOut">
              <a:rPr lang="en-US" smtClean="0"/>
              <a:pPr/>
              <a:t>3/10/11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F477-6DAA-CF43-AE6E-8305EABDAE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5BC7-B9D6-1640-A8B7-AD0263CDCD8B}" type="datetimeFigureOut">
              <a:rPr lang="en-US" smtClean="0"/>
              <a:pPr/>
              <a:t>3/10/11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F477-6DAA-CF43-AE6E-8305EABDAE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7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5BC7-B9D6-1640-A8B7-AD0263CDCD8B}" type="datetimeFigureOut">
              <a:rPr lang="en-US" smtClean="0"/>
              <a:pPr/>
              <a:t>3/10/11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F477-6DAA-CF43-AE6E-8305EABDAE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35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5BC7-B9D6-1640-A8B7-AD0263CDCD8B}" type="datetimeFigureOut">
              <a:rPr lang="en-US" smtClean="0"/>
              <a:pPr/>
              <a:t>3/10/11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F477-6DAA-CF43-AE6E-8305EABDAE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0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5BC7-B9D6-1640-A8B7-AD0263CDCD8B}" type="datetimeFigureOut">
              <a:rPr lang="en-US" smtClean="0"/>
              <a:pPr/>
              <a:t>3/10/11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F477-6DAA-CF43-AE6E-8305EABDAE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57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5BC7-B9D6-1640-A8B7-AD0263CDCD8B}" type="datetimeFigureOut">
              <a:rPr lang="en-US" smtClean="0"/>
              <a:pPr/>
              <a:t>3/10/11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F477-6DAA-CF43-AE6E-8305EABDAE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13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5BC7-B9D6-1640-A8B7-AD0263CDCD8B}" type="datetimeFigureOut">
              <a:rPr lang="en-US" smtClean="0"/>
              <a:pPr/>
              <a:t>3/10/11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F477-6DAA-CF43-AE6E-8305EABDAE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48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D5BC7-B9D6-1640-A8B7-AD0263CDCD8B}" type="datetimeFigureOut">
              <a:rPr lang="en-US" smtClean="0"/>
              <a:pPr/>
              <a:t>3/10/11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FF477-6DAA-CF43-AE6E-8305EABDAE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56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chart" Target="../charts/chart1.xml"/><Relationship Id="rId6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chart" Target="../charts/chart3.xml"/><Relationship Id="rId8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42" Type="http://schemas.microsoft.com/office/2007/relationships/diagramDrawing" Target="../diagrams/drawing28.xml"/><Relationship Id="rId143" Type="http://schemas.openxmlformats.org/officeDocument/2006/relationships/diagramData" Target="../diagrams/data29.xml"/><Relationship Id="rId144" Type="http://schemas.openxmlformats.org/officeDocument/2006/relationships/diagramLayout" Target="../diagrams/layout29.xml"/><Relationship Id="rId145" Type="http://schemas.openxmlformats.org/officeDocument/2006/relationships/diagramQuickStyle" Target="../diagrams/quickStyle29.xml"/><Relationship Id="rId146" Type="http://schemas.openxmlformats.org/officeDocument/2006/relationships/diagramColors" Target="../diagrams/colors29.xml"/><Relationship Id="rId147" Type="http://schemas.microsoft.com/office/2007/relationships/diagramDrawing" Target="../diagrams/drawing29.xml"/><Relationship Id="rId148" Type="http://schemas.openxmlformats.org/officeDocument/2006/relationships/diagramData" Target="../diagrams/data30.xml"/><Relationship Id="rId149" Type="http://schemas.openxmlformats.org/officeDocument/2006/relationships/diagramLayout" Target="../diagrams/layout30.xml"/><Relationship Id="rId40" Type="http://schemas.openxmlformats.org/officeDocument/2006/relationships/diagramQuickStyle" Target="../diagrams/quickStyle8.xml"/><Relationship Id="rId41" Type="http://schemas.openxmlformats.org/officeDocument/2006/relationships/diagramColors" Target="../diagrams/colors8.xml"/><Relationship Id="rId42" Type="http://schemas.microsoft.com/office/2007/relationships/diagramDrawing" Target="../diagrams/drawing8.xml"/><Relationship Id="rId43" Type="http://schemas.openxmlformats.org/officeDocument/2006/relationships/diagramData" Target="../diagrams/data9.xml"/><Relationship Id="rId44" Type="http://schemas.openxmlformats.org/officeDocument/2006/relationships/diagramLayout" Target="../diagrams/layout9.xml"/><Relationship Id="rId45" Type="http://schemas.openxmlformats.org/officeDocument/2006/relationships/diagramQuickStyle" Target="../diagrams/quickStyle9.xml"/><Relationship Id="rId46" Type="http://schemas.openxmlformats.org/officeDocument/2006/relationships/diagramColors" Target="../diagrams/colors9.xml"/><Relationship Id="rId47" Type="http://schemas.microsoft.com/office/2007/relationships/diagramDrawing" Target="../diagrams/drawing9.xml"/><Relationship Id="rId48" Type="http://schemas.openxmlformats.org/officeDocument/2006/relationships/diagramData" Target="../diagrams/data10.xml"/><Relationship Id="rId49" Type="http://schemas.openxmlformats.org/officeDocument/2006/relationships/diagramLayout" Target="../diagrams/layout10.xml"/><Relationship Id="rId80" Type="http://schemas.openxmlformats.org/officeDocument/2006/relationships/diagramQuickStyle" Target="../diagrams/quickStyle16.xml"/><Relationship Id="rId81" Type="http://schemas.openxmlformats.org/officeDocument/2006/relationships/diagramColors" Target="../diagrams/colors16.xml"/><Relationship Id="rId82" Type="http://schemas.microsoft.com/office/2007/relationships/diagramDrawing" Target="../diagrams/drawing16.xml"/><Relationship Id="rId83" Type="http://schemas.openxmlformats.org/officeDocument/2006/relationships/diagramData" Target="../diagrams/data17.xml"/><Relationship Id="rId84" Type="http://schemas.openxmlformats.org/officeDocument/2006/relationships/diagramLayout" Target="../diagrams/layout17.xml"/><Relationship Id="rId85" Type="http://schemas.openxmlformats.org/officeDocument/2006/relationships/diagramQuickStyle" Target="../diagrams/quickStyle17.xml"/><Relationship Id="rId86" Type="http://schemas.openxmlformats.org/officeDocument/2006/relationships/diagramColors" Target="../diagrams/colors17.xml"/><Relationship Id="rId87" Type="http://schemas.microsoft.com/office/2007/relationships/diagramDrawing" Target="../diagrams/drawing17.xml"/><Relationship Id="rId88" Type="http://schemas.openxmlformats.org/officeDocument/2006/relationships/diagramData" Target="../diagrams/data18.xml"/><Relationship Id="rId89" Type="http://schemas.openxmlformats.org/officeDocument/2006/relationships/diagramLayout" Target="../diagrams/layout18.xml"/><Relationship Id="rId110" Type="http://schemas.openxmlformats.org/officeDocument/2006/relationships/diagramQuickStyle" Target="../diagrams/quickStyle22.xml"/><Relationship Id="rId111" Type="http://schemas.openxmlformats.org/officeDocument/2006/relationships/diagramColors" Target="../diagrams/colors22.xml"/><Relationship Id="rId112" Type="http://schemas.microsoft.com/office/2007/relationships/diagramDrawing" Target="../diagrams/drawing22.xml"/><Relationship Id="rId113" Type="http://schemas.openxmlformats.org/officeDocument/2006/relationships/diagramData" Target="../diagrams/data23.xml"/><Relationship Id="rId114" Type="http://schemas.openxmlformats.org/officeDocument/2006/relationships/diagramLayout" Target="../diagrams/layout23.xml"/><Relationship Id="rId115" Type="http://schemas.openxmlformats.org/officeDocument/2006/relationships/diagramQuickStyle" Target="../diagrams/quickStyle23.xml"/><Relationship Id="rId116" Type="http://schemas.openxmlformats.org/officeDocument/2006/relationships/diagramColors" Target="../diagrams/colors23.xml"/><Relationship Id="rId117" Type="http://schemas.microsoft.com/office/2007/relationships/diagramDrawing" Target="../diagrams/drawing23.xml"/><Relationship Id="rId118" Type="http://schemas.openxmlformats.org/officeDocument/2006/relationships/diagramData" Target="../diagrams/data24.xml"/><Relationship Id="rId119" Type="http://schemas.openxmlformats.org/officeDocument/2006/relationships/diagramLayout" Target="../diagrams/layout24.xml"/><Relationship Id="rId150" Type="http://schemas.openxmlformats.org/officeDocument/2006/relationships/diagramQuickStyle" Target="../diagrams/quickStyle30.xml"/><Relationship Id="rId151" Type="http://schemas.openxmlformats.org/officeDocument/2006/relationships/diagramColors" Target="../diagrams/colors30.xml"/><Relationship Id="rId152" Type="http://schemas.microsoft.com/office/2007/relationships/diagramDrawing" Target="../diagrams/drawing30.xml"/><Relationship Id="rId10" Type="http://schemas.openxmlformats.org/officeDocument/2006/relationships/diagramQuickStyle" Target="../diagrams/quickStyle2.xml"/><Relationship Id="rId11" Type="http://schemas.openxmlformats.org/officeDocument/2006/relationships/diagramColors" Target="../diagrams/colors2.xml"/><Relationship Id="rId12" Type="http://schemas.microsoft.com/office/2007/relationships/diagramDrawing" Target="../diagrams/drawing2.xml"/><Relationship Id="rId13" Type="http://schemas.openxmlformats.org/officeDocument/2006/relationships/diagramData" Target="../diagrams/data3.xml"/><Relationship Id="rId14" Type="http://schemas.openxmlformats.org/officeDocument/2006/relationships/diagramLayout" Target="../diagrams/layout3.xml"/><Relationship Id="rId15" Type="http://schemas.openxmlformats.org/officeDocument/2006/relationships/diagramQuickStyle" Target="../diagrams/quickStyle3.xml"/><Relationship Id="rId16" Type="http://schemas.openxmlformats.org/officeDocument/2006/relationships/diagramColors" Target="../diagrams/colors3.xml"/><Relationship Id="rId17" Type="http://schemas.microsoft.com/office/2007/relationships/diagramDrawing" Target="../diagrams/drawing3.xml"/><Relationship Id="rId18" Type="http://schemas.openxmlformats.org/officeDocument/2006/relationships/diagramData" Target="../diagrams/data4.xml"/><Relationship Id="rId19" Type="http://schemas.openxmlformats.org/officeDocument/2006/relationships/diagramLayout" Target="../diagrams/layout4.xml"/><Relationship Id="rId153" Type="http://schemas.openxmlformats.org/officeDocument/2006/relationships/diagramData" Target="../diagrams/data31.xml"/><Relationship Id="rId154" Type="http://schemas.openxmlformats.org/officeDocument/2006/relationships/diagramLayout" Target="../diagrams/layout31.xml"/><Relationship Id="rId155" Type="http://schemas.openxmlformats.org/officeDocument/2006/relationships/diagramQuickStyle" Target="../diagrams/quickStyle31.xml"/><Relationship Id="rId156" Type="http://schemas.openxmlformats.org/officeDocument/2006/relationships/diagramColors" Target="../diagrams/colors31.xml"/><Relationship Id="rId157" Type="http://schemas.microsoft.com/office/2007/relationships/diagramDrawing" Target="../diagrams/drawing31.xml"/><Relationship Id="rId158" Type="http://schemas.openxmlformats.org/officeDocument/2006/relationships/diagramData" Target="../diagrams/data32.xml"/><Relationship Id="rId159" Type="http://schemas.openxmlformats.org/officeDocument/2006/relationships/diagramLayout" Target="../diagrams/layout32.xml"/><Relationship Id="rId50" Type="http://schemas.openxmlformats.org/officeDocument/2006/relationships/diagramQuickStyle" Target="../diagrams/quickStyle10.xml"/><Relationship Id="rId51" Type="http://schemas.openxmlformats.org/officeDocument/2006/relationships/diagramColors" Target="../diagrams/colors10.xml"/><Relationship Id="rId52" Type="http://schemas.microsoft.com/office/2007/relationships/diagramDrawing" Target="../diagrams/drawing10.xml"/><Relationship Id="rId53" Type="http://schemas.openxmlformats.org/officeDocument/2006/relationships/diagramData" Target="../diagrams/data11.xml"/><Relationship Id="rId54" Type="http://schemas.openxmlformats.org/officeDocument/2006/relationships/diagramLayout" Target="../diagrams/layout11.xml"/><Relationship Id="rId55" Type="http://schemas.openxmlformats.org/officeDocument/2006/relationships/diagramQuickStyle" Target="../diagrams/quickStyle11.xml"/><Relationship Id="rId56" Type="http://schemas.openxmlformats.org/officeDocument/2006/relationships/diagramColors" Target="../diagrams/colors11.xml"/><Relationship Id="rId57" Type="http://schemas.microsoft.com/office/2007/relationships/diagramDrawing" Target="../diagrams/drawing11.xml"/><Relationship Id="rId58" Type="http://schemas.openxmlformats.org/officeDocument/2006/relationships/diagramData" Target="../diagrams/data12.xml"/><Relationship Id="rId59" Type="http://schemas.openxmlformats.org/officeDocument/2006/relationships/diagramLayout" Target="../diagrams/layout12.xml"/><Relationship Id="rId90" Type="http://schemas.openxmlformats.org/officeDocument/2006/relationships/diagramQuickStyle" Target="../diagrams/quickStyle18.xml"/><Relationship Id="rId91" Type="http://schemas.openxmlformats.org/officeDocument/2006/relationships/diagramColors" Target="../diagrams/colors18.xml"/><Relationship Id="rId92" Type="http://schemas.microsoft.com/office/2007/relationships/diagramDrawing" Target="../diagrams/drawing18.xml"/><Relationship Id="rId93" Type="http://schemas.openxmlformats.org/officeDocument/2006/relationships/diagramData" Target="../diagrams/data19.xml"/><Relationship Id="rId94" Type="http://schemas.openxmlformats.org/officeDocument/2006/relationships/diagramLayout" Target="../diagrams/layout19.xml"/><Relationship Id="rId95" Type="http://schemas.openxmlformats.org/officeDocument/2006/relationships/diagramQuickStyle" Target="../diagrams/quickStyle19.xml"/><Relationship Id="rId96" Type="http://schemas.openxmlformats.org/officeDocument/2006/relationships/diagramColors" Target="../diagrams/colors19.xml"/><Relationship Id="rId97" Type="http://schemas.microsoft.com/office/2007/relationships/diagramDrawing" Target="../diagrams/drawing19.xml"/><Relationship Id="rId98" Type="http://schemas.openxmlformats.org/officeDocument/2006/relationships/diagramData" Target="../diagrams/data20.xml"/><Relationship Id="rId99" Type="http://schemas.openxmlformats.org/officeDocument/2006/relationships/diagramLayout" Target="../diagrams/layout20.xml"/><Relationship Id="rId120" Type="http://schemas.openxmlformats.org/officeDocument/2006/relationships/diagramQuickStyle" Target="../diagrams/quickStyle24.xml"/><Relationship Id="rId121" Type="http://schemas.openxmlformats.org/officeDocument/2006/relationships/diagramColors" Target="../diagrams/colors24.xml"/><Relationship Id="rId122" Type="http://schemas.microsoft.com/office/2007/relationships/diagramDrawing" Target="../diagrams/drawing24.xml"/><Relationship Id="rId123" Type="http://schemas.openxmlformats.org/officeDocument/2006/relationships/diagramData" Target="../diagrams/data25.xml"/><Relationship Id="rId124" Type="http://schemas.openxmlformats.org/officeDocument/2006/relationships/diagramLayout" Target="../diagrams/layout25.xml"/><Relationship Id="rId125" Type="http://schemas.openxmlformats.org/officeDocument/2006/relationships/diagramQuickStyle" Target="../diagrams/quickStyle25.xml"/><Relationship Id="rId126" Type="http://schemas.openxmlformats.org/officeDocument/2006/relationships/diagramColors" Target="../diagrams/colors25.xml"/><Relationship Id="rId127" Type="http://schemas.microsoft.com/office/2007/relationships/diagramDrawing" Target="../diagrams/drawing25.xml"/><Relationship Id="rId128" Type="http://schemas.openxmlformats.org/officeDocument/2006/relationships/diagramData" Target="../diagrams/data26.xml"/><Relationship Id="rId129" Type="http://schemas.openxmlformats.org/officeDocument/2006/relationships/diagramLayout" Target="../diagrams/layout26.xml"/><Relationship Id="rId160" Type="http://schemas.openxmlformats.org/officeDocument/2006/relationships/diagramQuickStyle" Target="../diagrams/quickStyle32.xml"/><Relationship Id="rId161" Type="http://schemas.openxmlformats.org/officeDocument/2006/relationships/diagramColors" Target="../diagrams/colors32.xml"/><Relationship Id="rId162" Type="http://schemas.microsoft.com/office/2007/relationships/diagramDrawing" Target="../diagrams/drawing32.xml"/><Relationship Id="rId20" Type="http://schemas.openxmlformats.org/officeDocument/2006/relationships/diagramQuickStyle" Target="../diagrams/quickStyle4.xml"/><Relationship Id="rId21" Type="http://schemas.openxmlformats.org/officeDocument/2006/relationships/diagramColors" Target="../diagrams/colors4.xml"/><Relationship Id="rId22" Type="http://schemas.microsoft.com/office/2007/relationships/diagramDrawing" Target="../diagrams/drawing4.xml"/><Relationship Id="rId23" Type="http://schemas.openxmlformats.org/officeDocument/2006/relationships/diagramData" Target="../diagrams/data5.xml"/><Relationship Id="rId24" Type="http://schemas.openxmlformats.org/officeDocument/2006/relationships/diagramLayout" Target="../diagrams/layout5.xml"/><Relationship Id="rId25" Type="http://schemas.openxmlformats.org/officeDocument/2006/relationships/diagramQuickStyle" Target="../diagrams/quickStyle5.xml"/><Relationship Id="rId26" Type="http://schemas.openxmlformats.org/officeDocument/2006/relationships/diagramColors" Target="../diagrams/colors5.xml"/><Relationship Id="rId27" Type="http://schemas.microsoft.com/office/2007/relationships/diagramDrawing" Target="../diagrams/drawing5.xml"/><Relationship Id="rId28" Type="http://schemas.openxmlformats.org/officeDocument/2006/relationships/diagramData" Target="../diagrams/data6.xml"/><Relationship Id="rId29" Type="http://schemas.openxmlformats.org/officeDocument/2006/relationships/diagramLayout" Target="../diagrams/layout6.xml"/><Relationship Id="rId163" Type="http://schemas.openxmlformats.org/officeDocument/2006/relationships/diagramData" Target="../diagrams/data33.xml"/><Relationship Id="rId164" Type="http://schemas.openxmlformats.org/officeDocument/2006/relationships/diagramLayout" Target="../diagrams/layout33.xml"/><Relationship Id="rId165" Type="http://schemas.openxmlformats.org/officeDocument/2006/relationships/diagramQuickStyle" Target="../diagrams/quickStyle33.xml"/><Relationship Id="rId166" Type="http://schemas.openxmlformats.org/officeDocument/2006/relationships/diagramColors" Target="../diagrams/colors33.xml"/><Relationship Id="rId167" Type="http://schemas.microsoft.com/office/2007/relationships/diagramDrawing" Target="../diagrams/drawing33.xml"/><Relationship Id="rId168" Type="http://schemas.openxmlformats.org/officeDocument/2006/relationships/diagramData" Target="../diagrams/data34.xml"/><Relationship Id="rId169" Type="http://schemas.openxmlformats.org/officeDocument/2006/relationships/diagramLayout" Target="../diagrams/layout34.xml"/><Relationship Id="rId60" Type="http://schemas.openxmlformats.org/officeDocument/2006/relationships/diagramQuickStyle" Target="../diagrams/quickStyle12.xml"/><Relationship Id="rId61" Type="http://schemas.openxmlformats.org/officeDocument/2006/relationships/diagramColors" Target="../diagrams/colors12.xml"/><Relationship Id="rId62" Type="http://schemas.microsoft.com/office/2007/relationships/diagramDrawing" Target="../diagrams/drawing12.xml"/><Relationship Id="rId63" Type="http://schemas.openxmlformats.org/officeDocument/2006/relationships/diagramData" Target="../diagrams/data13.xml"/><Relationship Id="rId64" Type="http://schemas.openxmlformats.org/officeDocument/2006/relationships/diagramLayout" Target="../diagrams/layout13.xml"/><Relationship Id="rId65" Type="http://schemas.openxmlformats.org/officeDocument/2006/relationships/diagramQuickStyle" Target="../diagrams/quickStyle13.xml"/><Relationship Id="rId66" Type="http://schemas.openxmlformats.org/officeDocument/2006/relationships/diagramColors" Target="../diagrams/colors13.xml"/><Relationship Id="rId67" Type="http://schemas.microsoft.com/office/2007/relationships/diagramDrawing" Target="../diagrams/drawing13.xml"/><Relationship Id="rId68" Type="http://schemas.openxmlformats.org/officeDocument/2006/relationships/diagramData" Target="../diagrams/data14.xml"/><Relationship Id="rId69" Type="http://schemas.openxmlformats.org/officeDocument/2006/relationships/diagramLayout" Target="../diagrams/layout14.xml"/><Relationship Id="rId130" Type="http://schemas.openxmlformats.org/officeDocument/2006/relationships/diagramQuickStyle" Target="../diagrams/quickStyle26.xml"/><Relationship Id="rId131" Type="http://schemas.openxmlformats.org/officeDocument/2006/relationships/diagramColors" Target="../diagrams/colors26.xml"/><Relationship Id="rId132" Type="http://schemas.microsoft.com/office/2007/relationships/diagramDrawing" Target="../diagrams/drawing26.xml"/><Relationship Id="rId133" Type="http://schemas.openxmlformats.org/officeDocument/2006/relationships/diagramData" Target="../diagrams/data27.xml"/><Relationship Id="rId134" Type="http://schemas.openxmlformats.org/officeDocument/2006/relationships/diagramLayout" Target="../diagrams/layout27.xml"/><Relationship Id="rId135" Type="http://schemas.openxmlformats.org/officeDocument/2006/relationships/diagramQuickStyle" Target="../diagrams/quickStyle27.xml"/><Relationship Id="rId136" Type="http://schemas.openxmlformats.org/officeDocument/2006/relationships/diagramColors" Target="../diagrams/colors27.xml"/><Relationship Id="rId137" Type="http://schemas.microsoft.com/office/2007/relationships/diagramDrawing" Target="../diagrams/drawing27.xml"/><Relationship Id="rId138" Type="http://schemas.openxmlformats.org/officeDocument/2006/relationships/diagramData" Target="../diagrams/data28.xml"/><Relationship Id="rId139" Type="http://schemas.openxmlformats.org/officeDocument/2006/relationships/diagramLayout" Target="../diagrams/layout28.xml"/><Relationship Id="rId170" Type="http://schemas.openxmlformats.org/officeDocument/2006/relationships/diagramQuickStyle" Target="../diagrams/quickStyle34.xml"/><Relationship Id="rId171" Type="http://schemas.openxmlformats.org/officeDocument/2006/relationships/diagramColors" Target="../diagrams/colors34.xml"/><Relationship Id="rId172" Type="http://schemas.microsoft.com/office/2007/relationships/diagramDrawing" Target="../diagrams/drawing34.xml"/><Relationship Id="rId30" Type="http://schemas.openxmlformats.org/officeDocument/2006/relationships/diagramQuickStyle" Target="../diagrams/quickStyle6.xml"/><Relationship Id="rId31" Type="http://schemas.openxmlformats.org/officeDocument/2006/relationships/diagramColors" Target="../diagrams/colors6.xml"/><Relationship Id="rId32" Type="http://schemas.microsoft.com/office/2007/relationships/diagramDrawing" Target="../diagrams/drawing6.xml"/><Relationship Id="rId33" Type="http://schemas.openxmlformats.org/officeDocument/2006/relationships/diagramData" Target="../diagrams/data7.xml"/><Relationship Id="rId34" Type="http://schemas.openxmlformats.org/officeDocument/2006/relationships/diagramLayout" Target="../diagrams/layout7.xml"/><Relationship Id="rId35" Type="http://schemas.openxmlformats.org/officeDocument/2006/relationships/diagramQuickStyle" Target="../diagrams/quickStyle7.xml"/><Relationship Id="rId36" Type="http://schemas.openxmlformats.org/officeDocument/2006/relationships/diagramColors" Target="../diagrams/colors7.xml"/><Relationship Id="rId37" Type="http://schemas.microsoft.com/office/2007/relationships/diagramDrawing" Target="../diagrams/drawing7.xml"/><Relationship Id="rId38" Type="http://schemas.openxmlformats.org/officeDocument/2006/relationships/diagramData" Target="../diagrams/data8.xml"/><Relationship Id="rId39" Type="http://schemas.openxmlformats.org/officeDocument/2006/relationships/diagramLayout" Target="../diagrams/layout8.xml"/><Relationship Id="rId70" Type="http://schemas.openxmlformats.org/officeDocument/2006/relationships/diagramQuickStyle" Target="../diagrams/quickStyle14.xml"/><Relationship Id="rId71" Type="http://schemas.openxmlformats.org/officeDocument/2006/relationships/diagramColors" Target="../diagrams/colors14.xml"/><Relationship Id="rId72" Type="http://schemas.microsoft.com/office/2007/relationships/diagramDrawing" Target="../diagrams/drawing14.xml"/><Relationship Id="rId73" Type="http://schemas.openxmlformats.org/officeDocument/2006/relationships/diagramData" Target="../diagrams/data15.xml"/><Relationship Id="rId74" Type="http://schemas.openxmlformats.org/officeDocument/2006/relationships/diagramLayout" Target="../diagrams/layout15.xml"/><Relationship Id="rId75" Type="http://schemas.openxmlformats.org/officeDocument/2006/relationships/diagramQuickStyle" Target="../diagrams/quickStyle15.xml"/><Relationship Id="rId76" Type="http://schemas.openxmlformats.org/officeDocument/2006/relationships/diagramColors" Target="../diagrams/colors15.xml"/><Relationship Id="rId77" Type="http://schemas.microsoft.com/office/2007/relationships/diagramDrawing" Target="../diagrams/drawing15.xml"/><Relationship Id="rId78" Type="http://schemas.openxmlformats.org/officeDocument/2006/relationships/diagramData" Target="../diagrams/data16.xml"/><Relationship Id="rId79" Type="http://schemas.openxmlformats.org/officeDocument/2006/relationships/diagramLayout" Target="../diagrams/layout1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100" Type="http://schemas.openxmlformats.org/officeDocument/2006/relationships/diagramQuickStyle" Target="../diagrams/quickStyle20.xml"/><Relationship Id="rId101" Type="http://schemas.openxmlformats.org/officeDocument/2006/relationships/diagramColors" Target="../diagrams/colors20.xml"/><Relationship Id="rId102" Type="http://schemas.microsoft.com/office/2007/relationships/diagramDrawing" Target="../diagrams/drawing20.xml"/><Relationship Id="rId103" Type="http://schemas.openxmlformats.org/officeDocument/2006/relationships/diagramData" Target="../diagrams/data21.xml"/><Relationship Id="rId104" Type="http://schemas.openxmlformats.org/officeDocument/2006/relationships/diagramLayout" Target="../diagrams/layout21.xml"/><Relationship Id="rId105" Type="http://schemas.openxmlformats.org/officeDocument/2006/relationships/diagramQuickStyle" Target="../diagrams/quickStyle21.xml"/><Relationship Id="rId106" Type="http://schemas.openxmlformats.org/officeDocument/2006/relationships/diagramColors" Target="../diagrams/colors21.xml"/><Relationship Id="rId107" Type="http://schemas.microsoft.com/office/2007/relationships/diagramDrawing" Target="../diagrams/drawing21.xml"/><Relationship Id="rId108" Type="http://schemas.openxmlformats.org/officeDocument/2006/relationships/diagramData" Target="../diagrams/data22.xml"/><Relationship Id="rId109" Type="http://schemas.openxmlformats.org/officeDocument/2006/relationships/diagramLayout" Target="../diagrams/layout22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diagramData" Target="../diagrams/data2.xml"/><Relationship Id="rId9" Type="http://schemas.openxmlformats.org/officeDocument/2006/relationships/diagramLayout" Target="../diagrams/layout2.xml"/><Relationship Id="rId140" Type="http://schemas.openxmlformats.org/officeDocument/2006/relationships/diagramQuickStyle" Target="../diagrams/quickStyle28.xml"/><Relationship Id="rId141" Type="http://schemas.openxmlformats.org/officeDocument/2006/relationships/diagramColors" Target="../diagrams/colors28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diagramData" Target="../diagrams/data37.xml"/><Relationship Id="rId14" Type="http://schemas.openxmlformats.org/officeDocument/2006/relationships/diagramLayout" Target="../diagrams/layout37.xml"/><Relationship Id="rId15" Type="http://schemas.openxmlformats.org/officeDocument/2006/relationships/diagramQuickStyle" Target="../diagrams/quickStyle37.xml"/><Relationship Id="rId16" Type="http://schemas.openxmlformats.org/officeDocument/2006/relationships/diagramColors" Target="../diagrams/colors37.xml"/><Relationship Id="rId17" Type="http://schemas.microsoft.com/office/2007/relationships/diagramDrawing" Target="../diagrams/drawing37.xml"/><Relationship Id="rId18" Type="http://schemas.openxmlformats.org/officeDocument/2006/relationships/diagramData" Target="../diagrams/data38.xml"/><Relationship Id="rId19" Type="http://schemas.openxmlformats.org/officeDocument/2006/relationships/diagramLayout" Target="../diagrams/layout38.xml"/><Relationship Id="rId63" Type="http://schemas.openxmlformats.org/officeDocument/2006/relationships/diagramData" Target="../diagrams/data47.xml"/><Relationship Id="rId64" Type="http://schemas.openxmlformats.org/officeDocument/2006/relationships/diagramLayout" Target="../diagrams/layout47.xml"/><Relationship Id="rId65" Type="http://schemas.openxmlformats.org/officeDocument/2006/relationships/diagramQuickStyle" Target="../diagrams/quickStyle47.xml"/><Relationship Id="rId66" Type="http://schemas.openxmlformats.org/officeDocument/2006/relationships/diagramColors" Target="../diagrams/colors47.xml"/><Relationship Id="rId67" Type="http://schemas.microsoft.com/office/2007/relationships/diagramDrawing" Target="../diagrams/drawing47.xml"/><Relationship Id="rId68" Type="http://schemas.openxmlformats.org/officeDocument/2006/relationships/diagramData" Target="../diagrams/data48.xml"/><Relationship Id="rId69" Type="http://schemas.openxmlformats.org/officeDocument/2006/relationships/diagramLayout" Target="../diagrams/layout48.xml"/><Relationship Id="rId50" Type="http://schemas.openxmlformats.org/officeDocument/2006/relationships/diagramQuickStyle" Target="../diagrams/quickStyle44.xml"/><Relationship Id="rId51" Type="http://schemas.openxmlformats.org/officeDocument/2006/relationships/diagramColors" Target="../diagrams/colors44.xml"/><Relationship Id="rId52" Type="http://schemas.microsoft.com/office/2007/relationships/diagramDrawing" Target="../diagrams/drawing44.xml"/><Relationship Id="rId53" Type="http://schemas.openxmlformats.org/officeDocument/2006/relationships/diagramData" Target="../diagrams/data45.xml"/><Relationship Id="rId54" Type="http://schemas.openxmlformats.org/officeDocument/2006/relationships/diagramLayout" Target="../diagrams/layout45.xml"/><Relationship Id="rId55" Type="http://schemas.openxmlformats.org/officeDocument/2006/relationships/diagramQuickStyle" Target="../diagrams/quickStyle45.xml"/><Relationship Id="rId56" Type="http://schemas.openxmlformats.org/officeDocument/2006/relationships/diagramColors" Target="../diagrams/colors45.xml"/><Relationship Id="rId57" Type="http://schemas.microsoft.com/office/2007/relationships/diagramDrawing" Target="../diagrams/drawing45.xml"/><Relationship Id="rId58" Type="http://schemas.openxmlformats.org/officeDocument/2006/relationships/diagramData" Target="../diagrams/data46.xml"/><Relationship Id="rId59" Type="http://schemas.openxmlformats.org/officeDocument/2006/relationships/diagramLayout" Target="../diagrams/layout46.xml"/><Relationship Id="rId40" Type="http://schemas.openxmlformats.org/officeDocument/2006/relationships/diagramQuickStyle" Target="../diagrams/quickStyle42.xml"/><Relationship Id="rId41" Type="http://schemas.openxmlformats.org/officeDocument/2006/relationships/diagramColors" Target="../diagrams/colors42.xml"/><Relationship Id="rId42" Type="http://schemas.microsoft.com/office/2007/relationships/diagramDrawing" Target="../diagrams/drawing42.xml"/><Relationship Id="rId43" Type="http://schemas.openxmlformats.org/officeDocument/2006/relationships/diagramData" Target="../diagrams/data43.xml"/><Relationship Id="rId44" Type="http://schemas.openxmlformats.org/officeDocument/2006/relationships/diagramLayout" Target="../diagrams/layout43.xml"/><Relationship Id="rId45" Type="http://schemas.openxmlformats.org/officeDocument/2006/relationships/diagramQuickStyle" Target="../diagrams/quickStyle43.xml"/><Relationship Id="rId46" Type="http://schemas.openxmlformats.org/officeDocument/2006/relationships/diagramColors" Target="../diagrams/colors43.xml"/><Relationship Id="rId47" Type="http://schemas.microsoft.com/office/2007/relationships/diagramDrawing" Target="../diagrams/drawing43.xml"/><Relationship Id="rId48" Type="http://schemas.openxmlformats.org/officeDocument/2006/relationships/diagramData" Target="../diagrams/data44.xml"/><Relationship Id="rId49" Type="http://schemas.openxmlformats.org/officeDocument/2006/relationships/diagramLayout" Target="../diagrams/layout4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diagramData" Target="../diagrams/data35.xml"/><Relationship Id="rId4" Type="http://schemas.openxmlformats.org/officeDocument/2006/relationships/diagramLayout" Target="../diagrams/layout35.xml"/><Relationship Id="rId5" Type="http://schemas.openxmlformats.org/officeDocument/2006/relationships/diagramQuickStyle" Target="../diagrams/quickStyle35.xml"/><Relationship Id="rId6" Type="http://schemas.openxmlformats.org/officeDocument/2006/relationships/diagramColors" Target="../diagrams/colors35.xml"/><Relationship Id="rId7" Type="http://schemas.microsoft.com/office/2007/relationships/diagramDrawing" Target="../diagrams/drawing35.xml"/><Relationship Id="rId8" Type="http://schemas.openxmlformats.org/officeDocument/2006/relationships/diagramData" Target="../diagrams/data36.xml"/><Relationship Id="rId9" Type="http://schemas.openxmlformats.org/officeDocument/2006/relationships/diagramLayout" Target="../diagrams/layout36.xml"/><Relationship Id="rId30" Type="http://schemas.openxmlformats.org/officeDocument/2006/relationships/diagramQuickStyle" Target="../diagrams/quickStyle40.xml"/><Relationship Id="rId31" Type="http://schemas.openxmlformats.org/officeDocument/2006/relationships/diagramColors" Target="../diagrams/colors40.xml"/><Relationship Id="rId32" Type="http://schemas.microsoft.com/office/2007/relationships/diagramDrawing" Target="../diagrams/drawing40.xml"/><Relationship Id="rId33" Type="http://schemas.openxmlformats.org/officeDocument/2006/relationships/diagramData" Target="../diagrams/data41.xml"/><Relationship Id="rId34" Type="http://schemas.openxmlformats.org/officeDocument/2006/relationships/diagramLayout" Target="../diagrams/layout41.xml"/><Relationship Id="rId35" Type="http://schemas.openxmlformats.org/officeDocument/2006/relationships/diagramQuickStyle" Target="../diagrams/quickStyle41.xml"/><Relationship Id="rId36" Type="http://schemas.openxmlformats.org/officeDocument/2006/relationships/diagramColors" Target="../diagrams/colors41.xml"/><Relationship Id="rId37" Type="http://schemas.microsoft.com/office/2007/relationships/diagramDrawing" Target="../diagrams/drawing41.xml"/><Relationship Id="rId38" Type="http://schemas.openxmlformats.org/officeDocument/2006/relationships/diagramData" Target="../diagrams/data42.xml"/><Relationship Id="rId39" Type="http://schemas.openxmlformats.org/officeDocument/2006/relationships/diagramLayout" Target="../diagrams/layout42.xml"/><Relationship Id="rId80" Type="http://schemas.openxmlformats.org/officeDocument/2006/relationships/diagramQuickStyle" Target="../diagrams/quickStyle50.xml"/><Relationship Id="rId81" Type="http://schemas.openxmlformats.org/officeDocument/2006/relationships/diagramColors" Target="../diagrams/colors50.xml"/><Relationship Id="rId82" Type="http://schemas.microsoft.com/office/2007/relationships/diagramDrawing" Target="../diagrams/drawing50.xml"/><Relationship Id="rId70" Type="http://schemas.openxmlformats.org/officeDocument/2006/relationships/diagramQuickStyle" Target="../diagrams/quickStyle48.xml"/><Relationship Id="rId71" Type="http://schemas.openxmlformats.org/officeDocument/2006/relationships/diagramColors" Target="../diagrams/colors48.xml"/><Relationship Id="rId72" Type="http://schemas.microsoft.com/office/2007/relationships/diagramDrawing" Target="../diagrams/drawing48.xml"/><Relationship Id="rId20" Type="http://schemas.openxmlformats.org/officeDocument/2006/relationships/diagramQuickStyle" Target="../diagrams/quickStyle38.xml"/><Relationship Id="rId21" Type="http://schemas.openxmlformats.org/officeDocument/2006/relationships/diagramColors" Target="../diagrams/colors38.xml"/><Relationship Id="rId22" Type="http://schemas.microsoft.com/office/2007/relationships/diagramDrawing" Target="../diagrams/drawing38.xml"/><Relationship Id="rId23" Type="http://schemas.openxmlformats.org/officeDocument/2006/relationships/diagramData" Target="../diagrams/data39.xml"/><Relationship Id="rId24" Type="http://schemas.openxmlformats.org/officeDocument/2006/relationships/diagramLayout" Target="../diagrams/layout39.xml"/><Relationship Id="rId25" Type="http://schemas.openxmlformats.org/officeDocument/2006/relationships/diagramQuickStyle" Target="../diagrams/quickStyle39.xml"/><Relationship Id="rId26" Type="http://schemas.openxmlformats.org/officeDocument/2006/relationships/diagramColors" Target="../diagrams/colors39.xml"/><Relationship Id="rId27" Type="http://schemas.microsoft.com/office/2007/relationships/diagramDrawing" Target="../diagrams/drawing39.xml"/><Relationship Id="rId28" Type="http://schemas.openxmlformats.org/officeDocument/2006/relationships/diagramData" Target="../diagrams/data40.xml"/><Relationship Id="rId29" Type="http://schemas.openxmlformats.org/officeDocument/2006/relationships/diagramLayout" Target="../diagrams/layout40.xml"/><Relationship Id="rId73" Type="http://schemas.openxmlformats.org/officeDocument/2006/relationships/diagramData" Target="../diagrams/data49.xml"/><Relationship Id="rId74" Type="http://schemas.openxmlformats.org/officeDocument/2006/relationships/diagramLayout" Target="../diagrams/layout49.xml"/><Relationship Id="rId75" Type="http://schemas.openxmlformats.org/officeDocument/2006/relationships/diagramQuickStyle" Target="../diagrams/quickStyle49.xml"/><Relationship Id="rId76" Type="http://schemas.openxmlformats.org/officeDocument/2006/relationships/diagramColors" Target="../diagrams/colors49.xml"/><Relationship Id="rId77" Type="http://schemas.microsoft.com/office/2007/relationships/diagramDrawing" Target="../diagrams/drawing49.xml"/><Relationship Id="rId78" Type="http://schemas.openxmlformats.org/officeDocument/2006/relationships/diagramData" Target="../diagrams/data50.xml"/><Relationship Id="rId79" Type="http://schemas.openxmlformats.org/officeDocument/2006/relationships/diagramLayout" Target="../diagrams/layout50.xml"/><Relationship Id="rId60" Type="http://schemas.openxmlformats.org/officeDocument/2006/relationships/diagramQuickStyle" Target="../diagrams/quickStyle46.xml"/><Relationship Id="rId61" Type="http://schemas.openxmlformats.org/officeDocument/2006/relationships/diagramColors" Target="../diagrams/colors46.xml"/><Relationship Id="rId62" Type="http://schemas.microsoft.com/office/2007/relationships/diagramDrawing" Target="../diagrams/drawing46.xml"/><Relationship Id="rId10" Type="http://schemas.openxmlformats.org/officeDocument/2006/relationships/diagramQuickStyle" Target="../diagrams/quickStyle36.xml"/><Relationship Id="rId11" Type="http://schemas.openxmlformats.org/officeDocument/2006/relationships/diagramColors" Target="../diagrams/colors36.xml"/><Relationship Id="rId12" Type="http://schemas.microsoft.com/office/2007/relationships/diagramDrawing" Target="../diagrams/drawing3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Figures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Supplementary figures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704870" y="526039"/>
            <a:ext cx="2922031" cy="1426007"/>
            <a:chOff x="704870" y="526039"/>
            <a:chExt cx="2922031" cy="1426007"/>
          </a:xfrm>
        </p:grpSpPr>
        <p:sp>
          <p:nvSpPr>
            <p:cNvPr id="6" name="TextBox 5"/>
            <p:cNvSpPr txBox="1"/>
            <p:nvPr/>
          </p:nvSpPr>
          <p:spPr>
            <a:xfrm>
              <a:off x="2437941" y="1582714"/>
              <a:ext cx="11889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 smtClean="0">
                  <a:latin typeface="Times New Roman"/>
                  <a:cs typeface="Times New Roman"/>
                </a:rPr>
                <a:t>F: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a one-dimensional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system of bricks (b) and glue (g)</a:t>
              </a:r>
              <a:endParaRPr lang="en-US" sz="600" dirty="0">
                <a:latin typeface="Times New Roman"/>
                <a:cs typeface="Times New Roman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4870" y="649150"/>
              <a:ext cx="101822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smtClean="0">
                  <a:latin typeface="Times New Roman"/>
                  <a:cs typeface="Times New Roman"/>
                </a:rPr>
                <a:t>A: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a one-dimensional system 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of bricks, glue, and lifeline</a:t>
              </a:r>
              <a:endParaRPr lang="en-US" sz="600">
                <a:latin typeface="Times New Roman"/>
                <a:cs typeface="Times New Roman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97905" y="649150"/>
              <a:ext cx="8771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smtClean="0">
                  <a:latin typeface="Times New Roman"/>
                  <a:cs typeface="Times New Roman"/>
                </a:rPr>
                <a:t>E: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a ductile system of 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bricks (b) and glue (g)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26575" y="1283028"/>
              <a:ext cx="6757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/>
                <a:t>2</a:t>
              </a:r>
              <a:r>
                <a:rPr lang="en-US" sz="600" dirty="0" smtClean="0"/>
                <a:t>:A</a:t>
              </a:r>
              <a:r>
                <a:rPr lang="en-US" sz="600" dirty="0" smtClean="0">
                  <a:sym typeface="Wingdings"/>
                </a:rPr>
                <a:t>F</a:t>
              </a:r>
            </a:p>
            <a:p>
              <a:pPr algn="ctr"/>
              <a:r>
                <a:rPr lang="en-US" sz="600" dirty="0" smtClean="0"/>
                <a:t> is, in particular,</a:t>
              </a:r>
              <a:endParaRPr lang="en-US" sz="600" dirty="0"/>
            </a:p>
          </p:txBody>
        </p:sp>
        <p:cxnSp>
          <p:nvCxnSpPr>
            <p:cNvPr id="28" name="Straight Arrow Connector 27"/>
            <p:cNvCxnSpPr>
              <a:stCxn id="13" idx="2"/>
              <a:endCxn id="6" idx="0"/>
            </p:cNvCxnSpPr>
            <p:nvPr/>
          </p:nvCxnSpPr>
          <p:spPr>
            <a:xfrm flipH="1">
              <a:off x="3032421" y="1018482"/>
              <a:ext cx="4066" cy="5642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086236" y="1110165"/>
              <a:ext cx="4985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>
                  <a:sym typeface="Wingdings"/>
                </a:rPr>
                <a:t>10:EF</a:t>
              </a:r>
            </a:p>
            <a:p>
              <a:pPr algn="ctr"/>
              <a:r>
                <a:rPr lang="en-US" sz="600" dirty="0" smtClean="0"/>
                <a:t> is, in </a:t>
              </a:r>
            </a:p>
            <a:p>
              <a:pPr algn="ctr"/>
              <a:r>
                <a:rPr lang="en-US" sz="600" dirty="0" smtClean="0"/>
                <a:t>particular,</a:t>
              </a:r>
              <a:endParaRPr lang="en-US" sz="600" dirty="0"/>
            </a:p>
          </p:txBody>
        </p:sp>
        <p:cxnSp>
          <p:nvCxnSpPr>
            <p:cNvPr id="37" name="Straight Arrow Connector 36"/>
            <p:cNvCxnSpPr>
              <a:stCxn id="8" idx="3"/>
              <a:endCxn id="13" idx="1"/>
            </p:cNvCxnSpPr>
            <p:nvPr/>
          </p:nvCxnSpPr>
          <p:spPr>
            <a:xfrm>
              <a:off x="1723097" y="833816"/>
              <a:ext cx="87480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8" idx="2"/>
              <a:endCxn id="6" idx="1"/>
            </p:cNvCxnSpPr>
            <p:nvPr/>
          </p:nvCxnSpPr>
          <p:spPr>
            <a:xfrm>
              <a:off x="1213984" y="1018482"/>
              <a:ext cx="1223957" cy="7488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756613" y="526039"/>
              <a:ext cx="8386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/>
                <a:t>1: A</a:t>
              </a:r>
              <a:r>
                <a:rPr lang="en-US" sz="600" dirty="0" smtClean="0">
                  <a:sym typeface="Wingdings"/>
                </a:rPr>
                <a:t>E</a:t>
              </a:r>
            </a:p>
            <a:p>
              <a:pPr algn="ctr"/>
              <a:r>
                <a:rPr lang="en-US" sz="600" dirty="0" smtClean="0"/>
                <a:t>by hypothesis will be</a:t>
              </a:r>
              <a:endParaRPr lang="en-US" sz="60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027143" y="1088928"/>
              <a:ext cx="54373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600" dirty="0"/>
                <a:t>Commutes</a:t>
              </a:r>
              <a:r>
                <a:rPr lang="en-US" sz="600" dirty="0" smtClean="0"/>
                <a:t>:</a:t>
              </a:r>
            </a:p>
            <a:p>
              <a:pPr algn="ctr"/>
              <a:r>
                <a:rPr lang="en-US" sz="600" dirty="0" smtClean="0"/>
                <a:t>1;10=2</a:t>
              </a:r>
              <a:endParaRPr lang="en-US" sz="6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762831" y="426627"/>
            <a:ext cx="2918136" cy="1502732"/>
            <a:chOff x="4762831" y="426627"/>
            <a:chExt cx="2918136" cy="1502732"/>
          </a:xfrm>
        </p:grpSpPr>
        <p:sp>
          <p:nvSpPr>
            <p:cNvPr id="52" name="TextBox 51"/>
            <p:cNvSpPr txBox="1"/>
            <p:nvPr/>
          </p:nvSpPr>
          <p:spPr>
            <a:xfrm>
              <a:off x="5735121" y="426627"/>
              <a:ext cx="8386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smtClean="0"/>
                <a:t>5: B</a:t>
              </a:r>
              <a:r>
                <a:rPr lang="en-US" sz="600" smtClean="0">
                  <a:sym typeface="Wingdings"/>
                </a:rPr>
                <a:t>C</a:t>
              </a:r>
            </a:p>
            <a:p>
              <a:pPr algn="ctr"/>
              <a:r>
                <a:rPr lang="en-US" sz="600" smtClean="0"/>
                <a:t>by hypothesis will be</a:t>
              </a:r>
              <a:endParaRPr lang="en-US" sz="6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387947" y="1560027"/>
              <a:ext cx="11889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 smtClean="0">
                  <a:latin typeface="Times New Roman"/>
                  <a:cs typeface="Times New Roman"/>
                </a:rPr>
                <a:t>F: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a one-dimensional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system of bricks (b) and glue (g)</a:t>
              </a:r>
              <a:endParaRPr lang="en-US" sz="600" dirty="0">
                <a:latin typeface="Times New Roman"/>
                <a:cs typeface="Times New Roman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543845" y="559841"/>
              <a:ext cx="8771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smtClean="0">
                  <a:latin typeface="Times New Roman"/>
                  <a:cs typeface="Times New Roman"/>
                </a:rPr>
                <a:t>C: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a brittle system of 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bricks (b) and glue (g)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762831" y="513534"/>
              <a:ext cx="99257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smtClean="0">
                  <a:latin typeface="Times New Roman"/>
                  <a:cs typeface="Times New Roman"/>
                </a:rPr>
                <a:t>B: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a one-dimensional system 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of bricks and glue 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without lifeline</a:t>
              </a:r>
              <a:endParaRPr lang="en-US" sz="600">
                <a:latin typeface="Times New Roman"/>
                <a:cs typeface="Times New Roman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259121" y="1213382"/>
              <a:ext cx="4985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/>
                <a:t>6</a:t>
              </a:r>
              <a:r>
                <a:rPr lang="en-US" sz="600" smtClean="0"/>
                <a:t>: B</a:t>
              </a:r>
              <a:r>
                <a:rPr lang="en-US" sz="600" smtClean="0">
                  <a:sym typeface="Wingdings"/>
                </a:rPr>
                <a:t>F</a:t>
              </a:r>
            </a:p>
            <a:p>
              <a:pPr algn="ctr"/>
              <a:r>
                <a:rPr lang="en-US" sz="600" smtClean="0"/>
                <a:t>is, in </a:t>
              </a:r>
            </a:p>
            <a:p>
              <a:pPr algn="ctr"/>
              <a:r>
                <a:rPr lang="en-US" sz="600" smtClean="0"/>
                <a:t>particular,</a:t>
              </a:r>
              <a:endParaRPr lang="en-US" sz="60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022614" y="1110871"/>
              <a:ext cx="6583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/>
                <a:t>7:C</a:t>
              </a:r>
              <a:r>
                <a:rPr lang="en-US" sz="600" dirty="0" smtClean="0">
                  <a:sym typeface="Wingdings"/>
                </a:rPr>
                <a:t></a:t>
              </a:r>
              <a:r>
                <a:rPr lang="en-US" sz="600" dirty="0">
                  <a:sym typeface="Wingdings"/>
                </a:rPr>
                <a:t>F</a:t>
              </a:r>
              <a:endParaRPr lang="en-US" sz="600" dirty="0" smtClean="0">
                <a:sym typeface="Wingdings"/>
              </a:endParaRPr>
            </a:p>
            <a:p>
              <a:pPr algn="ctr"/>
              <a:r>
                <a:rPr lang="en-US" sz="600" dirty="0" smtClean="0"/>
                <a:t>is, in particular,</a:t>
              </a:r>
              <a:endParaRPr lang="en-US" sz="600" dirty="0"/>
            </a:p>
          </p:txBody>
        </p:sp>
        <p:cxnSp>
          <p:nvCxnSpPr>
            <p:cNvPr id="56" name="Straight Arrow Connector 55"/>
            <p:cNvCxnSpPr>
              <a:stCxn id="51" idx="2"/>
              <a:endCxn id="49" idx="1"/>
            </p:cNvCxnSpPr>
            <p:nvPr/>
          </p:nvCxnSpPr>
          <p:spPr>
            <a:xfrm>
              <a:off x="5259121" y="975199"/>
              <a:ext cx="1128826" cy="7694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1" idx="3"/>
              <a:endCxn id="50" idx="1"/>
            </p:cNvCxnSpPr>
            <p:nvPr/>
          </p:nvCxnSpPr>
          <p:spPr>
            <a:xfrm>
              <a:off x="5755410" y="744367"/>
              <a:ext cx="788435" cy="1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0" idx="2"/>
              <a:endCxn id="49" idx="0"/>
            </p:cNvCxnSpPr>
            <p:nvPr/>
          </p:nvCxnSpPr>
          <p:spPr>
            <a:xfrm>
              <a:off x="6982427" y="929173"/>
              <a:ext cx="0" cy="6308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 113"/>
            <p:cNvSpPr/>
            <p:nvPr/>
          </p:nvSpPr>
          <p:spPr>
            <a:xfrm>
              <a:off x="5975720" y="1018482"/>
              <a:ext cx="54373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600" dirty="0"/>
                <a:t>Commutes</a:t>
              </a:r>
              <a:r>
                <a:rPr lang="en-US" sz="600" dirty="0" smtClean="0"/>
                <a:t>:</a:t>
              </a:r>
            </a:p>
            <a:p>
              <a:pPr algn="ctr"/>
              <a:r>
                <a:rPr lang="en-US" sz="600" dirty="0" smtClean="0"/>
                <a:t>5;7=6</a:t>
              </a:r>
              <a:endParaRPr lang="en-US" sz="600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530354" y="3242047"/>
            <a:ext cx="4163815" cy="2407650"/>
            <a:chOff x="550556" y="3103548"/>
            <a:chExt cx="4163815" cy="2407650"/>
          </a:xfrm>
        </p:grpSpPr>
        <p:sp>
          <p:nvSpPr>
            <p:cNvPr id="63" name="TextBox 62"/>
            <p:cNvSpPr txBox="1"/>
            <p:nvPr/>
          </p:nvSpPr>
          <p:spPr>
            <a:xfrm>
              <a:off x="3759735" y="5080311"/>
              <a:ext cx="68480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smtClean="0">
                  <a:latin typeface="Times New Roman"/>
                  <a:cs typeface="Times New Roman"/>
                </a:rPr>
                <a:t>U: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a building block</a:t>
              </a:r>
              <a:endParaRPr lang="en-US" sz="600">
                <a:latin typeface="Times New Roman"/>
                <a:cs typeface="Times New Roman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478135" y="4117640"/>
              <a:ext cx="123623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 smtClean="0">
                  <a:latin typeface="Times New Roman"/>
                  <a:cs typeface="Times New Roman"/>
                </a:rPr>
                <a:t>P: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a pair (B1,B2) of building blocks, 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such that B2 can connect two 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instances</a:t>
              </a:r>
              <a:r>
                <a:rPr lang="en-US" sz="600" dirty="0">
                  <a:latin typeface="Times New Roman"/>
                  <a:cs typeface="Times New Roman"/>
                </a:rPr>
                <a:t> </a:t>
              </a:r>
              <a:r>
                <a:rPr lang="en-US" sz="600" dirty="0" smtClean="0">
                  <a:latin typeface="Times New Roman"/>
                  <a:cs typeface="Times New Roman"/>
                </a:rPr>
                <a:t>of B1</a:t>
              </a:r>
              <a:endParaRPr lang="en-US" sz="600" dirty="0">
                <a:latin typeface="Times New Roman"/>
                <a:cs typeface="Times New Roman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489903" y="3203089"/>
              <a:ext cx="121058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smtClean="0">
                  <a:latin typeface="Times New Roman"/>
                  <a:cs typeface="Times New Roman"/>
                </a:rPr>
                <a:t>L: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a pair (b,S) of building blocks, 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serving as bricks and strong-glue</a:t>
              </a:r>
              <a:endParaRPr lang="en-US" sz="600">
                <a:latin typeface="Times New Roman"/>
                <a:cs typeface="Times New Roman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72406" y="5079491"/>
              <a:ext cx="455962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>
                  <a:latin typeface="Times New Roman"/>
                  <a:cs typeface="Times New Roman"/>
                </a:rPr>
                <a:t>T</a:t>
              </a:r>
              <a:r>
                <a:rPr lang="en-US" sz="600" b="1" smtClean="0">
                  <a:latin typeface="Times New Roman"/>
                  <a:cs typeface="Times New Roman"/>
                </a:rPr>
                <a:t>: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a lifeline</a:t>
              </a:r>
              <a:endParaRPr lang="en-US" sz="600">
                <a:latin typeface="Times New Roman"/>
                <a:cs typeface="Times New Roman"/>
              </a:endParaRPr>
            </a:p>
          </p:txBody>
        </p:sp>
        <p:cxnSp>
          <p:nvCxnSpPr>
            <p:cNvPr id="68" name="Straight Arrow Connector 67"/>
            <p:cNvCxnSpPr>
              <a:stCxn id="65" idx="2"/>
              <a:endCxn id="64" idx="0"/>
            </p:cNvCxnSpPr>
            <p:nvPr/>
          </p:nvCxnSpPr>
          <p:spPr>
            <a:xfrm>
              <a:off x="4095197" y="3572421"/>
              <a:ext cx="1056" cy="5452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2036914" y="3158333"/>
              <a:ext cx="1069524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smtClean="0">
                  <a:latin typeface="Times New Roman"/>
                  <a:cs typeface="Times New Roman"/>
                </a:rPr>
                <a:t>K: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a threesome of building 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blocks (b,g,S), serving as 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bricks, glue, and strong-glue</a:t>
              </a:r>
              <a:endParaRPr lang="en-US" sz="600">
                <a:latin typeface="Times New Roman"/>
                <a:cs typeface="Times New Roman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91030" y="3156922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>
                  <a:latin typeface="Times New Roman"/>
                  <a:cs typeface="Times New Roman"/>
                </a:rPr>
                <a:t>I</a:t>
              </a:r>
              <a:r>
                <a:rPr lang="en-US" sz="600" b="1" smtClean="0">
                  <a:latin typeface="Times New Roman"/>
                  <a:cs typeface="Times New Roman"/>
                </a:rPr>
                <a:t>: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a </a:t>
              </a:r>
              <a:r>
                <a:rPr lang="en-US" sz="600">
                  <a:latin typeface="Times New Roman"/>
                  <a:cs typeface="Times New Roman"/>
                </a:rPr>
                <a:t>threesome (b,g,L</a:t>
              </a:r>
              <a:r>
                <a:rPr lang="en-US" sz="600" smtClean="0">
                  <a:latin typeface="Times New Roman"/>
                  <a:cs typeface="Times New Roman"/>
                </a:rPr>
                <a:t>) of 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building blocks, serving as 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bricks, glue, and lifeline</a:t>
              </a:r>
              <a:endParaRPr lang="en-US" sz="600">
                <a:latin typeface="Times New Roman"/>
                <a:cs typeface="Times New Roman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532345" y="3103548"/>
              <a:ext cx="5511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/>
                <a:t>18:I</a:t>
              </a:r>
              <a:r>
                <a:rPr lang="en-US" sz="600" dirty="0" smtClean="0">
                  <a:sym typeface="Wingdings"/>
                </a:rPr>
                <a:t>K</a:t>
              </a:r>
            </a:p>
            <a:p>
              <a:pPr algn="ctr"/>
              <a:r>
                <a:rPr lang="en-US" sz="600" dirty="0" smtClean="0"/>
                <a:t>is, with S=L,</a:t>
              </a:r>
              <a:endParaRPr lang="en-US" sz="6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052623" y="3103548"/>
              <a:ext cx="4421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/>
                <a:t>23:K</a:t>
              </a:r>
              <a:r>
                <a:rPr lang="en-US" sz="600" dirty="0" smtClean="0">
                  <a:sym typeface="Wingdings"/>
                </a:rPr>
                <a:t>L</a:t>
              </a:r>
            </a:p>
            <a:p>
              <a:pPr algn="ctr"/>
              <a:r>
                <a:rPr lang="en-US" sz="600" dirty="0" smtClean="0"/>
                <a:t>includes</a:t>
              </a:r>
              <a:endParaRPr lang="en-US" sz="6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219031" y="5234199"/>
              <a:ext cx="4454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/>
                <a:t>41:T</a:t>
              </a:r>
              <a:r>
                <a:rPr lang="en-US" sz="600" dirty="0" smtClean="0">
                  <a:sym typeface="Wingdings"/>
                </a:rPr>
                <a:t>U</a:t>
              </a:r>
            </a:p>
            <a:p>
              <a:pPr algn="ctr"/>
              <a:r>
                <a:rPr lang="en-US" sz="600" dirty="0" smtClean="0"/>
                <a:t>is</a:t>
              </a:r>
              <a:endParaRPr lang="en-US" sz="6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50556" y="4226347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/>
                <a:t>19:I</a:t>
              </a:r>
              <a:r>
                <a:rPr lang="en-US" sz="600" dirty="0" smtClean="0">
                  <a:sym typeface="Wingdings"/>
                </a:rPr>
                <a:t>T</a:t>
              </a:r>
            </a:p>
            <a:p>
              <a:pPr algn="ctr"/>
              <a:r>
                <a:rPr lang="en-US" sz="600" dirty="0" smtClean="0">
                  <a:sym typeface="Wingdings"/>
                </a:rPr>
                <a:t>includes as L</a:t>
              </a:r>
              <a:endParaRPr lang="en-US" sz="6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069404" y="4680559"/>
              <a:ext cx="6247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/>
                <a:t>36:P</a:t>
              </a:r>
              <a:r>
                <a:rPr lang="en-US" sz="600" dirty="0" smtClean="0">
                  <a:sym typeface="Wingdings"/>
                </a:rPr>
                <a:t>U</a:t>
              </a:r>
            </a:p>
            <a:p>
              <a:pPr algn="ctr"/>
              <a:r>
                <a:rPr lang="en-US" sz="600" dirty="0" smtClean="0">
                  <a:sym typeface="Wingdings"/>
                </a:rPr>
                <a:t>includes as </a:t>
              </a:r>
              <a:r>
                <a:rPr lang="en-US" sz="600" dirty="0" smtClean="0"/>
                <a:t>B2</a:t>
              </a:r>
              <a:endParaRPr lang="en-US" sz="6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076530" y="3673251"/>
              <a:ext cx="584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/>
                <a:t>26:L</a:t>
              </a:r>
              <a:r>
                <a:rPr lang="en-US" sz="600" dirty="0" smtClean="0">
                  <a:sym typeface="Wingdings"/>
                </a:rPr>
                <a:t>P</a:t>
              </a:r>
            </a:p>
            <a:p>
              <a:pPr algn="ctr"/>
              <a:r>
                <a:rPr lang="en-US" sz="600" dirty="0" smtClean="0"/>
                <a:t>is, with B1=b</a:t>
              </a:r>
            </a:p>
            <a:p>
              <a:pPr algn="ctr"/>
              <a:r>
                <a:rPr lang="en-US" sz="600" dirty="0" smtClean="0"/>
                <a:t>and B2=S</a:t>
              </a:r>
              <a:endParaRPr lang="en-US" sz="600" dirty="0"/>
            </a:p>
          </p:txBody>
        </p:sp>
        <p:cxnSp>
          <p:nvCxnSpPr>
            <p:cNvPr id="96" name="Straight Arrow Connector 95"/>
            <p:cNvCxnSpPr>
              <a:stCxn id="72" idx="3"/>
              <a:endCxn id="70" idx="1"/>
            </p:cNvCxnSpPr>
            <p:nvPr/>
          </p:nvCxnSpPr>
          <p:spPr>
            <a:xfrm>
              <a:off x="1609257" y="3387755"/>
              <a:ext cx="427657" cy="14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70" idx="3"/>
              <a:endCxn id="65" idx="1"/>
            </p:cNvCxnSpPr>
            <p:nvPr/>
          </p:nvCxnSpPr>
          <p:spPr>
            <a:xfrm flipV="1">
              <a:off x="3106438" y="3387755"/>
              <a:ext cx="383465" cy="14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64" idx="2"/>
              <a:endCxn id="63" idx="0"/>
            </p:cNvCxnSpPr>
            <p:nvPr/>
          </p:nvCxnSpPr>
          <p:spPr>
            <a:xfrm>
              <a:off x="4096253" y="4579305"/>
              <a:ext cx="5884" cy="5010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72" idx="2"/>
              <a:endCxn id="66" idx="0"/>
            </p:cNvCxnSpPr>
            <p:nvPr/>
          </p:nvCxnSpPr>
          <p:spPr>
            <a:xfrm>
              <a:off x="1100144" y="3618587"/>
              <a:ext cx="243" cy="14609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stCxn id="66" idx="3"/>
              <a:endCxn id="63" idx="1"/>
            </p:cNvCxnSpPr>
            <p:nvPr/>
          </p:nvCxnSpPr>
          <p:spPr>
            <a:xfrm>
              <a:off x="1328368" y="5217991"/>
              <a:ext cx="2431367" cy="8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/>
            <p:cNvSpPr/>
            <p:nvPr/>
          </p:nvSpPr>
          <p:spPr>
            <a:xfrm>
              <a:off x="2018373" y="4117640"/>
              <a:ext cx="77457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600" dirty="0">
                  <a:sym typeface="Wingdings"/>
                </a:rPr>
                <a:t>Commutes:</a:t>
              </a:r>
            </a:p>
            <a:p>
              <a:pPr algn="ctr"/>
              <a:r>
                <a:rPr lang="en-US" sz="600" dirty="0" smtClean="0">
                  <a:sym typeface="Wingdings"/>
                </a:rPr>
                <a:t>18;23;26;36=19;41</a:t>
              </a:r>
              <a:endParaRPr lang="en-US" sz="600" dirty="0">
                <a:sym typeface="Wingdings"/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5466986" y="3203089"/>
            <a:ext cx="3166268" cy="1863926"/>
            <a:chOff x="5487188" y="3064590"/>
            <a:chExt cx="3166268" cy="1863926"/>
          </a:xfrm>
        </p:grpSpPr>
        <p:sp>
          <p:nvSpPr>
            <p:cNvPr id="116" name="TextBox 115"/>
            <p:cNvSpPr txBox="1"/>
            <p:nvPr/>
          </p:nvSpPr>
          <p:spPr>
            <a:xfrm>
              <a:off x="7701169" y="4510327"/>
              <a:ext cx="68480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smtClean="0">
                  <a:latin typeface="Times New Roman"/>
                  <a:cs typeface="Times New Roman"/>
                </a:rPr>
                <a:t>U: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a building block</a:t>
              </a:r>
              <a:endParaRPr lang="en-US" sz="600">
                <a:latin typeface="Times New Roman"/>
                <a:cs typeface="Times New Roman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417220" y="3161127"/>
              <a:ext cx="123623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 smtClean="0">
                  <a:latin typeface="Times New Roman"/>
                  <a:cs typeface="Times New Roman"/>
                </a:rPr>
                <a:t>P: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a pair (B1,B2) of building blocks, 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such that B2 can connect two 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instances</a:t>
              </a:r>
              <a:r>
                <a:rPr lang="en-US" sz="600" dirty="0">
                  <a:latin typeface="Times New Roman"/>
                  <a:cs typeface="Times New Roman"/>
                </a:rPr>
                <a:t> </a:t>
              </a:r>
              <a:r>
                <a:rPr lang="en-US" sz="600" dirty="0" smtClean="0">
                  <a:latin typeface="Times New Roman"/>
                  <a:cs typeface="Times New Roman"/>
                </a:rPr>
                <a:t>of B1</a:t>
              </a:r>
              <a:endParaRPr lang="en-US" sz="600" dirty="0">
                <a:latin typeface="Times New Roman"/>
                <a:cs typeface="Times New Roman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487188" y="3203089"/>
              <a:ext cx="121058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smtClean="0">
                  <a:latin typeface="Times New Roman"/>
                  <a:cs typeface="Times New Roman"/>
                </a:rPr>
                <a:t>L: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a pair (b,S) of building blocks, 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serving as bricks and strong-glue</a:t>
              </a:r>
              <a:endParaRPr lang="en-US" sz="600">
                <a:latin typeface="Times New Roman"/>
                <a:cs typeface="Times New Roman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904528" y="4497629"/>
              <a:ext cx="39615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>
                  <a:latin typeface="Times New Roman"/>
                  <a:cs typeface="Times New Roman"/>
                </a:rPr>
                <a:t>R</a:t>
              </a:r>
              <a:r>
                <a:rPr lang="en-US" sz="600" b="1" smtClean="0">
                  <a:latin typeface="Times New Roman"/>
                  <a:cs typeface="Times New Roman"/>
                </a:rPr>
                <a:t>: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a brick</a:t>
              </a:r>
              <a:endParaRPr lang="en-US" sz="600">
                <a:latin typeface="Times New Roman"/>
                <a:cs typeface="Times New Roman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817781" y="4651517"/>
              <a:ext cx="453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/>
                <a:t>39:R</a:t>
              </a:r>
              <a:r>
                <a:rPr lang="en-US" sz="600" dirty="0" smtClean="0">
                  <a:sym typeface="Wingdings"/>
                </a:rPr>
                <a:t>U</a:t>
              </a:r>
            </a:p>
            <a:p>
              <a:pPr algn="ctr"/>
              <a:r>
                <a:rPr lang="en-US" sz="600" dirty="0" smtClean="0"/>
                <a:t>is</a:t>
              </a:r>
              <a:endParaRPr lang="en-US" sz="600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494247" y="3925316"/>
              <a:ext cx="5843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/>
                <a:t>27:L</a:t>
              </a:r>
              <a:r>
                <a:rPr lang="en-US" sz="600" dirty="0" smtClean="0">
                  <a:sym typeface="Wingdings"/>
                </a:rPr>
                <a:t>R</a:t>
              </a:r>
            </a:p>
            <a:p>
              <a:pPr algn="ctr"/>
              <a:r>
                <a:rPr lang="en-US" sz="600" dirty="0" smtClean="0">
                  <a:sym typeface="Wingdings"/>
                </a:rPr>
                <a:t>includes as </a:t>
              </a:r>
              <a:r>
                <a:rPr lang="en-US" sz="600" dirty="0" smtClean="0"/>
                <a:t>b</a:t>
              </a:r>
              <a:endParaRPr lang="en-US" sz="6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8001237" y="3929206"/>
              <a:ext cx="6247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/>
                <a:t>35:P</a:t>
              </a:r>
              <a:r>
                <a:rPr lang="en-US" sz="600" dirty="0" smtClean="0">
                  <a:sym typeface="Wingdings"/>
                </a:rPr>
                <a:t>U</a:t>
              </a:r>
            </a:p>
            <a:p>
              <a:pPr algn="ctr"/>
              <a:r>
                <a:rPr lang="en-US" sz="600" dirty="0" smtClean="0">
                  <a:sym typeface="Wingdings"/>
                </a:rPr>
                <a:t>includes as </a:t>
              </a:r>
              <a:r>
                <a:rPr lang="en-US" sz="600" dirty="0" smtClean="0"/>
                <a:t>B1</a:t>
              </a:r>
              <a:endParaRPr lang="en-US" sz="6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689994" y="3064590"/>
              <a:ext cx="584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/>
                <a:t>26:L</a:t>
              </a:r>
              <a:r>
                <a:rPr lang="en-US" sz="600" dirty="0" smtClean="0">
                  <a:sym typeface="Wingdings"/>
                </a:rPr>
                <a:t>P</a:t>
              </a:r>
            </a:p>
            <a:p>
              <a:pPr algn="ctr"/>
              <a:r>
                <a:rPr lang="en-US" sz="600" dirty="0" smtClean="0"/>
                <a:t>is, with B1=b</a:t>
              </a:r>
            </a:p>
            <a:p>
              <a:pPr algn="ctr"/>
              <a:r>
                <a:rPr lang="en-US" sz="600" dirty="0" smtClean="0"/>
                <a:t>and B2=S</a:t>
              </a:r>
              <a:endParaRPr lang="en-US" sz="600" dirty="0"/>
            </a:p>
          </p:txBody>
        </p:sp>
        <p:cxnSp>
          <p:nvCxnSpPr>
            <p:cNvPr id="125" name="Straight Arrow Connector 124"/>
            <p:cNvCxnSpPr>
              <a:stCxn id="117" idx="2"/>
              <a:endCxn id="116" idx="0"/>
            </p:cNvCxnSpPr>
            <p:nvPr/>
          </p:nvCxnSpPr>
          <p:spPr>
            <a:xfrm>
              <a:off x="8035338" y="3622792"/>
              <a:ext cx="8233" cy="88753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18" idx="3"/>
              <a:endCxn id="117" idx="1"/>
            </p:cNvCxnSpPr>
            <p:nvPr/>
          </p:nvCxnSpPr>
          <p:spPr>
            <a:xfrm>
              <a:off x="6697776" y="3387755"/>
              <a:ext cx="719444" cy="420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118" idx="2"/>
              <a:endCxn id="119" idx="0"/>
            </p:cNvCxnSpPr>
            <p:nvPr/>
          </p:nvCxnSpPr>
          <p:spPr>
            <a:xfrm>
              <a:off x="6092482" y="3572421"/>
              <a:ext cx="10121" cy="9252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119" idx="3"/>
              <a:endCxn id="116" idx="1"/>
            </p:cNvCxnSpPr>
            <p:nvPr/>
          </p:nvCxnSpPr>
          <p:spPr>
            <a:xfrm>
              <a:off x="6300678" y="4636129"/>
              <a:ext cx="1400491" cy="126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Rectangle 131"/>
            <p:cNvSpPr/>
            <p:nvPr/>
          </p:nvSpPr>
          <p:spPr>
            <a:xfrm>
              <a:off x="6742783" y="3924071"/>
              <a:ext cx="5761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600" dirty="0">
                  <a:sym typeface="Wingdings"/>
                </a:rPr>
                <a:t>Commutes</a:t>
              </a:r>
              <a:r>
                <a:rPr lang="en-US" sz="600" dirty="0" smtClean="0">
                  <a:sym typeface="Wingdings"/>
                </a:rPr>
                <a:t>:</a:t>
              </a:r>
            </a:p>
            <a:p>
              <a:pPr algn="ctr"/>
              <a:r>
                <a:rPr lang="en-US" sz="600" dirty="0" smtClean="0">
                  <a:sym typeface="Wingdings"/>
                </a:rPr>
                <a:t>26;35=27;39</a:t>
              </a:r>
              <a:endParaRPr lang="en-US" sz="600" dirty="0">
                <a:sym typeface="Wingdings"/>
              </a:endParaRPr>
            </a:p>
          </p:txBody>
        </p:sp>
      </p:grpSp>
      <p:sp>
        <p:nvSpPr>
          <p:cNvPr id="137" name="TextBox 136"/>
          <p:cNvSpPr txBox="1"/>
          <p:nvPr/>
        </p:nvSpPr>
        <p:spPr>
          <a:xfrm>
            <a:off x="550556" y="2206773"/>
            <a:ext cx="3544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The conjecture that an arrow “1</a:t>
            </a:r>
            <a:r>
              <a:rPr lang="en-US" sz="800" b="1" dirty="0" smtClean="0"/>
              <a:t>:A</a:t>
            </a:r>
            <a:r>
              <a:rPr lang="en-US" sz="800" b="1" dirty="0" smtClean="0">
                <a:sym typeface="Wingdings"/>
              </a:rPr>
              <a:t>E</a:t>
            </a:r>
            <a:r>
              <a:rPr lang="en-US" sz="800" dirty="0" smtClean="0"/>
              <a:t>” exists such that this diagram commutes is</a:t>
            </a:r>
          </a:p>
          <a:p>
            <a:r>
              <a:rPr lang="en-US" sz="800" dirty="0" smtClean="0"/>
              <a:t>the conjecture that a one-dimensional system of bricks, glue, and lifeline</a:t>
            </a:r>
          </a:p>
          <a:p>
            <a:r>
              <a:rPr lang="en-US" sz="800" dirty="0" smtClean="0"/>
              <a:t>will always be ductile.</a:t>
            </a:r>
            <a:endParaRPr lang="en-US" sz="800" dirty="0"/>
          </a:p>
        </p:txBody>
      </p:sp>
      <p:sp>
        <p:nvSpPr>
          <p:cNvPr id="138" name="TextBox 137"/>
          <p:cNvSpPr txBox="1"/>
          <p:nvPr/>
        </p:nvSpPr>
        <p:spPr>
          <a:xfrm>
            <a:off x="4641194" y="2203218"/>
            <a:ext cx="3549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The conjecture that an arrow “5:</a:t>
            </a:r>
            <a:r>
              <a:rPr lang="en-US" sz="800" b="1" dirty="0" smtClean="0"/>
              <a:t>B</a:t>
            </a:r>
            <a:r>
              <a:rPr lang="en-US" sz="800" b="1" dirty="0" smtClean="0">
                <a:sym typeface="Wingdings"/>
              </a:rPr>
              <a:t>C</a:t>
            </a:r>
            <a:r>
              <a:rPr lang="en-US" sz="800" dirty="0" smtClean="0"/>
              <a:t>” exists such that this diagram commutes is</a:t>
            </a:r>
          </a:p>
          <a:p>
            <a:r>
              <a:rPr lang="en-US" sz="800" dirty="0" smtClean="0"/>
              <a:t>the conjecture that a one-dimensional system of bricks and glue without lifeline</a:t>
            </a:r>
          </a:p>
          <a:p>
            <a:r>
              <a:rPr lang="en-US" sz="800" dirty="0" smtClean="0"/>
              <a:t>will always be brittle.</a:t>
            </a:r>
            <a:endParaRPr lang="en-US" sz="800" dirty="0"/>
          </a:p>
        </p:txBody>
      </p:sp>
      <p:sp>
        <p:nvSpPr>
          <p:cNvPr id="139" name="TextBox 138"/>
          <p:cNvSpPr txBox="1"/>
          <p:nvPr/>
        </p:nvSpPr>
        <p:spPr>
          <a:xfrm>
            <a:off x="704870" y="5780366"/>
            <a:ext cx="380559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The </a:t>
            </a:r>
            <a:r>
              <a:rPr lang="en-US" sz="800" dirty="0" err="1" smtClean="0"/>
              <a:t>commutativity</a:t>
            </a:r>
            <a:r>
              <a:rPr lang="en-US" sz="800" dirty="0" smtClean="0"/>
              <a:t> of this diagram is a “check” on the meanings of the arrows: </a:t>
            </a:r>
          </a:p>
          <a:p>
            <a:r>
              <a:rPr lang="en-US" sz="800" dirty="0" smtClean="0"/>
              <a:t>given a threesome (</a:t>
            </a:r>
            <a:r>
              <a:rPr lang="en-US" sz="800" dirty="0" err="1" smtClean="0"/>
              <a:t>b,g,L</a:t>
            </a:r>
            <a:r>
              <a:rPr lang="en-US" sz="800" dirty="0" smtClean="0"/>
              <a:t>) of building blocks, serving as bricks, glue, and lifeline, this </a:t>
            </a:r>
          </a:p>
          <a:p>
            <a:r>
              <a:rPr lang="en-US" sz="800" dirty="0" smtClean="0"/>
              <a:t>diagram shows two different paths</a:t>
            </a:r>
            <a:r>
              <a:rPr lang="en-US" sz="800" b="1" dirty="0" smtClean="0"/>
              <a:t> I</a:t>
            </a:r>
            <a:r>
              <a:rPr lang="en-US" sz="800" b="1" dirty="0" smtClean="0">
                <a:sym typeface="Wingdings"/>
              </a:rPr>
              <a:t>U </a:t>
            </a:r>
            <a:r>
              <a:rPr lang="en-US" sz="800" dirty="0" smtClean="0"/>
              <a:t>to get a building block.  Either way, one obtains</a:t>
            </a:r>
          </a:p>
          <a:p>
            <a:r>
              <a:rPr lang="en-US" sz="800" dirty="0" smtClean="0"/>
              <a:t>the </a:t>
            </a:r>
            <a:r>
              <a:rPr lang="en-US" sz="800" i="1" dirty="0" smtClean="0"/>
              <a:t>same</a:t>
            </a:r>
            <a:r>
              <a:rPr lang="en-US" sz="800" dirty="0" smtClean="0"/>
              <a:t> building block, namely the lifeline L.</a:t>
            </a:r>
            <a:endParaRPr lang="en-US" sz="800" dirty="0"/>
          </a:p>
        </p:txBody>
      </p:sp>
      <p:sp>
        <p:nvSpPr>
          <p:cNvPr id="140" name="TextBox 139"/>
          <p:cNvSpPr txBox="1"/>
          <p:nvPr/>
        </p:nvSpPr>
        <p:spPr>
          <a:xfrm>
            <a:off x="4993343" y="5780366"/>
            <a:ext cx="384597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The </a:t>
            </a:r>
            <a:r>
              <a:rPr lang="en-US" sz="800" dirty="0" err="1" smtClean="0"/>
              <a:t>commutativity</a:t>
            </a:r>
            <a:r>
              <a:rPr lang="en-US" sz="800" dirty="0" smtClean="0"/>
              <a:t> of this diagram is a “check” on the meanings of the arrows: </a:t>
            </a:r>
          </a:p>
          <a:p>
            <a:r>
              <a:rPr lang="en-US" sz="800" dirty="0" smtClean="0"/>
              <a:t>given a pair(</a:t>
            </a:r>
            <a:r>
              <a:rPr lang="en-US" sz="800" dirty="0" err="1" smtClean="0"/>
              <a:t>b,S</a:t>
            </a:r>
            <a:r>
              <a:rPr lang="en-US" sz="800" dirty="0" smtClean="0"/>
              <a:t>) of building blocks, serving as bricks and strong-glue, this </a:t>
            </a:r>
          </a:p>
          <a:p>
            <a:r>
              <a:rPr lang="en-US" sz="800" dirty="0" smtClean="0"/>
              <a:t>diagram shows two different paths </a:t>
            </a:r>
            <a:r>
              <a:rPr lang="en-US" sz="800" b="1" dirty="0" smtClean="0"/>
              <a:t>L</a:t>
            </a:r>
            <a:r>
              <a:rPr lang="en-US" sz="800" b="1" dirty="0" smtClean="0">
                <a:sym typeface="Wingdings"/>
              </a:rPr>
              <a:t>U</a:t>
            </a:r>
            <a:r>
              <a:rPr lang="en-US" sz="800" dirty="0" smtClean="0">
                <a:sym typeface="Wingdings"/>
              </a:rPr>
              <a:t> </a:t>
            </a:r>
            <a:r>
              <a:rPr lang="en-US" sz="800" dirty="0" smtClean="0"/>
              <a:t>to get a building block.  Either way, one obtains</a:t>
            </a:r>
          </a:p>
          <a:p>
            <a:r>
              <a:rPr lang="en-US" sz="800" dirty="0" smtClean="0"/>
              <a:t>the </a:t>
            </a:r>
            <a:r>
              <a:rPr lang="en-US" sz="800" i="1" dirty="0" smtClean="0"/>
              <a:t>same</a:t>
            </a:r>
            <a:r>
              <a:rPr lang="en-US" sz="800" dirty="0" smtClean="0"/>
              <a:t> building block, namely the strong-glue S.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985622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/>
          <p:cNvGrpSpPr/>
          <p:nvPr/>
        </p:nvGrpSpPr>
        <p:grpSpPr>
          <a:xfrm>
            <a:off x="482737" y="483910"/>
            <a:ext cx="3210977" cy="1713828"/>
            <a:chOff x="482737" y="483910"/>
            <a:chExt cx="3210977" cy="1713828"/>
          </a:xfrm>
        </p:grpSpPr>
        <p:sp>
          <p:nvSpPr>
            <p:cNvPr id="5" name="TextBox 4"/>
            <p:cNvSpPr txBox="1"/>
            <p:nvPr/>
          </p:nvSpPr>
          <p:spPr>
            <a:xfrm>
              <a:off x="2733194" y="1766851"/>
              <a:ext cx="68480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smtClean="0">
                  <a:latin typeface="Times New Roman"/>
                  <a:cs typeface="Times New Roman"/>
                </a:rPr>
                <a:t>U: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a building block</a:t>
              </a:r>
              <a:endParaRPr lang="en-US" sz="600">
                <a:latin typeface="Times New Roman"/>
                <a:cs typeface="Times New Roman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7478" y="576242"/>
              <a:ext cx="123623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 smtClean="0">
                  <a:latin typeface="Times New Roman"/>
                  <a:cs typeface="Times New Roman"/>
                </a:rPr>
                <a:t>P: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a pair (B1,B2) of building blocks, 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such that B2 can connect two 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instances</a:t>
              </a:r>
              <a:r>
                <a:rPr lang="en-US" sz="600" dirty="0">
                  <a:latin typeface="Times New Roman"/>
                  <a:cs typeface="Times New Roman"/>
                </a:rPr>
                <a:t> </a:t>
              </a:r>
              <a:r>
                <a:rPr lang="en-US" sz="600" dirty="0" smtClean="0">
                  <a:latin typeface="Times New Roman"/>
                  <a:cs typeface="Times New Roman"/>
                </a:rPr>
                <a:t>of B1</a:t>
              </a:r>
              <a:endParaRPr lang="en-US" sz="600" dirty="0">
                <a:latin typeface="Times New Roman"/>
                <a:cs typeface="Times New Roman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2737" y="617882"/>
              <a:ext cx="11336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 smtClean="0">
                  <a:latin typeface="Times New Roman"/>
                  <a:cs typeface="Times New Roman"/>
                </a:rPr>
                <a:t>N: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a pair (</a:t>
              </a:r>
              <a:r>
                <a:rPr lang="en-US" sz="600" dirty="0" err="1" smtClean="0">
                  <a:latin typeface="Times New Roman"/>
                  <a:cs typeface="Times New Roman"/>
                </a:rPr>
                <a:t>b,g</a:t>
              </a:r>
              <a:r>
                <a:rPr lang="en-US" sz="600" dirty="0" smtClean="0">
                  <a:latin typeface="Times New Roman"/>
                  <a:cs typeface="Times New Roman"/>
                </a:rPr>
                <a:t>) of building blocks, 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serving as bricks and glue</a:t>
              </a:r>
              <a:endParaRPr lang="en-US" sz="600" dirty="0">
                <a:latin typeface="Times New Roman"/>
                <a:cs typeface="Times New Roman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51484" y="1766851"/>
              <a:ext cx="39615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>
                  <a:latin typeface="Times New Roman"/>
                  <a:cs typeface="Times New Roman"/>
                </a:rPr>
                <a:t>R</a:t>
              </a:r>
              <a:r>
                <a:rPr lang="en-US" sz="600" b="1" smtClean="0">
                  <a:latin typeface="Times New Roman"/>
                  <a:cs typeface="Times New Roman"/>
                </a:rPr>
                <a:t>: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a brick</a:t>
              </a:r>
              <a:endParaRPr lang="en-US" sz="600">
                <a:latin typeface="Times New Roman"/>
                <a:cs typeface="Times New Roman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76230" y="1920739"/>
              <a:ext cx="453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/>
                <a:t>39:R</a:t>
              </a:r>
              <a:r>
                <a:rPr lang="en-US" sz="600" dirty="0" smtClean="0">
                  <a:sym typeface="Wingdings"/>
                </a:rPr>
                <a:t>U</a:t>
              </a:r>
            </a:p>
            <a:p>
              <a:pPr algn="ctr"/>
              <a:r>
                <a:rPr lang="en-US" sz="600" dirty="0" smtClean="0"/>
                <a:t>is</a:t>
              </a:r>
              <a:endParaRPr lang="en-US" sz="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1495" y="1253326"/>
              <a:ext cx="6247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/>
                <a:t>35:P</a:t>
              </a:r>
              <a:r>
                <a:rPr lang="en-US" sz="600" dirty="0" smtClean="0">
                  <a:sym typeface="Wingdings"/>
                </a:rPr>
                <a:t>U</a:t>
              </a:r>
            </a:p>
            <a:p>
              <a:pPr algn="ctr"/>
              <a:r>
                <a:rPr lang="en-US" sz="600" dirty="0" smtClean="0">
                  <a:sym typeface="Wingdings"/>
                </a:rPr>
                <a:t>includes as </a:t>
              </a:r>
              <a:r>
                <a:rPr lang="en-US" sz="600" dirty="0" smtClean="0"/>
                <a:t>B1</a:t>
              </a:r>
              <a:endParaRPr lang="en-US" sz="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67075" y="483910"/>
              <a:ext cx="584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/>
                <a:t>32:N</a:t>
              </a:r>
              <a:r>
                <a:rPr lang="en-US" sz="600" dirty="0" smtClean="0">
                  <a:sym typeface="Wingdings"/>
                </a:rPr>
                <a:t>P</a:t>
              </a:r>
            </a:p>
            <a:p>
              <a:pPr algn="ctr"/>
              <a:r>
                <a:rPr lang="en-US" sz="600" dirty="0" smtClean="0"/>
                <a:t>is, with B1=b</a:t>
              </a:r>
            </a:p>
            <a:p>
              <a:pPr algn="ctr"/>
              <a:r>
                <a:rPr lang="en-US" sz="600" dirty="0" smtClean="0"/>
                <a:t>and B2=g</a:t>
              </a:r>
              <a:endParaRPr lang="en-US" sz="6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2977" y="1274751"/>
              <a:ext cx="5843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/>
                <a:t>30:N</a:t>
              </a:r>
              <a:r>
                <a:rPr lang="en-US" sz="600" dirty="0" smtClean="0">
                  <a:sym typeface="Wingdings"/>
                </a:rPr>
                <a:t>R</a:t>
              </a:r>
            </a:p>
            <a:p>
              <a:pPr algn="ctr"/>
              <a:r>
                <a:rPr lang="en-US" sz="600" dirty="0" smtClean="0">
                  <a:sym typeface="Wingdings"/>
                </a:rPr>
                <a:t>includes as </a:t>
              </a:r>
              <a:r>
                <a:rPr lang="en-US" sz="600" dirty="0" smtClean="0"/>
                <a:t>b</a:t>
              </a:r>
              <a:endParaRPr lang="en-US" sz="600" dirty="0"/>
            </a:p>
          </p:txBody>
        </p:sp>
        <p:cxnSp>
          <p:nvCxnSpPr>
            <p:cNvPr id="14" name="Straight Arrow Connector 13"/>
            <p:cNvCxnSpPr>
              <a:stCxn id="7" idx="3"/>
              <a:endCxn id="6" idx="1"/>
            </p:cNvCxnSpPr>
            <p:nvPr/>
          </p:nvCxnSpPr>
          <p:spPr>
            <a:xfrm>
              <a:off x="1616381" y="802548"/>
              <a:ext cx="841097" cy="45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6" idx="2"/>
              <a:endCxn id="5" idx="0"/>
            </p:cNvCxnSpPr>
            <p:nvPr/>
          </p:nvCxnSpPr>
          <p:spPr>
            <a:xfrm>
              <a:off x="3075596" y="1037907"/>
              <a:ext cx="0" cy="72894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2"/>
              <a:endCxn id="8" idx="0"/>
            </p:cNvCxnSpPr>
            <p:nvPr/>
          </p:nvCxnSpPr>
          <p:spPr>
            <a:xfrm>
              <a:off x="1049559" y="987214"/>
              <a:ext cx="0" cy="7796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8" idx="3"/>
              <a:endCxn id="5" idx="1"/>
            </p:cNvCxnSpPr>
            <p:nvPr/>
          </p:nvCxnSpPr>
          <p:spPr>
            <a:xfrm>
              <a:off x="1247634" y="1905351"/>
              <a:ext cx="14855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1654051" y="1248003"/>
              <a:ext cx="5761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600" dirty="0" smtClean="0">
                  <a:sym typeface="Wingdings"/>
                </a:rPr>
                <a:t>Commutes:</a:t>
              </a:r>
            </a:p>
            <a:p>
              <a:r>
                <a:rPr lang="en-US" sz="600" dirty="0" smtClean="0">
                  <a:sym typeface="Wingdings"/>
                </a:rPr>
                <a:t>32;35=30;39</a:t>
              </a:r>
              <a:endParaRPr lang="en-US" sz="600" dirty="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4802446" y="484173"/>
            <a:ext cx="3212384" cy="1687249"/>
            <a:chOff x="4802446" y="484173"/>
            <a:chExt cx="3212384" cy="1687249"/>
          </a:xfrm>
        </p:grpSpPr>
        <p:sp>
          <p:nvSpPr>
            <p:cNvPr id="27" name="TextBox 26"/>
            <p:cNvSpPr txBox="1"/>
            <p:nvPr/>
          </p:nvSpPr>
          <p:spPr>
            <a:xfrm>
              <a:off x="7056875" y="1684081"/>
              <a:ext cx="68480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smtClean="0">
                  <a:latin typeface="Times New Roman"/>
                  <a:cs typeface="Times New Roman"/>
                </a:rPr>
                <a:t>U: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a building block</a:t>
              </a:r>
              <a:endParaRPr lang="en-US" sz="600">
                <a:latin typeface="Times New Roman"/>
                <a:cs typeface="Times New Roman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778594" y="571715"/>
              <a:ext cx="123623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 smtClean="0">
                  <a:latin typeface="Times New Roman"/>
                  <a:cs typeface="Times New Roman"/>
                </a:rPr>
                <a:t>P: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a pair (B1,B2) of building blocks, 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such that B2 can connect two 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instances</a:t>
              </a:r>
              <a:r>
                <a:rPr lang="en-US" sz="600" dirty="0">
                  <a:latin typeface="Times New Roman"/>
                  <a:cs typeface="Times New Roman"/>
                </a:rPr>
                <a:t> </a:t>
              </a:r>
              <a:r>
                <a:rPr lang="en-US" sz="600" dirty="0" smtClean="0">
                  <a:latin typeface="Times New Roman"/>
                  <a:cs typeface="Times New Roman"/>
                </a:rPr>
                <a:t>of B1</a:t>
              </a:r>
              <a:endParaRPr lang="en-US" sz="600" dirty="0">
                <a:latin typeface="Times New Roman"/>
                <a:cs typeface="Times New Roman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887071" y="617882"/>
              <a:ext cx="11336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 smtClean="0">
                  <a:latin typeface="Times New Roman"/>
                  <a:cs typeface="Times New Roman"/>
                </a:rPr>
                <a:t>N: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a pair (</a:t>
              </a:r>
              <a:r>
                <a:rPr lang="en-US" sz="600" dirty="0" err="1" smtClean="0">
                  <a:latin typeface="Times New Roman"/>
                  <a:cs typeface="Times New Roman"/>
                </a:rPr>
                <a:t>b,g</a:t>
              </a:r>
              <a:r>
                <a:rPr lang="en-US" sz="600" dirty="0" smtClean="0">
                  <a:latin typeface="Times New Roman"/>
                  <a:cs typeface="Times New Roman"/>
                </a:rPr>
                <a:t>) of building blocks, 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serving as bricks and glue</a:t>
              </a:r>
              <a:endParaRPr lang="en-US" sz="600" dirty="0">
                <a:latin typeface="Times New Roman"/>
                <a:cs typeface="Times New Roman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65380" y="1679873"/>
              <a:ext cx="37702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>
                  <a:latin typeface="Times New Roman"/>
                  <a:cs typeface="Times New Roman"/>
                </a:rPr>
                <a:t>S</a:t>
              </a:r>
              <a:r>
                <a:rPr lang="en-US" sz="600" b="1" smtClean="0">
                  <a:latin typeface="Times New Roman"/>
                  <a:cs typeface="Times New Roman"/>
                </a:rPr>
                <a:t>: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a glue</a:t>
              </a:r>
              <a:endParaRPr lang="en-US" sz="600">
                <a:latin typeface="Times New Roman"/>
                <a:cs typeface="Times New Roman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00383" y="1894423"/>
              <a:ext cx="443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/>
                <a:t>40:S</a:t>
              </a:r>
              <a:r>
                <a:rPr lang="en-US" sz="600" dirty="0" smtClean="0">
                  <a:sym typeface="Wingdings"/>
                </a:rPr>
                <a:t>U</a:t>
              </a:r>
            </a:p>
            <a:p>
              <a:pPr algn="ctr"/>
              <a:r>
                <a:rPr lang="en-US" sz="600" dirty="0" smtClean="0"/>
                <a:t>is</a:t>
              </a:r>
              <a:endParaRPr lang="en-US" sz="6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02446" y="1248003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/>
                <a:t>31:N</a:t>
              </a:r>
              <a:r>
                <a:rPr lang="en-US" sz="600" dirty="0" smtClean="0">
                  <a:sym typeface="Wingdings"/>
                </a:rPr>
                <a:t>S</a:t>
              </a:r>
            </a:p>
            <a:p>
              <a:pPr algn="ctr"/>
              <a:r>
                <a:rPr lang="en-US" sz="600" dirty="0" smtClean="0">
                  <a:sym typeface="Wingdings"/>
                </a:rPr>
                <a:t>includes as g</a:t>
              </a:r>
              <a:endParaRPr lang="en-US" sz="6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365176" y="1175791"/>
              <a:ext cx="6247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/>
                <a:t>36:P</a:t>
              </a:r>
              <a:r>
                <a:rPr lang="en-US" sz="600" dirty="0" smtClean="0">
                  <a:sym typeface="Wingdings"/>
                </a:rPr>
                <a:t>U</a:t>
              </a:r>
            </a:p>
            <a:p>
              <a:pPr algn="ctr"/>
              <a:r>
                <a:rPr lang="en-US" sz="600" dirty="0" smtClean="0">
                  <a:sym typeface="Wingdings"/>
                </a:rPr>
                <a:t>includes as </a:t>
              </a:r>
              <a:r>
                <a:rPr lang="en-US" sz="600" dirty="0" smtClean="0"/>
                <a:t>B2</a:t>
              </a:r>
              <a:endParaRPr lang="en-US" sz="600" dirty="0"/>
            </a:p>
          </p:txBody>
        </p:sp>
        <p:cxnSp>
          <p:nvCxnSpPr>
            <p:cNvPr id="35" name="Straight Arrow Connector 34"/>
            <p:cNvCxnSpPr>
              <a:stCxn id="29" idx="3"/>
              <a:endCxn id="28" idx="1"/>
            </p:cNvCxnSpPr>
            <p:nvPr/>
          </p:nvCxnSpPr>
          <p:spPr>
            <a:xfrm>
              <a:off x="6020715" y="802548"/>
              <a:ext cx="75787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8" idx="2"/>
              <a:endCxn id="27" idx="0"/>
            </p:cNvCxnSpPr>
            <p:nvPr/>
          </p:nvCxnSpPr>
          <p:spPr>
            <a:xfrm>
              <a:off x="7396712" y="1033380"/>
              <a:ext cx="2565" cy="65070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29" idx="2"/>
              <a:endCxn id="30" idx="0"/>
            </p:cNvCxnSpPr>
            <p:nvPr/>
          </p:nvCxnSpPr>
          <p:spPr>
            <a:xfrm>
              <a:off x="5453893" y="987214"/>
              <a:ext cx="0" cy="6926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0" idx="3"/>
              <a:endCxn id="27" idx="1"/>
            </p:cNvCxnSpPr>
            <p:nvPr/>
          </p:nvCxnSpPr>
          <p:spPr>
            <a:xfrm>
              <a:off x="5642406" y="1818373"/>
              <a:ext cx="1414469" cy="42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130956" y="484173"/>
              <a:ext cx="584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/>
                <a:t>32:N</a:t>
              </a:r>
              <a:r>
                <a:rPr lang="en-US" sz="600" dirty="0" smtClean="0">
                  <a:sym typeface="Wingdings"/>
                </a:rPr>
                <a:t>P</a:t>
              </a:r>
            </a:p>
            <a:p>
              <a:pPr algn="ctr"/>
              <a:r>
                <a:rPr lang="en-US" sz="600" dirty="0" smtClean="0"/>
                <a:t>is, with B1=b</a:t>
              </a:r>
            </a:p>
            <a:p>
              <a:pPr algn="ctr"/>
              <a:r>
                <a:rPr lang="en-US" sz="600" dirty="0" smtClean="0"/>
                <a:t>and B2=g</a:t>
              </a:r>
              <a:endParaRPr lang="en-US" sz="6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04400" y="1167029"/>
              <a:ext cx="5761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600" dirty="0" smtClean="0">
                  <a:sym typeface="Wingdings"/>
                </a:rPr>
                <a:t>Commutes:</a:t>
              </a:r>
            </a:p>
            <a:p>
              <a:r>
                <a:rPr lang="en-US" sz="600" dirty="0" smtClean="0">
                  <a:sym typeface="Wingdings"/>
                </a:rPr>
                <a:t>32;36=31;40</a:t>
              </a:r>
              <a:endParaRPr lang="en-US" sz="600" dirty="0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94273" y="3758388"/>
            <a:ext cx="3008860" cy="1740382"/>
            <a:chOff x="794273" y="3758388"/>
            <a:chExt cx="3008860" cy="1740382"/>
          </a:xfrm>
        </p:grpSpPr>
        <p:sp>
          <p:nvSpPr>
            <p:cNvPr id="48" name="TextBox 47"/>
            <p:cNvSpPr txBox="1"/>
            <p:nvPr/>
          </p:nvSpPr>
          <p:spPr>
            <a:xfrm>
              <a:off x="1074463" y="5066342"/>
              <a:ext cx="68480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smtClean="0">
                  <a:latin typeface="Times New Roman"/>
                  <a:cs typeface="Times New Roman"/>
                </a:rPr>
                <a:t>U: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a building block</a:t>
              </a:r>
              <a:endParaRPr lang="en-US" sz="600">
                <a:latin typeface="Times New Roman"/>
                <a:cs typeface="Times New Roman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952192" y="5067883"/>
              <a:ext cx="607859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smtClean="0">
                  <a:latin typeface="Times New Roman"/>
                  <a:cs typeface="Times New Roman"/>
                </a:rPr>
                <a:t>V: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a real number</a:t>
              </a:r>
              <a:endParaRPr lang="en-US" sz="600">
                <a:latin typeface="Times New Roman"/>
                <a:cs typeface="Times New Roman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939368" y="4030319"/>
              <a:ext cx="62068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smtClean="0">
                  <a:latin typeface="Times New Roman"/>
                  <a:cs typeface="Times New Roman"/>
                </a:rPr>
                <a:t>Q: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a pair (x,y) of 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real numbers</a:t>
              </a:r>
              <a:endParaRPr lang="en-US" sz="600">
                <a:latin typeface="Times New Roman"/>
                <a:cs typeface="Times New Roman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94273" y="3985184"/>
              <a:ext cx="123623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 smtClean="0">
                  <a:latin typeface="Times New Roman"/>
                  <a:cs typeface="Times New Roman"/>
                </a:rPr>
                <a:t>P: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a pair (B1,B2) of building blocks, 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such that B2 can connect two 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instances</a:t>
              </a:r>
              <a:r>
                <a:rPr lang="en-US" sz="600" dirty="0">
                  <a:latin typeface="Times New Roman"/>
                  <a:cs typeface="Times New Roman"/>
                </a:rPr>
                <a:t> </a:t>
              </a:r>
              <a:r>
                <a:rPr lang="en-US" sz="600" dirty="0" smtClean="0">
                  <a:latin typeface="Times New Roman"/>
                  <a:cs typeface="Times New Roman"/>
                </a:rPr>
                <a:t>of B1.</a:t>
              </a:r>
              <a:endParaRPr lang="en-US" sz="600" dirty="0">
                <a:latin typeface="Times New Roman"/>
                <a:cs typeface="Times New Roman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969882" y="3758388"/>
              <a:ext cx="9694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/>
                <a:t>34:P</a:t>
              </a:r>
              <a:r>
                <a:rPr lang="en-US" sz="600" dirty="0" smtClean="0">
                  <a:sym typeface="Wingdings"/>
                </a:rPr>
                <a:t>Q</a:t>
              </a:r>
            </a:p>
            <a:p>
              <a:pPr algn="ctr"/>
              <a:r>
                <a:rPr lang="en-US" sz="600" dirty="0" smtClean="0"/>
                <a:t>yields, by setting </a:t>
              </a:r>
            </a:p>
            <a:p>
              <a:pPr algn="ctr"/>
              <a:r>
                <a:rPr lang="en-US" sz="600" dirty="0" smtClean="0"/>
                <a:t>x=failure extension of B1</a:t>
              </a:r>
            </a:p>
            <a:p>
              <a:pPr algn="ctr"/>
              <a:r>
                <a:rPr lang="en-US" sz="600" dirty="0"/>
                <a:t>y</a:t>
              </a:r>
              <a:r>
                <a:rPr lang="en-US" sz="600" dirty="0" smtClean="0"/>
                <a:t>=failure extension of B2</a:t>
              </a:r>
              <a:endParaRPr lang="en-US" sz="6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04182" y="4619795"/>
              <a:ext cx="6247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/>
                <a:t>35:P</a:t>
              </a:r>
              <a:r>
                <a:rPr lang="en-US" sz="600" dirty="0" smtClean="0">
                  <a:sym typeface="Wingdings"/>
                </a:rPr>
                <a:t>U</a:t>
              </a:r>
            </a:p>
            <a:p>
              <a:pPr algn="ctr"/>
              <a:r>
                <a:rPr lang="en-US" sz="600" dirty="0" smtClean="0">
                  <a:sym typeface="Wingdings"/>
                </a:rPr>
                <a:t>includes as </a:t>
              </a:r>
              <a:r>
                <a:rPr lang="en-US" sz="600" dirty="0" smtClean="0"/>
                <a:t>B1</a:t>
              </a:r>
              <a:endParaRPr lang="en-US" sz="6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220922" y="4551638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/>
                <a:t>37:Q</a:t>
              </a:r>
              <a:r>
                <a:rPr lang="en-US" sz="600" dirty="0" smtClean="0">
                  <a:sym typeface="Wingdings"/>
                </a:rPr>
                <a:t>V</a:t>
              </a:r>
            </a:p>
            <a:p>
              <a:pPr algn="ctr"/>
              <a:r>
                <a:rPr lang="en-US" sz="600" dirty="0" smtClean="0">
                  <a:sym typeface="Wingdings"/>
                </a:rPr>
                <a:t>includes as </a:t>
              </a:r>
              <a:r>
                <a:rPr lang="en-US" sz="600" dirty="0" smtClean="0"/>
                <a:t>x</a:t>
              </a:r>
              <a:endParaRPr lang="en-US" sz="600" dirty="0"/>
            </a:p>
          </p:txBody>
        </p:sp>
        <p:cxnSp>
          <p:nvCxnSpPr>
            <p:cNvPr id="56" name="Straight Arrow Connector 55"/>
            <p:cNvCxnSpPr>
              <a:endCxn id="50" idx="1"/>
            </p:cNvCxnSpPr>
            <p:nvPr/>
          </p:nvCxnSpPr>
          <p:spPr>
            <a:xfrm>
              <a:off x="2030509" y="4214985"/>
              <a:ext cx="90885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0" idx="2"/>
              <a:endCxn id="49" idx="0"/>
            </p:cNvCxnSpPr>
            <p:nvPr/>
          </p:nvCxnSpPr>
          <p:spPr>
            <a:xfrm>
              <a:off x="3249710" y="4399651"/>
              <a:ext cx="6412" cy="6682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1" idx="2"/>
              <a:endCxn id="48" idx="0"/>
            </p:cNvCxnSpPr>
            <p:nvPr/>
          </p:nvCxnSpPr>
          <p:spPr>
            <a:xfrm>
              <a:off x="1412391" y="4446849"/>
              <a:ext cx="4474" cy="6194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48" idx="3"/>
              <a:endCxn id="49" idx="1"/>
            </p:cNvCxnSpPr>
            <p:nvPr/>
          </p:nvCxnSpPr>
          <p:spPr>
            <a:xfrm>
              <a:off x="1759266" y="5204842"/>
              <a:ext cx="1192926" cy="15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1737388" y="5221771"/>
              <a:ext cx="9411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/>
                <a:t>42:U</a:t>
              </a:r>
              <a:r>
                <a:rPr lang="en-US" sz="600" dirty="0" smtClean="0">
                  <a:sym typeface="Wingdings"/>
                </a:rPr>
                <a:t>V</a:t>
              </a:r>
            </a:p>
            <a:p>
              <a:pPr algn="ctr"/>
              <a:r>
                <a:rPr lang="en-US" sz="600" dirty="0" smtClean="0"/>
                <a:t>has, as failing extension,</a:t>
              </a:r>
              <a:endParaRPr lang="en-US" sz="600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030509" y="4527462"/>
              <a:ext cx="5761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600" dirty="0" smtClean="0">
                  <a:sym typeface="Wingdings"/>
                </a:rPr>
                <a:t>Commutes:</a:t>
              </a:r>
            </a:p>
            <a:p>
              <a:r>
                <a:rPr lang="en-US" sz="600" dirty="0" smtClean="0">
                  <a:sym typeface="Wingdings"/>
                </a:rPr>
                <a:t>34;37=35;42</a:t>
              </a:r>
              <a:endParaRPr lang="en-US" sz="600" dirty="0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5116453" y="3878745"/>
            <a:ext cx="3139630" cy="1713030"/>
            <a:chOff x="5113204" y="4085600"/>
            <a:chExt cx="3139630" cy="1713030"/>
          </a:xfrm>
        </p:grpSpPr>
        <p:sp>
          <p:nvSpPr>
            <p:cNvPr id="81" name="TextBox 80"/>
            <p:cNvSpPr txBox="1"/>
            <p:nvPr/>
          </p:nvSpPr>
          <p:spPr>
            <a:xfrm>
              <a:off x="5420026" y="5337150"/>
              <a:ext cx="68480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smtClean="0">
                  <a:latin typeface="Times New Roman"/>
                  <a:cs typeface="Times New Roman"/>
                </a:rPr>
                <a:t>U: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a building block</a:t>
              </a:r>
              <a:endParaRPr lang="en-US" sz="600">
                <a:latin typeface="Times New Roman"/>
                <a:cs typeface="Times New Roman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398753" y="5343372"/>
              <a:ext cx="607859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smtClean="0">
                  <a:latin typeface="Times New Roman"/>
                  <a:cs typeface="Times New Roman"/>
                </a:rPr>
                <a:t>V: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a real number</a:t>
              </a:r>
              <a:endParaRPr lang="en-US" sz="600">
                <a:latin typeface="Times New Roman"/>
                <a:cs typeface="Times New Roman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392341" y="4303173"/>
              <a:ext cx="62068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smtClean="0">
                  <a:latin typeface="Times New Roman"/>
                  <a:cs typeface="Times New Roman"/>
                </a:rPr>
                <a:t>Q: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a pair (x,y) of 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real numbers</a:t>
              </a:r>
              <a:endParaRPr lang="en-US" sz="600">
                <a:latin typeface="Times New Roman"/>
                <a:cs typeface="Times New Roman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147305" y="4255909"/>
              <a:ext cx="123623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 smtClean="0">
                  <a:latin typeface="Times New Roman"/>
                  <a:cs typeface="Times New Roman"/>
                </a:rPr>
                <a:t>P: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a pair (B1,B2) of building blocks, 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such that B2 can connect two 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instances</a:t>
              </a:r>
              <a:r>
                <a:rPr lang="en-US" sz="600" dirty="0">
                  <a:latin typeface="Times New Roman"/>
                  <a:cs typeface="Times New Roman"/>
                </a:rPr>
                <a:t> </a:t>
              </a:r>
              <a:r>
                <a:rPr lang="en-US" sz="600" dirty="0" smtClean="0">
                  <a:latin typeface="Times New Roman"/>
                  <a:cs typeface="Times New Roman"/>
                </a:rPr>
                <a:t>of B1.</a:t>
              </a:r>
              <a:endParaRPr lang="en-US" sz="600" dirty="0">
                <a:latin typeface="Times New Roman"/>
                <a:cs typeface="Times New Roman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375500" y="4085600"/>
              <a:ext cx="9694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/>
                <a:t>34:P</a:t>
              </a:r>
              <a:r>
                <a:rPr lang="en-US" sz="600" dirty="0" smtClean="0">
                  <a:sym typeface="Wingdings"/>
                </a:rPr>
                <a:t>Q</a:t>
              </a:r>
            </a:p>
            <a:p>
              <a:pPr algn="ctr"/>
              <a:r>
                <a:rPr lang="en-US" sz="600" dirty="0" smtClean="0"/>
                <a:t>yields, by setting </a:t>
              </a:r>
            </a:p>
            <a:p>
              <a:pPr algn="ctr"/>
              <a:r>
                <a:rPr lang="en-US" sz="600" dirty="0" smtClean="0"/>
                <a:t>x=failure extension of B1</a:t>
              </a:r>
            </a:p>
            <a:p>
              <a:pPr algn="ctr"/>
              <a:r>
                <a:rPr lang="en-US" sz="600" dirty="0"/>
                <a:t>y</a:t>
              </a:r>
              <a:r>
                <a:rPr lang="en-US" sz="600" dirty="0" smtClean="0"/>
                <a:t>=failure extension of B2</a:t>
              </a:r>
              <a:endParaRPr lang="en-US" sz="6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241953" y="5521631"/>
              <a:ext cx="9411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/>
                <a:t>42:U</a:t>
              </a:r>
              <a:r>
                <a:rPr lang="en-US" sz="600" dirty="0" smtClean="0">
                  <a:sym typeface="Wingdings"/>
                </a:rPr>
                <a:t>V</a:t>
              </a:r>
            </a:p>
            <a:p>
              <a:pPr algn="ctr"/>
              <a:r>
                <a:rPr lang="en-US" sz="600" dirty="0" smtClean="0"/>
                <a:t>has, as failing extension,</a:t>
              </a:r>
              <a:endParaRPr lang="en-US" sz="6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113204" y="4866016"/>
              <a:ext cx="6247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/>
                <a:t>36:P</a:t>
              </a:r>
              <a:r>
                <a:rPr lang="en-US" sz="600" dirty="0" smtClean="0">
                  <a:sym typeface="Wingdings"/>
                </a:rPr>
                <a:t>U</a:t>
              </a:r>
            </a:p>
            <a:p>
              <a:pPr algn="ctr"/>
              <a:r>
                <a:rPr lang="en-US" sz="600" dirty="0" smtClean="0">
                  <a:sym typeface="Wingdings"/>
                </a:rPr>
                <a:t>includes as </a:t>
              </a:r>
              <a:r>
                <a:rPr lang="en-US" sz="600" dirty="0" smtClean="0"/>
                <a:t>B2</a:t>
              </a:r>
              <a:endParaRPr lang="en-US" sz="6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670623" y="4847148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/>
                <a:t>38:Q</a:t>
              </a:r>
              <a:r>
                <a:rPr lang="en-US" sz="600" dirty="0" smtClean="0">
                  <a:sym typeface="Wingdings"/>
                </a:rPr>
                <a:t>V</a:t>
              </a:r>
            </a:p>
            <a:p>
              <a:pPr algn="ctr"/>
              <a:r>
                <a:rPr lang="en-US" sz="600" dirty="0" smtClean="0">
                  <a:sym typeface="Wingdings"/>
                </a:rPr>
                <a:t>includes as y</a:t>
              </a:r>
              <a:endParaRPr lang="en-US" sz="600" dirty="0"/>
            </a:p>
          </p:txBody>
        </p:sp>
        <p:cxnSp>
          <p:nvCxnSpPr>
            <p:cNvPr id="90" name="Straight Arrow Connector 89"/>
            <p:cNvCxnSpPr>
              <a:stCxn id="84" idx="3"/>
              <a:endCxn id="83" idx="1"/>
            </p:cNvCxnSpPr>
            <p:nvPr/>
          </p:nvCxnSpPr>
          <p:spPr>
            <a:xfrm>
              <a:off x="6383541" y="4486742"/>
              <a:ext cx="1008800" cy="10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83" idx="2"/>
              <a:endCxn id="82" idx="0"/>
            </p:cNvCxnSpPr>
            <p:nvPr/>
          </p:nvCxnSpPr>
          <p:spPr>
            <a:xfrm>
              <a:off x="7702683" y="4672505"/>
              <a:ext cx="0" cy="6708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81" idx="3"/>
              <a:endCxn id="82" idx="1"/>
            </p:cNvCxnSpPr>
            <p:nvPr/>
          </p:nvCxnSpPr>
          <p:spPr>
            <a:xfrm>
              <a:off x="6104829" y="5475650"/>
              <a:ext cx="1293924" cy="62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4" idx="2"/>
              <a:endCxn id="81" idx="0"/>
            </p:cNvCxnSpPr>
            <p:nvPr/>
          </p:nvCxnSpPr>
          <p:spPr>
            <a:xfrm flipH="1">
              <a:off x="5762428" y="4717574"/>
              <a:ext cx="2995" cy="61957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ectangle 102"/>
            <p:cNvSpPr/>
            <p:nvPr/>
          </p:nvSpPr>
          <p:spPr>
            <a:xfrm>
              <a:off x="6409573" y="4847148"/>
              <a:ext cx="5761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600" dirty="0" smtClean="0">
                  <a:sym typeface="Wingdings"/>
                </a:rPr>
                <a:t>Commutes:</a:t>
              </a:r>
            </a:p>
            <a:p>
              <a:r>
                <a:rPr lang="en-US" sz="600" dirty="0" smtClean="0">
                  <a:sym typeface="Wingdings"/>
                </a:rPr>
                <a:t>34;38=36;42</a:t>
              </a:r>
              <a:endParaRPr lang="en-US" sz="600" dirty="0"/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246846" y="2491025"/>
            <a:ext cx="350734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The </a:t>
            </a:r>
            <a:r>
              <a:rPr lang="en-US" sz="800" dirty="0" err="1" smtClean="0"/>
              <a:t>commutativity</a:t>
            </a:r>
            <a:r>
              <a:rPr lang="en-US" sz="800" dirty="0" smtClean="0"/>
              <a:t> of this diagram is a “check” on the meanings of the arrows: </a:t>
            </a:r>
          </a:p>
          <a:p>
            <a:r>
              <a:rPr lang="en-US" sz="800" dirty="0" smtClean="0"/>
              <a:t>given a pair (</a:t>
            </a:r>
            <a:r>
              <a:rPr lang="en-US" sz="800" dirty="0" err="1" smtClean="0"/>
              <a:t>b,g</a:t>
            </a:r>
            <a:r>
              <a:rPr lang="en-US" sz="800" dirty="0" smtClean="0"/>
              <a:t>) of building blocks, serving as bricks and glue, this diagram</a:t>
            </a:r>
          </a:p>
          <a:p>
            <a:r>
              <a:rPr lang="en-US" sz="800" dirty="0" smtClean="0"/>
              <a:t>shows two different paths</a:t>
            </a:r>
            <a:r>
              <a:rPr lang="en-US" sz="800" b="1" dirty="0" smtClean="0"/>
              <a:t> N</a:t>
            </a:r>
            <a:r>
              <a:rPr lang="en-US" sz="800" b="1" dirty="0" smtClean="0">
                <a:sym typeface="Wingdings"/>
              </a:rPr>
              <a:t>U </a:t>
            </a:r>
            <a:r>
              <a:rPr lang="en-US" sz="800" dirty="0" smtClean="0"/>
              <a:t>to get a building block.  Either way, one obtains</a:t>
            </a:r>
          </a:p>
          <a:p>
            <a:r>
              <a:rPr lang="en-US" sz="800" dirty="0" smtClean="0"/>
              <a:t>the </a:t>
            </a:r>
            <a:r>
              <a:rPr lang="en-US" sz="800" i="1" dirty="0" smtClean="0"/>
              <a:t>same</a:t>
            </a:r>
            <a:r>
              <a:rPr lang="en-US" sz="800" dirty="0" smtClean="0"/>
              <a:t> building block, namely the brick b.</a:t>
            </a:r>
            <a:endParaRPr lang="en-US" sz="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4698699" y="2478461"/>
            <a:ext cx="348299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The </a:t>
            </a:r>
            <a:r>
              <a:rPr lang="en-US" sz="800" dirty="0" err="1" smtClean="0"/>
              <a:t>commutativity</a:t>
            </a:r>
            <a:r>
              <a:rPr lang="en-US" sz="800" dirty="0" smtClean="0"/>
              <a:t> of this diagram is a “check” on the meanings of the arrows: </a:t>
            </a:r>
          </a:p>
          <a:p>
            <a:r>
              <a:rPr lang="en-US" sz="800" dirty="0" smtClean="0"/>
              <a:t>given a pair (</a:t>
            </a:r>
            <a:r>
              <a:rPr lang="en-US" sz="800" dirty="0" err="1" smtClean="0"/>
              <a:t>b,g</a:t>
            </a:r>
            <a:r>
              <a:rPr lang="en-US" sz="800" dirty="0" smtClean="0"/>
              <a:t>) of building blocks, serving as bricks and glue, this diagram</a:t>
            </a:r>
          </a:p>
          <a:p>
            <a:r>
              <a:rPr lang="en-US" sz="800" dirty="0" smtClean="0"/>
              <a:t>shows</a:t>
            </a:r>
            <a:r>
              <a:rPr lang="en-US" sz="800" dirty="0"/>
              <a:t> </a:t>
            </a:r>
            <a:r>
              <a:rPr lang="en-US" sz="800" dirty="0" smtClean="0"/>
              <a:t>two different paths</a:t>
            </a:r>
            <a:r>
              <a:rPr lang="en-US" sz="800" b="1" dirty="0" smtClean="0"/>
              <a:t> N</a:t>
            </a:r>
            <a:r>
              <a:rPr lang="en-US" sz="800" b="1" dirty="0" smtClean="0">
                <a:sym typeface="Wingdings"/>
              </a:rPr>
              <a:t>U </a:t>
            </a:r>
            <a:r>
              <a:rPr lang="en-US" sz="800" dirty="0" smtClean="0"/>
              <a:t>to get a building block.  Either way, one obtains</a:t>
            </a:r>
          </a:p>
          <a:p>
            <a:r>
              <a:rPr lang="en-US" sz="800" dirty="0" smtClean="0"/>
              <a:t>the </a:t>
            </a:r>
            <a:r>
              <a:rPr lang="en-US" sz="800" i="1" dirty="0" smtClean="0"/>
              <a:t>same</a:t>
            </a:r>
            <a:r>
              <a:rPr lang="en-US" sz="800" dirty="0" smtClean="0"/>
              <a:t> building block, namely the glue g.</a:t>
            </a:r>
            <a:endParaRPr lang="en-US" sz="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276839" y="5759279"/>
            <a:ext cx="35722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The </a:t>
            </a:r>
            <a:r>
              <a:rPr lang="en-US" sz="800" dirty="0" err="1" smtClean="0"/>
              <a:t>commutativity</a:t>
            </a:r>
            <a:r>
              <a:rPr lang="en-US" sz="800" dirty="0" smtClean="0"/>
              <a:t> of this diagram is a “check” on the meanings of the arrows: </a:t>
            </a:r>
          </a:p>
          <a:p>
            <a:r>
              <a:rPr lang="en-US" sz="800" dirty="0" smtClean="0"/>
              <a:t>given a pair (B1,B2) of building blocks, such that B2 can connect two instances</a:t>
            </a:r>
          </a:p>
          <a:p>
            <a:r>
              <a:rPr lang="en-US" sz="800" dirty="0" smtClean="0"/>
              <a:t>of B1, this diagram shows two different paths</a:t>
            </a:r>
            <a:r>
              <a:rPr lang="en-US" sz="800" b="1" dirty="0" smtClean="0"/>
              <a:t> </a:t>
            </a:r>
            <a:r>
              <a:rPr lang="en-US" sz="800" b="1" dirty="0"/>
              <a:t>P</a:t>
            </a:r>
            <a:r>
              <a:rPr lang="en-US" sz="800" b="1" dirty="0" smtClean="0">
                <a:sym typeface="Wingdings"/>
              </a:rPr>
              <a:t>V </a:t>
            </a:r>
            <a:r>
              <a:rPr lang="en-US" sz="800" dirty="0" smtClean="0"/>
              <a:t>to get a real number.  </a:t>
            </a:r>
          </a:p>
          <a:p>
            <a:r>
              <a:rPr lang="en-US" sz="800" dirty="0" smtClean="0"/>
              <a:t>Either way, one obtains the </a:t>
            </a:r>
            <a:r>
              <a:rPr lang="en-US" sz="800" i="1" dirty="0" smtClean="0"/>
              <a:t>same</a:t>
            </a:r>
            <a:r>
              <a:rPr lang="en-US" sz="800" dirty="0" smtClean="0"/>
              <a:t> real number, namely the failure extension of B1.</a:t>
            </a:r>
            <a:endParaRPr lang="en-US" sz="800" dirty="0"/>
          </a:p>
        </p:txBody>
      </p:sp>
      <p:sp>
        <p:nvSpPr>
          <p:cNvPr id="111" name="TextBox 110"/>
          <p:cNvSpPr txBox="1"/>
          <p:nvPr/>
        </p:nvSpPr>
        <p:spPr>
          <a:xfrm>
            <a:off x="4592618" y="5760325"/>
            <a:ext cx="35722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The </a:t>
            </a:r>
            <a:r>
              <a:rPr lang="en-US" sz="800" dirty="0" err="1" smtClean="0"/>
              <a:t>commutativity</a:t>
            </a:r>
            <a:r>
              <a:rPr lang="en-US" sz="800" dirty="0" smtClean="0"/>
              <a:t> of this diagram is a “check” on the meanings of the arrows: </a:t>
            </a:r>
          </a:p>
          <a:p>
            <a:r>
              <a:rPr lang="en-US" sz="800" dirty="0" smtClean="0"/>
              <a:t>given a pair (B1,B2) of building blocks, such that B2 can connect two instances</a:t>
            </a:r>
          </a:p>
          <a:p>
            <a:r>
              <a:rPr lang="en-US" sz="800" dirty="0" smtClean="0"/>
              <a:t>of B1, this diagram shows two different paths</a:t>
            </a:r>
            <a:r>
              <a:rPr lang="en-US" sz="800" b="1" dirty="0" smtClean="0"/>
              <a:t> </a:t>
            </a:r>
            <a:r>
              <a:rPr lang="en-US" sz="800" b="1" dirty="0"/>
              <a:t>P</a:t>
            </a:r>
            <a:r>
              <a:rPr lang="en-US" sz="800" b="1" dirty="0" smtClean="0">
                <a:sym typeface="Wingdings"/>
              </a:rPr>
              <a:t>V </a:t>
            </a:r>
            <a:r>
              <a:rPr lang="en-US" sz="800" dirty="0" smtClean="0"/>
              <a:t>to get a real number.  </a:t>
            </a:r>
          </a:p>
          <a:p>
            <a:r>
              <a:rPr lang="en-US" sz="800" dirty="0" smtClean="0"/>
              <a:t>Either way, one obtains the </a:t>
            </a:r>
            <a:r>
              <a:rPr lang="en-US" sz="800" i="1" dirty="0" smtClean="0"/>
              <a:t>same</a:t>
            </a:r>
            <a:r>
              <a:rPr lang="en-US" sz="800" dirty="0" smtClean="0"/>
              <a:t> real number, namely the failure extension of B2.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998901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98633"/>
            <a:ext cx="864310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</a:t>
            </a:r>
            <a:r>
              <a:rPr lang="en-US" dirty="0" smtClean="0"/>
              <a:t>S1 </a:t>
            </a:r>
            <a:r>
              <a:rPr lang="en-US" dirty="0"/>
              <a:t>| </a:t>
            </a:r>
            <a:r>
              <a:rPr lang="de-DE" dirty="0" err="1"/>
              <a:t>Commutativity</a:t>
            </a:r>
            <a:r>
              <a:rPr lang="de-DE" dirty="0"/>
              <a:t> </a:t>
            </a:r>
            <a:r>
              <a:rPr lang="en-US" dirty="0"/>
              <a:t>in the </a:t>
            </a:r>
            <a:r>
              <a:rPr lang="en-US" dirty="0" err="1"/>
              <a:t>olog</a:t>
            </a:r>
            <a:r>
              <a:rPr lang="en-US" dirty="0"/>
              <a:t> of the protein.  In each of these </a:t>
            </a:r>
            <a:r>
              <a:rPr lang="en-US" dirty="0" smtClean="0"/>
              <a:t>eight diagrams, there </a:t>
            </a:r>
            <a:r>
              <a:rPr lang="en-US" dirty="0"/>
              <a:t>are two paths from the upper left-hand box to the lower right-hand box.  By stating that these diagrams are commutative, we are saying that these two paths are </a:t>
            </a:r>
            <a:r>
              <a:rPr lang="en-US" dirty="0" smtClean="0"/>
              <a:t>equivalent</a:t>
            </a:r>
            <a:r>
              <a:rPr lang="en-US" dirty="0"/>
              <a:t> </a:t>
            </a:r>
            <a:r>
              <a:rPr lang="en-US" dirty="0" smtClean="0"/>
              <a:t>– given the same input they produce the same output.  For example it is declared 30;39=32;35 : </a:t>
            </a:r>
            <a:r>
              <a:rPr lang="en-US" b="1" dirty="0" smtClean="0"/>
              <a:t>N</a:t>
            </a:r>
            <a:r>
              <a:rPr lang="en-US" b="1" dirty="0" smtClean="0">
                <a:sym typeface="Wingdings"/>
              </a:rPr>
              <a:t>U</a:t>
            </a:r>
            <a:r>
              <a:rPr lang="en-US" dirty="0" smtClean="0">
                <a:sym typeface="Wingdings"/>
              </a:rPr>
              <a:t>, which means that starting with a pair (</a:t>
            </a:r>
            <a:r>
              <a:rPr lang="en-US" dirty="0" err="1" smtClean="0">
                <a:sym typeface="Wingdings"/>
              </a:rPr>
              <a:t>b,g</a:t>
            </a:r>
            <a:r>
              <a:rPr lang="en-US" dirty="0" smtClean="0">
                <a:sym typeface="Wingdings"/>
              </a:rPr>
              <a:t>) of building blocks serving as bricks and glue, one can obtain a building block in two ways, but either way the answer is the same: the brick.  Similarly, 31;40=32;36 : </a:t>
            </a:r>
            <a:r>
              <a:rPr lang="en-US" b="1" dirty="0" smtClean="0">
                <a:sym typeface="Wingdings"/>
              </a:rPr>
              <a:t>NU</a:t>
            </a:r>
            <a:r>
              <a:rPr lang="en-US" dirty="0" smtClean="0">
                <a:sym typeface="Wingdings"/>
              </a:rPr>
              <a:t>, which means that again starting with (</a:t>
            </a:r>
            <a:r>
              <a:rPr lang="en-US" dirty="0" err="1" smtClean="0">
                <a:sym typeface="Wingdings"/>
              </a:rPr>
              <a:t>b,g</a:t>
            </a:r>
            <a:r>
              <a:rPr lang="en-US" dirty="0" smtClean="0">
                <a:sym typeface="Wingdings"/>
              </a:rPr>
              <a:t>) we can again obtain a building block in two ways, but either way the answer will be the same: glue.  </a:t>
            </a:r>
            <a:r>
              <a:rPr lang="en-US" dirty="0" smtClean="0"/>
              <a:t>An example of a non-commutative diagram found in the original </a:t>
            </a:r>
            <a:r>
              <a:rPr lang="en-US" dirty="0" err="1" smtClean="0"/>
              <a:t>olog</a:t>
            </a:r>
            <a:r>
              <a:rPr lang="en-US" dirty="0" smtClean="0"/>
              <a:t> is: 31;40 </a:t>
            </a:r>
            <a:r>
              <a:rPr lang="en-US" dirty="0" smtClean="0">
                <a:latin typeface="Symbol" charset="2"/>
                <a:cs typeface="Symbol" charset="2"/>
              </a:rPr>
              <a:t>≠ </a:t>
            </a:r>
            <a:r>
              <a:rPr lang="en-US" dirty="0" smtClean="0"/>
              <a:t>30;39 : </a:t>
            </a:r>
            <a:r>
              <a:rPr lang="en-US" b="1" dirty="0" smtClean="0"/>
              <a:t>N</a:t>
            </a:r>
            <a:r>
              <a:rPr lang="en-US" b="1" dirty="0" smtClean="0">
                <a:sym typeface="Wingdings"/>
              </a:rPr>
              <a:t>U</a:t>
            </a:r>
            <a:r>
              <a:rPr lang="en-US" dirty="0" smtClean="0">
                <a:sym typeface="Wingdings"/>
              </a:rPr>
              <a:t>.  Starting with a pair (</a:t>
            </a:r>
            <a:r>
              <a:rPr lang="en-US" dirty="0" err="1" smtClean="0">
                <a:sym typeface="Wingdings"/>
              </a:rPr>
              <a:t>b,g</a:t>
            </a:r>
            <a:r>
              <a:rPr lang="en-US" dirty="0" smtClean="0">
                <a:sym typeface="Wingdings"/>
              </a:rPr>
              <a:t>), the path 31;40 produces its glue element whereas the path 30;39 produces its brick element.  </a:t>
            </a:r>
            <a:r>
              <a:rPr lang="en-US" dirty="0" smtClean="0"/>
              <a:t>These </a:t>
            </a:r>
            <a:r>
              <a:rPr lang="en-US" dirty="0"/>
              <a:t>facts are in some sense obvious, but to make </a:t>
            </a:r>
            <a:r>
              <a:rPr lang="en-US" dirty="0" err="1"/>
              <a:t>ologs</a:t>
            </a:r>
            <a:r>
              <a:rPr lang="en-US" dirty="0"/>
              <a:t> a rigorous system such facts must be recorded.  </a:t>
            </a:r>
          </a:p>
        </p:txBody>
      </p:sp>
    </p:spTree>
    <p:extLst>
      <p:ext uri="{BB962C8B-B14F-4D97-AF65-F5344CB8AC3E}">
        <p14:creationId xmlns:p14="http://schemas.microsoft.com/office/powerpoint/2010/main" val="3189026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8"/>
          <p:cNvGrpSpPr/>
          <p:nvPr/>
        </p:nvGrpSpPr>
        <p:grpSpPr>
          <a:xfrm>
            <a:off x="859842" y="708204"/>
            <a:ext cx="2844744" cy="1700623"/>
            <a:chOff x="929633" y="1077799"/>
            <a:chExt cx="2844744" cy="1700623"/>
          </a:xfrm>
        </p:grpSpPr>
        <p:sp>
          <p:nvSpPr>
            <p:cNvPr id="5" name="TextBox 4"/>
            <p:cNvSpPr txBox="1"/>
            <p:nvPr/>
          </p:nvSpPr>
          <p:spPr>
            <a:xfrm>
              <a:off x="2886202" y="2378312"/>
              <a:ext cx="41549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smtClean="0">
                  <a:latin typeface="Times New Roman"/>
                  <a:cs typeface="Times New Roman"/>
                </a:rPr>
                <a:t>H: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a graph</a:t>
              </a:r>
              <a:endParaRPr lang="en-US" sz="600">
                <a:latin typeface="Times New Roman"/>
                <a:cs typeface="Times New Roman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55926" y="1139354"/>
              <a:ext cx="67604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 smtClean="0">
                  <a:latin typeface="Times New Roman"/>
                  <a:cs typeface="Times New Roman"/>
                </a:rPr>
                <a:t>D: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a “chain” graph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*</a:t>
              </a:r>
              <a:r>
                <a:rPr lang="en-US" sz="600" dirty="0" smtClean="0">
                  <a:latin typeface="Times New Roman"/>
                  <a:cs typeface="Times New Roman"/>
                  <a:sym typeface="Wingdings"/>
                </a:rPr>
                <a:t>** ... *</a:t>
              </a:r>
              <a:endParaRPr lang="en-US" sz="600" dirty="0">
                <a:latin typeface="Times New Roman"/>
                <a:cs typeface="Times New Roman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36955" y="2285979"/>
              <a:ext cx="1133644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smtClean="0">
                  <a:latin typeface="Times New Roman"/>
                  <a:cs typeface="Times New Roman"/>
                </a:rPr>
                <a:t>G: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a system consisting of bricks 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connected by glue and lifeline, 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both structured as in graph G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94663" y="1139354"/>
              <a:ext cx="101822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 smtClean="0">
                  <a:latin typeface="Times New Roman"/>
                  <a:cs typeface="Times New Roman"/>
                </a:rPr>
                <a:t>A: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a one-dimensional system 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of bricks, glue, and lifeline</a:t>
              </a:r>
              <a:endParaRPr lang="en-US" sz="600" dirty="0">
                <a:latin typeface="Times New Roman"/>
                <a:cs typeface="Times New Roman"/>
              </a:endParaRPr>
            </a:p>
          </p:txBody>
        </p:sp>
        <p:cxnSp>
          <p:nvCxnSpPr>
            <p:cNvPr id="9" name="Straight Arrow Connector 8"/>
            <p:cNvCxnSpPr>
              <a:stCxn id="6" idx="2"/>
              <a:endCxn id="5" idx="0"/>
            </p:cNvCxnSpPr>
            <p:nvPr/>
          </p:nvCxnSpPr>
          <p:spPr>
            <a:xfrm>
              <a:off x="3093951" y="1508686"/>
              <a:ext cx="0" cy="8696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8" idx="2"/>
              <a:endCxn id="7" idx="0"/>
            </p:cNvCxnSpPr>
            <p:nvPr/>
          </p:nvCxnSpPr>
          <p:spPr>
            <a:xfrm>
              <a:off x="1503777" y="1508686"/>
              <a:ext cx="0" cy="7772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3"/>
              <a:endCxn id="5" idx="1"/>
            </p:cNvCxnSpPr>
            <p:nvPr/>
          </p:nvCxnSpPr>
          <p:spPr>
            <a:xfrm>
              <a:off x="2070599" y="2516812"/>
              <a:ext cx="8156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3"/>
              <a:endCxn id="6" idx="1"/>
            </p:cNvCxnSpPr>
            <p:nvPr/>
          </p:nvCxnSpPr>
          <p:spPr>
            <a:xfrm>
              <a:off x="2012890" y="1324020"/>
              <a:ext cx="743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929633" y="1793379"/>
              <a:ext cx="6848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>
                  <a:latin typeface="Times New Roman"/>
                  <a:cs typeface="Times New Roman"/>
                </a:rPr>
                <a:t>4</a:t>
              </a:r>
              <a:r>
                <a:rPr lang="en-US" sz="600" dirty="0" smtClean="0">
                  <a:latin typeface="Times New Roman"/>
                  <a:cs typeface="Times New Roman"/>
                </a:rPr>
                <a:t>:A</a:t>
              </a:r>
              <a:r>
                <a:rPr lang="en-US" sz="600" dirty="0" smtClean="0">
                  <a:latin typeface="Times New Roman"/>
                  <a:cs typeface="Times New Roman"/>
                  <a:sym typeface="Wingdings"/>
                </a:rPr>
                <a:t>G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 is, in particular,</a:t>
              </a:r>
              <a:endParaRPr lang="en-US" sz="600" dirty="0">
                <a:latin typeface="Times New Roman"/>
                <a:cs typeface="Times New Roman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43611" y="1077799"/>
              <a:ext cx="6770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3:A</a:t>
              </a:r>
              <a:r>
                <a:rPr lang="en-US" sz="600" dirty="0" smtClean="0">
                  <a:latin typeface="Times New Roman"/>
                  <a:cs typeface="Times New Roman"/>
                  <a:sym typeface="Wingdings"/>
                </a:rPr>
                <a:t>D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 is structured as</a:t>
              </a:r>
              <a:endParaRPr lang="en-US" sz="600" dirty="0">
                <a:latin typeface="Times New Roman"/>
                <a:cs typeface="Times New Roman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34987" y="2501423"/>
              <a:ext cx="6596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15:G</a:t>
              </a:r>
              <a:r>
                <a:rPr lang="en-US" sz="600" dirty="0" smtClean="0">
                  <a:latin typeface="Times New Roman"/>
                  <a:cs typeface="Times New Roman"/>
                  <a:sym typeface="Wingdings"/>
                </a:rPr>
                <a:t>H</a:t>
              </a:r>
              <a:r>
                <a:rPr lang="en-US" sz="600" dirty="0" smtClean="0">
                  <a:latin typeface="Times New Roman"/>
                  <a:cs typeface="Times New Roman"/>
                </a:rPr>
                <a:t> 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is structured as</a:t>
              </a:r>
              <a:endParaRPr lang="en-US" sz="600" dirty="0">
                <a:latin typeface="Times New Roman"/>
                <a:cs typeface="Times New Roman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89574" y="1789447"/>
              <a:ext cx="6848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>
                  <a:latin typeface="Times New Roman"/>
                  <a:cs typeface="Times New Roman"/>
                </a:rPr>
                <a:t>9</a:t>
              </a:r>
              <a:r>
                <a:rPr lang="en-US" sz="600" dirty="0" smtClean="0">
                  <a:latin typeface="Times New Roman"/>
                  <a:cs typeface="Times New Roman"/>
                </a:rPr>
                <a:t>:D</a:t>
              </a:r>
              <a:r>
                <a:rPr lang="en-US" sz="600" dirty="0" smtClean="0">
                  <a:latin typeface="Times New Roman"/>
                  <a:cs typeface="Times New Roman"/>
                  <a:sym typeface="Wingdings"/>
                </a:rPr>
                <a:t>H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 is, in particular,</a:t>
              </a:r>
              <a:endParaRPr lang="en-US" sz="600" dirty="0">
                <a:latin typeface="Times New Roman"/>
                <a:cs typeface="Times New Roman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965233" y="1528550"/>
              <a:ext cx="723763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Fiber product: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(</a:t>
              </a:r>
              <a:r>
                <a:rPr lang="en-US" sz="600" dirty="0">
                  <a:latin typeface="Times New Roman"/>
                  <a:cs typeface="Times New Roman"/>
                </a:rPr>
                <a:t>A,3,4)=(9)H(</a:t>
              </a:r>
              <a:r>
                <a:rPr lang="en-US" sz="600" dirty="0" smtClean="0">
                  <a:latin typeface="Times New Roman"/>
                  <a:cs typeface="Times New Roman"/>
                </a:rPr>
                <a:t>15)</a:t>
              </a:r>
            </a:p>
            <a:p>
              <a:pPr algn="ctr"/>
              <a:endParaRPr lang="en-US" sz="600" dirty="0" smtClean="0">
                <a:latin typeface="Times New Roman"/>
                <a:cs typeface="Times New Roman"/>
              </a:endParaRP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Commutes: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3;9=4;15</a:t>
              </a:r>
              <a:endParaRPr lang="en-US" sz="6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" name="Group 208"/>
          <p:cNvGrpSpPr/>
          <p:nvPr/>
        </p:nvGrpSpPr>
        <p:grpSpPr>
          <a:xfrm>
            <a:off x="5372863" y="3754231"/>
            <a:ext cx="2959843" cy="1528671"/>
            <a:chOff x="4541345" y="3894874"/>
            <a:chExt cx="2959843" cy="1528671"/>
          </a:xfrm>
        </p:grpSpPr>
        <p:sp>
          <p:nvSpPr>
            <p:cNvPr id="153" name="TextBox 152"/>
            <p:cNvSpPr txBox="1"/>
            <p:nvPr/>
          </p:nvSpPr>
          <p:spPr>
            <a:xfrm>
              <a:off x="4702583" y="4915417"/>
              <a:ext cx="97975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>
                  <a:latin typeface="Times New Roman"/>
                  <a:cs typeface="Times New Roman"/>
                </a:rPr>
                <a:t>J</a:t>
              </a:r>
              <a:r>
                <a:rPr lang="en-US" sz="600" b="1" dirty="0" smtClean="0">
                  <a:latin typeface="Times New Roman"/>
                  <a:cs typeface="Times New Roman"/>
                </a:rPr>
                <a:t>: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a system consisting of 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bricks connected by glue,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structured as in graph G</a:t>
              </a:r>
              <a:endParaRPr lang="en-US" sz="600" dirty="0">
                <a:latin typeface="Times New Roman"/>
                <a:cs typeface="Times New Roman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6650912" y="5005903"/>
              <a:ext cx="41549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smtClean="0">
                  <a:latin typeface="Times New Roman"/>
                  <a:cs typeface="Times New Roman"/>
                </a:rPr>
                <a:t>H: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a graph</a:t>
              </a:r>
              <a:endParaRPr lang="en-US" sz="600">
                <a:latin typeface="Times New Roman"/>
                <a:cs typeface="Times New Roman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6523243" y="4003594"/>
              <a:ext cx="67604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 smtClean="0">
                  <a:latin typeface="Times New Roman"/>
                  <a:cs typeface="Times New Roman"/>
                </a:rPr>
                <a:t>D: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a “chain” graph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*</a:t>
              </a:r>
              <a:r>
                <a:rPr lang="en-US" sz="600" dirty="0" smtClean="0">
                  <a:latin typeface="Times New Roman"/>
                  <a:cs typeface="Times New Roman"/>
                  <a:sym typeface="Wingdings"/>
                </a:rPr>
                <a:t>** ... *</a:t>
              </a:r>
              <a:endParaRPr lang="en-US" sz="600" dirty="0">
                <a:latin typeface="Times New Roman"/>
                <a:cs typeface="Times New Roman"/>
              </a:endParaRPr>
            </a:p>
          </p:txBody>
        </p:sp>
        <p:cxnSp>
          <p:nvCxnSpPr>
            <p:cNvPr id="156" name="Straight Arrow Connector 155"/>
            <p:cNvCxnSpPr>
              <a:stCxn id="153" idx="3"/>
              <a:endCxn id="154" idx="1"/>
            </p:cNvCxnSpPr>
            <p:nvPr/>
          </p:nvCxnSpPr>
          <p:spPr>
            <a:xfrm flipV="1">
              <a:off x="5682338" y="5144403"/>
              <a:ext cx="968574" cy="18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/>
            <p:cNvSpPr txBox="1"/>
            <p:nvPr/>
          </p:nvSpPr>
          <p:spPr>
            <a:xfrm>
              <a:off x="4541345" y="4017985"/>
              <a:ext cx="130223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 smtClean="0">
                  <a:latin typeface="Times New Roman"/>
                  <a:cs typeface="Times New Roman"/>
                </a:rPr>
                <a:t>F: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a one-dimensional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system (S) of bricks (b) and glue (g)</a:t>
              </a:r>
              <a:endParaRPr lang="en-US" sz="600" dirty="0">
                <a:latin typeface="Times New Roman"/>
                <a:cs typeface="Times New Roman"/>
              </a:endParaRPr>
            </a:p>
          </p:txBody>
        </p:sp>
        <p:cxnSp>
          <p:nvCxnSpPr>
            <p:cNvPr id="158" name="Straight Arrow Connector 157"/>
            <p:cNvCxnSpPr>
              <a:stCxn id="157" idx="2"/>
              <a:endCxn id="153" idx="0"/>
            </p:cNvCxnSpPr>
            <p:nvPr/>
          </p:nvCxnSpPr>
          <p:spPr>
            <a:xfrm flipH="1">
              <a:off x="5192461" y="4387317"/>
              <a:ext cx="2" cy="5281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>
              <a:stCxn id="157" idx="3"/>
              <a:endCxn id="155" idx="1"/>
            </p:cNvCxnSpPr>
            <p:nvPr/>
          </p:nvCxnSpPr>
          <p:spPr>
            <a:xfrm flipV="1">
              <a:off x="5843580" y="4188260"/>
              <a:ext cx="679663" cy="143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/>
            <p:cNvSpPr txBox="1"/>
            <p:nvPr/>
          </p:nvSpPr>
          <p:spPr>
            <a:xfrm>
              <a:off x="6816385" y="4494225"/>
              <a:ext cx="6848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>
                  <a:latin typeface="Times New Roman"/>
                  <a:cs typeface="Times New Roman"/>
                </a:rPr>
                <a:t>9</a:t>
              </a:r>
              <a:r>
                <a:rPr lang="en-US" sz="600" dirty="0" smtClean="0">
                  <a:latin typeface="Times New Roman"/>
                  <a:cs typeface="Times New Roman"/>
                </a:rPr>
                <a:t>:D</a:t>
              </a:r>
              <a:r>
                <a:rPr lang="en-US" sz="600" dirty="0" smtClean="0">
                  <a:latin typeface="Times New Roman"/>
                  <a:cs typeface="Times New Roman"/>
                  <a:sym typeface="Wingdings"/>
                </a:rPr>
                <a:t>H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 is, in particular,</a:t>
              </a:r>
              <a:endParaRPr lang="en-US" sz="600" dirty="0">
                <a:latin typeface="Times New Roman"/>
                <a:cs typeface="Times New Roman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5781686" y="3894874"/>
              <a:ext cx="6770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12:F</a:t>
              </a:r>
              <a:r>
                <a:rPr lang="en-US" sz="600" dirty="0" smtClean="0">
                  <a:latin typeface="Times New Roman"/>
                  <a:cs typeface="Times New Roman"/>
                  <a:sym typeface="Wingdings"/>
                </a:rPr>
                <a:t></a:t>
              </a:r>
              <a:r>
                <a:rPr lang="en-US" sz="600" dirty="0">
                  <a:latin typeface="Times New Roman"/>
                  <a:cs typeface="Times New Roman"/>
                  <a:sym typeface="Wingdings"/>
                </a:rPr>
                <a:t>D</a:t>
              </a:r>
              <a:endParaRPr lang="en-US" sz="600" dirty="0" smtClean="0">
                <a:latin typeface="Times New Roman"/>
                <a:cs typeface="Times New Roman"/>
                <a:sym typeface="Wingdings"/>
              </a:endParaRP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 is structured as</a:t>
              </a:r>
              <a:endParaRPr lang="en-US" sz="600" dirty="0">
                <a:latin typeface="Times New Roman"/>
                <a:cs typeface="Times New Roman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4553098" y="4489572"/>
              <a:ext cx="6848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13:F</a:t>
              </a:r>
              <a:r>
                <a:rPr lang="en-US" sz="600" smtClean="0">
                  <a:latin typeface="Times New Roman"/>
                  <a:cs typeface="Times New Roman"/>
                  <a:sym typeface="Wingdings"/>
                </a:rPr>
                <a:t>J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 is, in particular,</a:t>
              </a:r>
              <a:endParaRPr lang="en-US" sz="600">
                <a:latin typeface="Times New Roman"/>
                <a:cs typeface="Times New Roman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5798950" y="5146546"/>
              <a:ext cx="6596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20:J</a:t>
              </a:r>
              <a:r>
                <a:rPr lang="en-US" sz="600" dirty="0" smtClean="0">
                  <a:latin typeface="Times New Roman"/>
                  <a:cs typeface="Times New Roman"/>
                  <a:sym typeface="Wingdings"/>
                </a:rPr>
                <a:t></a:t>
              </a:r>
              <a:r>
                <a:rPr lang="en-US" sz="600" dirty="0">
                  <a:latin typeface="Times New Roman"/>
                  <a:cs typeface="Times New Roman"/>
                  <a:sym typeface="Wingdings"/>
                </a:rPr>
                <a:t>H</a:t>
              </a:r>
              <a:endParaRPr lang="en-US" sz="600" dirty="0" smtClean="0">
                <a:latin typeface="Times New Roman"/>
                <a:cs typeface="Times New Roman"/>
                <a:sym typeface="Wingdings"/>
              </a:endParaRP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is structured as</a:t>
              </a:r>
              <a:endParaRPr lang="en-US" sz="600" dirty="0">
                <a:latin typeface="Times New Roman"/>
                <a:cs typeface="Times New Roman"/>
              </a:endParaRPr>
            </a:p>
          </p:txBody>
        </p:sp>
        <p:cxnSp>
          <p:nvCxnSpPr>
            <p:cNvPr id="180" name="Straight Arrow Connector 179"/>
            <p:cNvCxnSpPr>
              <a:stCxn id="155" idx="2"/>
              <a:endCxn id="154" idx="0"/>
            </p:cNvCxnSpPr>
            <p:nvPr/>
          </p:nvCxnSpPr>
          <p:spPr>
            <a:xfrm flipH="1">
              <a:off x="6858661" y="4372926"/>
              <a:ext cx="2607" cy="6329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Rectangle 207"/>
            <p:cNvSpPr/>
            <p:nvPr/>
          </p:nvSpPr>
          <p:spPr>
            <a:xfrm>
              <a:off x="5701289" y="4372616"/>
              <a:ext cx="787395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Fiber product:</a:t>
              </a:r>
            </a:p>
            <a:p>
              <a:pPr algn="ctr"/>
              <a:r>
                <a:rPr lang="en-US" sz="600" dirty="0">
                  <a:latin typeface="Times New Roman"/>
                  <a:cs typeface="Times New Roman"/>
                </a:rPr>
                <a:t>(F,12,13)=(9)H</a:t>
              </a:r>
              <a:r>
                <a:rPr lang="en-US" sz="600" dirty="0" smtClean="0">
                  <a:latin typeface="Times New Roman"/>
                  <a:cs typeface="Times New Roman"/>
                </a:rPr>
                <a:t>(20)</a:t>
              </a:r>
              <a:endParaRPr lang="en-US" sz="600" dirty="0">
                <a:latin typeface="Times New Roman"/>
                <a:cs typeface="Times New Roman"/>
              </a:endParaRPr>
            </a:p>
            <a:p>
              <a:pPr algn="ctr"/>
              <a:endParaRPr lang="en-US" sz="600" dirty="0" smtClean="0">
                <a:latin typeface="Times New Roman"/>
                <a:cs typeface="Times New Roman"/>
              </a:endParaRP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Commutes: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12;9=13;20</a:t>
              </a:r>
              <a:endParaRPr lang="en-US" sz="600" dirty="0">
                <a:latin typeface="Times New Roman"/>
                <a:cs typeface="Times New Roman"/>
              </a:endParaRPr>
            </a:p>
          </p:txBody>
        </p:sp>
      </p:grpSp>
      <p:sp>
        <p:nvSpPr>
          <p:cNvPr id="211" name="TextBox 210"/>
          <p:cNvSpPr txBox="1"/>
          <p:nvPr/>
        </p:nvSpPr>
        <p:spPr>
          <a:xfrm>
            <a:off x="859842" y="2541964"/>
            <a:ext cx="2775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latin typeface="Times New Roman"/>
                <a:cs typeface="Times New Roman"/>
              </a:rPr>
              <a:t>The fact that this square is a fiber product in effect defines (</a:t>
            </a:r>
            <a:r>
              <a:rPr lang="en-US" sz="700" b="1" dirty="0" smtClean="0">
                <a:latin typeface="Times New Roman"/>
                <a:cs typeface="Times New Roman"/>
              </a:rPr>
              <a:t>A</a:t>
            </a:r>
            <a:r>
              <a:rPr lang="en-US" sz="700" dirty="0" smtClean="0">
                <a:latin typeface="Times New Roman"/>
                <a:cs typeface="Times New Roman"/>
              </a:rPr>
              <a:t>)</a:t>
            </a:r>
          </a:p>
          <a:p>
            <a:pPr algn="ctr"/>
            <a:r>
              <a:rPr lang="en-US" sz="700" dirty="0" smtClean="0">
                <a:latin typeface="Times New Roman"/>
                <a:cs typeface="Times New Roman"/>
              </a:rPr>
              <a:t>“a one-</a:t>
            </a:r>
            <a:r>
              <a:rPr lang="en-US" sz="700" dirty="0">
                <a:latin typeface="Times New Roman"/>
                <a:cs typeface="Times New Roman"/>
              </a:rPr>
              <a:t>dimensional system </a:t>
            </a:r>
            <a:r>
              <a:rPr lang="en-US" sz="700" dirty="0" smtClean="0">
                <a:latin typeface="Times New Roman"/>
                <a:cs typeface="Times New Roman"/>
              </a:rPr>
              <a:t>of </a:t>
            </a:r>
            <a:r>
              <a:rPr lang="en-US" sz="700" dirty="0">
                <a:latin typeface="Times New Roman"/>
                <a:cs typeface="Times New Roman"/>
              </a:rPr>
              <a:t>bricks, glue, and </a:t>
            </a:r>
            <a:r>
              <a:rPr lang="en-US" sz="700" dirty="0" smtClean="0">
                <a:latin typeface="Times New Roman"/>
                <a:cs typeface="Times New Roman"/>
              </a:rPr>
              <a:t>lifeline” to be a system</a:t>
            </a:r>
          </a:p>
          <a:p>
            <a:pPr algn="ctr"/>
            <a:r>
              <a:rPr lang="en-US" sz="700" dirty="0" smtClean="0">
                <a:latin typeface="Times New Roman"/>
                <a:cs typeface="Times New Roman"/>
              </a:rPr>
              <a:t>consisting of bricks connected by glue and lifeline, both structured as in </a:t>
            </a:r>
          </a:p>
          <a:p>
            <a:pPr algn="ctr"/>
            <a:r>
              <a:rPr lang="en-US" sz="700" dirty="0" smtClean="0">
                <a:latin typeface="Times New Roman"/>
                <a:cs typeface="Times New Roman"/>
              </a:rPr>
              <a:t>graph G, where G is a “chain” graph </a:t>
            </a:r>
            <a:r>
              <a:rPr lang="en-US" sz="700" dirty="0">
                <a:latin typeface="Times New Roman"/>
                <a:cs typeface="Times New Roman"/>
              </a:rPr>
              <a:t>*</a:t>
            </a:r>
            <a:r>
              <a:rPr lang="en-US" sz="700" dirty="0">
                <a:latin typeface="Times New Roman"/>
                <a:cs typeface="Times New Roman"/>
                <a:sym typeface="Wingdings"/>
              </a:rPr>
              <a:t>** ... </a:t>
            </a:r>
            <a:r>
              <a:rPr lang="en-US" sz="700" dirty="0" smtClean="0">
                <a:latin typeface="Times New Roman"/>
                <a:cs typeface="Times New Roman"/>
                <a:sym typeface="Wingdings"/>
              </a:rPr>
              <a:t>*  .</a:t>
            </a:r>
            <a:endParaRPr lang="en-US" sz="700" dirty="0">
              <a:latin typeface="Times New Roman"/>
              <a:cs typeface="Times New Roman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5508273" y="5352046"/>
            <a:ext cx="2775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latin typeface="Times New Roman"/>
                <a:cs typeface="Times New Roman"/>
              </a:rPr>
              <a:t>The fact that this square is a fiber product in effect defines (</a:t>
            </a:r>
            <a:r>
              <a:rPr lang="en-US" sz="700" b="1" dirty="0" smtClean="0">
                <a:latin typeface="Times New Roman"/>
                <a:cs typeface="Times New Roman"/>
              </a:rPr>
              <a:t>F</a:t>
            </a:r>
            <a:r>
              <a:rPr lang="en-US" sz="700" dirty="0" smtClean="0">
                <a:latin typeface="Times New Roman"/>
                <a:cs typeface="Times New Roman"/>
              </a:rPr>
              <a:t>)</a:t>
            </a:r>
          </a:p>
          <a:p>
            <a:pPr algn="ctr"/>
            <a:r>
              <a:rPr lang="en-US" sz="700" dirty="0" smtClean="0">
                <a:latin typeface="Times New Roman"/>
                <a:cs typeface="Times New Roman"/>
              </a:rPr>
              <a:t>“a one-</a:t>
            </a:r>
            <a:r>
              <a:rPr lang="en-US" sz="700" dirty="0">
                <a:latin typeface="Times New Roman"/>
                <a:cs typeface="Times New Roman"/>
              </a:rPr>
              <a:t>dimensional system </a:t>
            </a:r>
            <a:r>
              <a:rPr lang="en-US" sz="700" dirty="0" smtClean="0">
                <a:latin typeface="Times New Roman"/>
                <a:cs typeface="Times New Roman"/>
              </a:rPr>
              <a:t>(S) of bricks</a:t>
            </a:r>
            <a:r>
              <a:rPr lang="en-US" sz="700" dirty="0">
                <a:latin typeface="Times New Roman"/>
                <a:cs typeface="Times New Roman"/>
              </a:rPr>
              <a:t> </a:t>
            </a:r>
            <a:r>
              <a:rPr lang="en-US" sz="700" dirty="0" smtClean="0">
                <a:latin typeface="Times New Roman"/>
                <a:cs typeface="Times New Roman"/>
              </a:rPr>
              <a:t>(b) and glue (g)” to be a system</a:t>
            </a:r>
          </a:p>
          <a:p>
            <a:pPr algn="ctr"/>
            <a:r>
              <a:rPr lang="en-US" sz="700" dirty="0" smtClean="0">
                <a:latin typeface="Times New Roman"/>
                <a:cs typeface="Times New Roman"/>
              </a:rPr>
              <a:t>consisting of bricks connected by glue, structured as in graph G, </a:t>
            </a:r>
          </a:p>
          <a:p>
            <a:pPr algn="ctr"/>
            <a:r>
              <a:rPr lang="en-US" sz="700" dirty="0" smtClean="0">
                <a:latin typeface="Times New Roman"/>
                <a:cs typeface="Times New Roman"/>
              </a:rPr>
              <a:t>where G is a “chain” graph </a:t>
            </a:r>
            <a:r>
              <a:rPr lang="en-US" sz="700" dirty="0">
                <a:latin typeface="Times New Roman"/>
                <a:cs typeface="Times New Roman"/>
              </a:rPr>
              <a:t>*</a:t>
            </a:r>
            <a:r>
              <a:rPr lang="en-US" sz="700" dirty="0">
                <a:latin typeface="Times New Roman"/>
                <a:cs typeface="Times New Roman"/>
                <a:sym typeface="Wingdings"/>
              </a:rPr>
              <a:t>** ... </a:t>
            </a:r>
            <a:r>
              <a:rPr lang="en-US" sz="700" dirty="0" smtClean="0">
                <a:latin typeface="Times New Roman"/>
                <a:cs typeface="Times New Roman"/>
                <a:sym typeface="Wingdings"/>
              </a:rPr>
              <a:t>* .</a:t>
            </a:r>
            <a:endParaRPr lang="en-US" sz="700" dirty="0">
              <a:latin typeface="Times New Roman"/>
              <a:cs typeface="Times New Roman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5384616" y="2674643"/>
            <a:ext cx="2727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latin typeface="Times New Roman"/>
                <a:cs typeface="Times New Roman"/>
              </a:rPr>
              <a:t>The fact that this square is a fiber product in effect defines (</a:t>
            </a:r>
            <a:r>
              <a:rPr lang="en-US" sz="700" b="1" dirty="0" smtClean="0">
                <a:latin typeface="Times New Roman"/>
                <a:cs typeface="Times New Roman"/>
              </a:rPr>
              <a:t>C</a:t>
            </a:r>
            <a:r>
              <a:rPr lang="en-US" sz="700" dirty="0" smtClean="0">
                <a:latin typeface="Times New Roman"/>
                <a:cs typeface="Times New Roman"/>
              </a:rPr>
              <a:t>)</a:t>
            </a:r>
          </a:p>
          <a:p>
            <a:pPr algn="ctr"/>
            <a:r>
              <a:rPr lang="en-US" sz="700" dirty="0" smtClean="0">
                <a:latin typeface="Times New Roman"/>
                <a:cs typeface="Times New Roman"/>
              </a:rPr>
              <a:t>“a brittle system (S) of bricks (b) and glue (g)” to be a one-dimensional</a:t>
            </a:r>
          </a:p>
          <a:p>
            <a:pPr algn="ctr"/>
            <a:r>
              <a:rPr lang="en-US" sz="700" dirty="0" smtClean="0">
                <a:latin typeface="Times New Roman"/>
                <a:cs typeface="Times New Roman"/>
              </a:rPr>
              <a:t>system of bricks (b) and glue (g) such that the failure extension of S</a:t>
            </a:r>
          </a:p>
          <a:p>
            <a:pPr algn="ctr"/>
            <a:r>
              <a:rPr lang="en-US" sz="700" dirty="0" smtClean="0">
                <a:latin typeface="Times New Roman"/>
                <a:cs typeface="Times New Roman"/>
                <a:sym typeface="Wingdings"/>
              </a:rPr>
              <a:t>is roughly equal to the failure extension of g.</a:t>
            </a:r>
            <a:endParaRPr lang="en-US" sz="700" dirty="0">
              <a:latin typeface="Times New Roman"/>
              <a:cs typeface="Times New Roman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859842" y="5464068"/>
            <a:ext cx="2762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latin typeface="Times New Roman"/>
                <a:cs typeface="Times New Roman"/>
              </a:rPr>
              <a:t>The fact that this square is a fiber product in effect defines (</a:t>
            </a:r>
            <a:r>
              <a:rPr lang="en-US" sz="700" b="1" dirty="0" smtClean="0">
                <a:latin typeface="Times New Roman"/>
                <a:cs typeface="Times New Roman"/>
              </a:rPr>
              <a:t>E</a:t>
            </a:r>
            <a:r>
              <a:rPr lang="en-US" sz="700" dirty="0" smtClean="0">
                <a:latin typeface="Times New Roman"/>
                <a:cs typeface="Times New Roman"/>
              </a:rPr>
              <a:t>)</a:t>
            </a:r>
          </a:p>
          <a:p>
            <a:pPr algn="ctr"/>
            <a:r>
              <a:rPr lang="en-US" sz="700" dirty="0" smtClean="0">
                <a:latin typeface="Times New Roman"/>
                <a:cs typeface="Times New Roman"/>
              </a:rPr>
              <a:t>“a ductile system of bricks (b) and glue (g)” to be a one-dimensional</a:t>
            </a:r>
          </a:p>
          <a:p>
            <a:pPr algn="ctr"/>
            <a:r>
              <a:rPr lang="en-US" sz="700" dirty="0" smtClean="0">
                <a:latin typeface="Times New Roman"/>
                <a:cs typeface="Times New Roman"/>
              </a:rPr>
              <a:t>system (S) of bricks (b) and glue (g) such that the failure extension of S</a:t>
            </a:r>
          </a:p>
          <a:p>
            <a:pPr algn="ctr"/>
            <a:r>
              <a:rPr lang="en-US" sz="700" dirty="0" smtClean="0">
                <a:latin typeface="Times New Roman"/>
                <a:cs typeface="Times New Roman"/>
                <a:sym typeface="Wingdings"/>
              </a:rPr>
              <a:t>is much greater than the failure extension of g.</a:t>
            </a:r>
            <a:endParaRPr lang="en-US" sz="700" dirty="0">
              <a:latin typeface="Times New Roman"/>
              <a:cs typeface="Times New Roman"/>
            </a:endParaRPr>
          </a:p>
        </p:txBody>
      </p:sp>
      <p:grpSp>
        <p:nvGrpSpPr>
          <p:cNvPr id="4" name="Group 215"/>
          <p:cNvGrpSpPr/>
          <p:nvPr/>
        </p:nvGrpSpPr>
        <p:grpSpPr>
          <a:xfrm>
            <a:off x="447818" y="3581643"/>
            <a:ext cx="3503007" cy="1770403"/>
            <a:chOff x="447818" y="3581643"/>
            <a:chExt cx="3503007" cy="1770403"/>
          </a:xfrm>
        </p:grpSpPr>
        <p:grpSp>
          <p:nvGrpSpPr>
            <p:cNvPr id="13" name="Group 151"/>
            <p:cNvGrpSpPr/>
            <p:nvPr/>
          </p:nvGrpSpPr>
          <p:grpSpPr>
            <a:xfrm>
              <a:off x="447818" y="3581643"/>
              <a:ext cx="3212843" cy="1770403"/>
              <a:chOff x="572733" y="2991344"/>
              <a:chExt cx="3212843" cy="1770403"/>
            </a:xfrm>
          </p:grpSpPr>
          <p:sp>
            <p:nvSpPr>
              <p:cNvPr id="102" name="TextBox 101"/>
              <p:cNvSpPr txBox="1"/>
              <p:nvPr/>
            </p:nvSpPr>
            <p:spPr>
              <a:xfrm>
                <a:off x="2824115" y="4138500"/>
                <a:ext cx="62068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600" b="1" smtClean="0">
                    <a:latin typeface="Times New Roman"/>
                    <a:cs typeface="Times New Roman"/>
                  </a:rPr>
                  <a:t>Q:</a:t>
                </a:r>
              </a:p>
              <a:p>
                <a:pPr algn="ctr"/>
                <a:r>
                  <a:rPr lang="en-US" sz="600" smtClean="0">
                    <a:latin typeface="Times New Roman"/>
                    <a:cs typeface="Times New Roman"/>
                  </a:rPr>
                  <a:t>a pair (x,y) of </a:t>
                </a:r>
              </a:p>
              <a:p>
                <a:pPr algn="ctr"/>
                <a:r>
                  <a:rPr lang="en-US" sz="600" smtClean="0">
                    <a:latin typeface="Times New Roman"/>
                    <a:cs typeface="Times New Roman"/>
                  </a:rPr>
                  <a:t>real numbers</a:t>
                </a:r>
                <a:endParaRPr lang="en-US" sz="600">
                  <a:latin typeface="Times New Roman"/>
                  <a:cs typeface="Times New Roman"/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1083969" y="4092333"/>
                <a:ext cx="761747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600" b="1" smtClean="0">
                    <a:latin typeface="Times New Roman"/>
                    <a:cs typeface="Times New Roman"/>
                  </a:rPr>
                  <a:t>O:</a:t>
                </a:r>
              </a:p>
              <a:p>
                <a:pPr algn="ctr"/>
                <a:r>
                  <a:rPr lang="en-US" sz="600" smtClean="0">
                    <a:latin typeface="Times New Roman"/>
                    <a:cs typeface="Times New Roman"/>
                  </a:rPr>
                  <a:t>a pair (R,r) of  real </a:t>
                </a:r>
              </a:p>
              <a:p>
                <a:pPr algn="ctr"/>
                <a:r>
                  <a:rPr lang="en-US" sz="600" smtClean="0">
                    <a:latin typeface="Times New Roman"/>
                    <a:cs typeface="Times New Roman"/>
                  </a:rPr>
                  <a:t>numbers such that</a:t>
                </a:r>
              </a:p>
              <a:p>
                <a:pPr algn="ctr"/>
                <a:r>
                  <a:rPr lang="en-US" sz="600" smtClean="0">
                    <a:latin typeface="Times New Roman"/>
                    <a:cs typeface="Times New Roman"/>
                  </a:rPr>
                  <a:t>R&gt;&gt;r </a:t>
                </a:r>
                <a:endParaRPr lang="en-US" sz="600">
                  <a:latin typeface="Times New Roman"/>
                  <a:cs typeface="Times New Roman"/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2483341" y="3152927"/>
                <a:ext cx="130223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600" b="1" dirty="0" smtClean="0">
                    <a:latin typeface="Times New Roman"/>
                    <a:cs typeface="Times New Roman"/>
                  </a:rPr>
                  <a:t>F:</a:t>
                </a:r>
              </a:p>
              <a:p>
                <a:pPr algn="ctr"/>
                <a:r>
                  <a:rPr lang="en-US" sz="600" dirty="0" smtClean="0">
                    <a:latin typeface="Times New Roman"/>
                    <a:cs typeface="Times New Roman"/>
                  </a:rPr>
                  <a:t>a one-dimensional</a:t>
                </a:r>
              </a:p>
              <a:p>
                <a:pPr algn="ctr"/>
                <a:r>
                  <a:rPr lang="en-US" sz="600" dirty="0" smtClean="0">
                    <a:latin typeface="Times New Roman"/>
                    <a:cs typeface="Times New Roman"/>
                  </a:rPr>
                  <a:t>system (S) of bricks (b) and glue (g)</a:t>
                </a:r>
                <a:endParaRPr lang="en-US" sz="6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1019849" y="3152927"/>
                <a:ext cx="88998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600" b="1" dirty="0" smtClean="0">
                    <a:latin typeface="Times New Roman"/>
                    <a:cs typeface="Times New Roman"/>
                  </a:rPr>
                  <a:t>E:</a:t>
                </a:r>
              </a:p>
              <a:p>
                <a:pPr algn="ctr"/>
                <a:r>
                  <a:rPr lang="en-US" sz="600" dirty="0" smtClean="0">
                    <a:latin typeface="Times New Roman"/>
                    <a:cs typeface="Times New Roman"/>
                  </a:rPr>
                  <a:t>a ductile system (S) of </a:t>
                </a:r>
              </a:p>
              <a:p>
                <a:pPr algn="ctr"/>
                <a:r>
                  <a:rPr lang="en-US" sz="600" dirty="0" smtClean="0">
                    <a:latin typeface="Times New Roman"/>
                    <a:cs typeface="Times New Roman"/>
                  </a:rPr>
                  <a:t>bricks (b) and glue (g)</a:t>
                </a: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1983366" y="2991344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600" smtClean="0">
                    <a:latin typeface="Times New Roman"/>
                    <a:cs typeface="Times New Roman"/>
                    <a:sym typeface="Wingdings"/>
                  </a:rPr>
                  <a:t>10:EF</a:t>
                </a:r>
              </a:p>
              <a:p>
                <a:pPr algn="ctr"/>
                <a:r>
                  <a:rPr lang="en-US" sz="600" smtClean="0">
                    <a:latin typeface="Times New Roman"/>
                    <a:cs typeface="Times New Roman"/>
                  </a:rPr>
                  <a:t> is, in </a:t>
                </a:r>
              </a:p>
              <a:p>
                <a:pPr algn="ctr"/>
                <a:r>
                  <a:rPr lang="en-US" sz="600" smtClean="0">
                    <a:latin typeface="Times New Roman"/>
                    <a:cs typeface="Times New Roman"/>
                  </a:rPr>
                  <a:t>particular,</a:t>
                </a:r>
                <a:endParaRPr lang="en-US" sz="600">
                  <a:latin typeface="Times New Roman"/>
                  <a:cs typeface="Times New Roman"/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572733" y="3597961"/>
                <a:ext cx="9541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600" dirty="0" smtClean="0">
                    <a:latin typeface="Times New Roman"/>
                    <a:cs typeface="Times New Roman"/>
                  </a:rPr>
                  <a:t>11:E</a:t>
                </a:r>
                <a:r>
                  <a:rPr lang="en-US" sz="600" dirty="0" smtClean="0">
                    <a:latin typeface="Times New Roman"/>
                    <a:cs typeface="Times New Roman"/>
                    <a:sym typeface="Wingdings"/>
                  </a:rPr>
                  <a:t>O</a:t>
                </a:r>
              </a:p>
              <a:p>
                <a:pPr algn="ctr"/>
                <a:r>
                  <a:rPr lang="en-US" sz="600" dirty="0">
                    <a:latin typeface="Times New Roman"/>
                    <a:cs typeface="Times New Roman"/>
                  </a:rPr>
                  <a:t>yields, by setting </a:t>
                </a:r>
              </a:p>
              <a:p>
                <a:pPr algn="ctr"/>
                <a:r>
                  <a:rPr lang="en-US" sz="600" dirty="0">
                    <a:latin typeface="Times New Roman"/>
                    <a:cs typeface="Times New Roman"/>
                  </a:rPr>
                  <a:t>x=failure extension of S,</a:t>
                </a:r>
              </a:p>
              <a:p>
                <a:pPr algn="ctr"/>
                <a:r>
                  <a:rPr lang="en-US" sz="600" dirty="0">
                    <a:latin typeface="Times New Roman"/>
                    <a:cs typeface="Times New Roman"/>
                  </a:rPr>
                  <a:t>y=failure extension of g</a:t>
                </a: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1874410" y="4392415"/>
                <a:ext cx="710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600" dirty="0" smtClean="0">
                    <a:latin typeface="Times New Roman"/>
                    <a:cs typeface="Times New Roman"/>
                  </a:rPr>
                  <a:t>33:O</a:t>
                </a:r>
                <a:r>
                  <a:rPr lang="en-US" sz="600" dirty="0" smtClean="0">
                    <a:latin typeface="Times New Roman"/>
                    <a:cs typeface="Times New Roman"/>
                    <a:sym typeface="Wingdings"/>
                  </a:rPr>
                  <a:t>Q</a:t>
                </a:r>
              </a:p>
              <a:p>
                <a:pPr algn="ctr"/>
                <a:r>
                  <a:rPr lang="en-US" sz="600" dirty="0" smtClean="0">
                    <a:latin typeface="Times New Roman"/>
                    <a:cs typeface="Times New Roman"/>
                  </a:rPr>
                  <a:t>yields, by setting </a:t>
                </a:r>
              </a:p>
              <a:p>
                <a:pPr algn="ctr"/>
                <a:r>
                  <a:rPr lang="en-US" sz="600" dirty="0" smtClean="0">
                    <a:latin typeface="Times New Roman"/>
                    <a:cs typeface="Times New Roman"/>
                  </a:rPr>
                  <a:t>x=R and y=r</a:t>
                </a:r>
                <a:endParaRPr lang="en-US" sz="600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132" name="Straight Arrow Connector 131"/>
              <p:cNvCxnSpPr>
                <a:stCxn id="109" idx="3"/>
                <a:endCxn id="107" idx="1"/>
              </p:cNvCxnSpPr>
              <p:nvPr/>
            </p:nvCxnSpPr>
            <p:spPr>
              <a:xfrm>
                <a:off x="1909836" y="3337593"/>
                <a:ext cx="57350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/>
              <p:cNvCxnSpPr>
                <a:stCxn id="109" idx="2"/>
                <a:endCxn id="103" idx="0"/>
              </p:cNvCxnSpPr>
              <p:nvPr/>
            </p:nvCxnSpPr>
            <p:spPr>
              <a:xfrm>
                <a:off x="1464843" y="3522259"/>
                <a:ext cx="0" cy="5700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/>
              <p:cNvCxnSpPr>
                <a:stCxn id="103" idx="3"/>
                <a:endCxn id="102" idx="1"/>
              </p:cNvCxnSpPr>
              <p:nvPr/>
            </p:nvCxnSpPr>
            <p:spPr>
              <a:xfrm>
                <a:off x="1845716" y="4323166"/>
                <a:ext cx="97839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>
                <a:stCxn id="107" idx="2"/>
                <a:endCxn id="102" idx="0"/>
              </p:cNvCxnSpPr>
              <p:nvPr/>
            </p:nvCxnSpPr>
            <p:spPr>
              <a:xfrm flipH="1">
                <a:off x="3134457" y="3522259"/>
                <a:ext cx="2" cy="6162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Rectangle 150"/>
              <p:cNvSpPr/>
              <p:nvPr/>
            </p:nvSpPr>
            <p:spPr>
              <a:xfrm>
                <a:off x="1849554" y="3522259"/>
                <a:ext cx="827758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600" dirty="0" smtClean="0">
                    <a:latin typeface="Times New Roman"/>
                    <a:cs typeface="Times New Roman"/>
                  </a:rPr>
                  <a:t>Fiber product:</a:t>
                </a:r>
              </a:p>
              <a:p>
                <a:pPr algn="ctr"/>
                <a:r>
                  <a:rPr lang="en-US" sz="600" dirty="0">
                    <a:latin typeface="Times New Roman"/>
                    <a:cs typeface="Times New Roman"/>
                  </a:rPr>
                  <a:t>(E,10,11)=(14)Q</a:t>
                </a:r>
                <a:r>
                  <a:rPr lang="en-US" sz="600" dirty="0" smtClean="0">
                    <a:latin typeface="Times New Roman"/>
                    <a:cs typeface="Times New Roman"/>
                  </a:rPr>
                  <a:t>(33)</a:t>
                </a:r>
                <a:endParaRPr lang="en-US" sz="600" dirty="0">
                  <a:latin typeface="Times New Roman"/>
                  <a:cs typeface="Times New Roman"/>
                </a:endParaRPr>
              </a:p>
              <a:p>
                <a:pPr algn="ctr"/>
                <a:endParaRPr lang="en-US" sz="600" dirty="0" smtClean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US" sz="600" dirty="0" smtClean="0">
                    <a:latin typeface="Times New Roman"/>
                    <a:cs typeface="Times New Roman"/>
                  </a:rPr>
                  <a:t>Commutes:</a:t>
                </a:r>
              </a:p>
              <a:p>
                <a:pPr algn="ctr"/>
                <a:r>
                  <a:rPr lang="en-US" sz="600" dirty="0" smtClean="0">
                    <a:latin typeface="Times New Roman"/>
                    <a:cs typeface="Times New Roman"/>
                  </a:rPr>
                  <a:t>10;14=11;33</a:t>
                </a:r>
                <a:endParaRPr lang="en-US" sz="600" dirty="0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215" name="TextBox 214"/>
            <p:cNvSpPr txBox="1"/>
            <p:nvPr/>
          </p:nvSpPr>
          <p:spPr>
            <a:xfrm>
              <a:off x="2996718" y="4112558"/>
              <a:ext cx="9541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14:F</a:t>
              </a:r>
              <a:r>
                <a:rPr lang="en-US" sz="600" dirty="0" smtClean="0">
                  <a:latin typeface="Times New Roman"/>
                  <a:cs typeface="Times New Roman"/>
                  <a:sym typeface="Wingdings"/>
                </a:rPr>
                <a:t>Q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yields, by setting 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x=failure extension of S,</a:t>
              </a:r>
            </a:p>
            <a:p>
              <a:pPr algn="ctr"/>
              <a:r>
                <a:rPr lang="en-US" sz="600" dirty="0">
                  <a:latin typeface="Times New Roman"/>
                  <a:cs typeface="Times New Roman"/>
                </a:rPr>
                <a:t>y</a:t>
              </a:r>
              <a:r>
                <a:rPr lang="en-US" sz="600" dirty="0" smtClean="0">
                  <a:latin typeface="Times New Roman"/>
                  <a:cs typeface="Times New Roman"/>
                </a:rPr>
                <a:t>=failure extension of g</a:t>
              </a:r>
              <a:endParaRPr lang="en-US" sz="6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7" name="Group 217"/>
          <p:cNvGrpSpPr/>
          <p:nvPr/>
        </p:nvGrpSpPr>
        <p:grpSpPr>
          <a:xfrm>
            <a:off x="5399096" y="636535"/>
            <a:ext cx="3184197" cy="2038108"/>
            <a:chOff x="5399096" y="636535"/>
            <a:chExt cx="3184197" cy="2038108"/>
          </a:xfrm>
        </p:grpSpPr>
        <p:grpSp>
          <p:nvGrpSpPr>
            <p:cNvPr id="18" name="Group 149"/>
            <p:cNvGrpSpPr/>
            <p:nvPr/>
          </p:nvGrpSpPr>
          <p:grpSpPr>
            <a:xfrm>
              <a:off x="5399096" y="636535"/>
              <a:ext cx="2842523" cy="2038108"/>
              <a:chOff x="5818430" y="1015217"/>
              <a:chExt cx="2842523" cy="2038108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7699493" y="2430078"/>
                <a:ext cx="62068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600" b="1" smtClean="0">
                    <a:latin typeface="Times New Roman"/>
                    <a:cs typeface="Times New Roman"/>
                  </a:rPr>
                  <a:t>Q:</a:t>
                </a:r>
              </a:p>
              <a:p>
                <a:pPr algn="ctr"/>
                <a:r>
                  <a:rPr lang="en-US" sz="600" smtClean="0">
                    <a:latin typeface="Times New Roman"/>
                    <a:cs typeface="Times New Roman"/>
                  </a:rPr>
                  <a:t>a pair (x,y) of </a:t>
                </a:r>
              </a:p>
              <a:p>
                <a:pPr algn="ctr"/>
                <a:r>
                  <a:rPr lang="en-US" sz="600" smtClean="0">
                    <a:latin typeface="Times New Roman"/>
                    <a:cs typeface="Times New Roman"/>
                  </a:rPr>
                  <a:t>real numbers</a:t>
                </a:r>
                <a:endParaRPr lang="en-US" sz="600">
                  <a:latin typeface="Times New Roman"/>
                  <a:cs typeface="Times New Roman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818430" y="2383911"/>
                <a:ext cx="877163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600" b="1" smtClean="0">
                    <a:latin typeface="Times New Roman"/>
                    <a:cs typeface="Times New Roman"/>
                  </a:rPr>
                  <a:t>M:</a:t>
                </a:r>
              </a:p>
              <a:p>
                <a:pPr algn="ctr"/>
                <a:r>
                  <a:rPr lang="en-US" sz="600" smtClean="0">
                    <a:latin typeface="Times New Roman"/>
                    <a:cs typeface="Times New Roman"/>
                  </a:rPr>
                  <a:t>a pair (R,r) of  real </a:t>
                </a:r>
              </a:p>
              <a:p>
                <a:pPr algn="ctr"/>
                <a:r>
                  <a:rPr lang="en-US" sz="600" smtClean="0">
                    <a:latin typeface="Times New Roman"/>
                    <a:cs typeface="Times New Roman"/>
                  </a:rPr>
                  <a:t>numbers such that</a:t>
                </a:r>
              </a:p>
              <a:p>
                <a:pPr algn="ctr"/>
                <a:r>
                  <a:rPr lang="en-US" sz="600" smtClean="0">
                    <a:latin typeface="Times New Roman"/>
                    <a:cs typeface="Times New Roman"/>
                  </a:rPr>
                  <a:t>R is roughly equal to r</a:t>
                </a:r>
                <a:endParaRPr lang="en-US" sz="60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56" name="Straight Arrow Connector 55"/>
              <p:cNvCxnSpPr>
                <a:stCxn id="55" idx="3"/>
                <a:endCxn id="53" idx="1"/>
              </p:cNvCxnSpPr>
              <p:nvPr/>
            </p:nvCxnSpPr>
            <p:spPr>
              <a:xfrm>
                <a:off x="6695593" y="2614744"/>
                <a:ext cx="10039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>
                <a:off x="7358718" y="1076772"/>
                <a:ext cx="130223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600" b="1" dirty="0" smtClean="0">
                    <a:latin typeface="Times New Roman"/>
                    <a:cs typeface="Times New Roman"/>
                  </a:rPr>
                  <a:t>F:</a:t>
                </a:r>
              </a:p>
              <a:p>
                <a:pPr algn="ctr"/>
                <a:r>
                  <a:rPr lang="en-US" sz="600" dirty="0" smtClean="0">
                    <a:latin typeface="Times New Roman"/>
                    <a:cs typeface="Times New Roman"/>
                  </a:rPr>
                  <a:t>a one-dimensional</a:t>
                </a:r>
              </a:p>
              <a:p>
                <a:pPr algn="ctr"/>
                <a:r>
                  <a:rPr lang="en-US" sz="600" dirty="0" smtClean="0">
                    <a:latin typeface="Times New Roman"/>
                    <a:cs typeface="Times New Roman"/>
                  </a:rPr>
                  <a:t>system </a:t>
                </a:r>
                <a:r>
                  <a:rPr lang="en-US" sz="600" dirty="0">
                    <a:latin typeface="Times New Roman"/>
                    <a:cs typeface="Times New Roman"/>
                  </a:rPr>
                  <a:t>(S</a:t>
                </a:r>
                <a:r>
                  <a:rPr lang="en-US" sz="600" dirty="0" smtClean="0">
                    <a:latin typeface="Times New Roman"/>
                    <a:cs typeface="Times New Roman"/>
                  </a:rPr>
                  <a:t>) of bricks (b) and glue (g)</a:t>
                </a:r>
                <a:endParaRPr lang="en-US" sz="6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818430" y="1076772"/>
                <a:ext cx="87716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600" b="1" dirty="0" smtClean="0">
                    <a:latin typeface="Times New Roman"/>
                    <a:cs typeface="Times New Roman"/>
                  </a:rPr>
                  <a:t>C:</a:t>
                </a:r>
              </a:p>
              <a:p>
                <a:pPr algn="ctr"/>
                <a:r>
                  <a:rPr lang="en-US" sz="600" dirty="0" smtClean="0">
                    <a:latin typeface="Times New Roman"/>
                    <a:cs typeface="Times New Roman"/>
                  </a:rPr>
                  <a:t>a brittle system of </a:t>
                </a:r>
              </a:p>
              <a:p>
                <a:pPr algn="ctr"/>
                <a:r>
                  <a:rPr lang="en-US" sz="600" dirty="0" smtClean="0">
                    <a:latin typeface="Times New Roman"/>
                    <a:cs typeface="Times New Roman"/>
                  </a:rPr>
                  <a:t>bricks (b) and glue (g)</a:t>
                </a:r>
              </a:p>
            </p:txBody>
          </p:sp>
          <p:cxnSp>
            <p:nvCxnSpPr>
              <p:cNvPr id="66" name="Straight Arrow Connector 65"/>
              <p:cNvCxnSpPr>
                <a:stCxn id="60" idx="3"/>
                <a:endCxn id="58" idx="1"/>
              </p:cNvCxnSpPr>
              <p:nvPr/>
            </p:nvCxnSpPr>
            <p:spPr>
              <a:xfrm>
                <a:off x="6695593" y="1261438"/>
                <a:ext cx="66312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>
                <a:off x="6712519" y="1015217"/>
                <a:ext cx="6719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600" dirty="0" smtClean="0">
                    <a:latin typeface="Times New Roman"/>
                    <a:cs typeface="Times New Roman"/>
                  </a:rPr>
                  <a:t>7:C</a:t>
                </a:r>
                <a:r>
                  <a:rPr lang="en-US" sz="600" dirty="0" smtClean="0">
                    <a:latin typeface="Times New Roman"/>
                    <a:cs typeface="Times New Roman"/>
                    <a:sym typeface="Wingdings"/>
                  </a:rPr>
                  <a:t></a:t>
                </a:r>
                <a:r>
                  <a:rPr lang="en-US" sz="600" dirty="0">
                    <a:latin typeface="Times New Roman"/>
                    <a:cs typeface="Times New Roman"/>
                    <a:sym typeface="Wingdings"/>
                  </a:rPr>
                  <a:t>F</a:t>
                </a:r>
                <a:endParaRPr lang="en-US" sz="600" dirty="0" smtClean="0">
                  <a:latin typeface="Times New Roman"/>
                  <a:cs typeface="Times New Roman"/>
                  <a:sym typeface="Wingdings"/>
                </a:endParaRPr>
              </a:p>
              <a:p>
                <a:pPr algn="ctr"/>
                <a:r>
                  <a:rPr lang="en-US" sz="600" dirty="0" smtClean="0">
                    <a:latin typeface="Times New Roman"/>
                    <a:cs typeface="Times New Roman"/>
                  </a:rPr>
                  <a:t>is, in particular,</a:t>
                </a:r>
                <a:endParaRPr lang="en-US" sz="6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6749788" y="2683993"/>
                <a:ext cx="710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600" dirty="0" smtClean="0">
                    <a:latin typeface="Times New Roman"/>
                    <a:cs typeface="Times New Roman"/>
                  </a:rPr>
                  <a:t>28:M</a:t>
                </a:r>
                <a:r>
                  <a:rPr lang="en-US" sz="600" dirty="0" smtClean="0">
                    <a:latin typeface="Times New Roman"/>
                    <a:cs typeface="Times New Roman"/>
                    <a:sym typeface="Wingdings"/>
                  </a:rPr>
                  <a:t>Q</a:t>
                </a:r>
              </a:p>
              <a:p>
                <a:pPr algn="ctr"/>
                <a:r>
                  <a:rPr lang="en-US" sz="600" dirty="0" smtClean="0">
                    <a:latin typeface="Times New Roman"/>
                    <a:cs typeface="Times New Roman"/>
                  </a:rPr>
                  <a:t>yields, by setting </a:t>
                </a:r>
              </a:p>
              <a:p>
                <a:pPr algn="ctr"/>
                <a:r>
                  <a:rPr lang="en-US" sz="600" dirty="0" smtClean="0">
                    <a:latin typeface="Times New Roman"/>
                    <a:cs typeface="Times New Roman"/>
                  </a:rPr>
                  <a:t>x=R and y=r</a:t>
                </a:r>
                <a:endParaRPr lang="en-US" sz="600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88" name="Straight Arrow Connector 87"/>
              <p:cNvCxnSpPr>
                <a:stCxn id="60" idx="2"/>
                <a:endCxn id="55" idx="0"/>
              </p:cNvCxnSpPr>
              <p:nvPr/>
            </p:nvCxnSpPr>
            <p:spPr>
              <a:xfrm>
                <a:off x="6257012" y="1446104"/>
                <a:ext cx="0" cy="93780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58" idx="2"/>
                <a:endCxn id="53" idx="0"/>
              </p:cNvCxnSpPr>
              <p:nvPr/>
            </p:nvCxnSpPr>
            <p:spPr>
              <a:xfrm flipH="1">
                <a:off x="8009835" y="1446104"/>
                <a:ext cx="1" cy="9839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Rectangle 100"/>
              <p:cNvSpPr/>
              <p:nvPr/>
            </p:nvSpPr>
            <p:spPr>
              <a:xfrm>
                <a:off x="6751644" y="1565848"/>
                <a:ext cx="761747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600" dirty="0" smtClean="0">
                    <a:latin typeface="Times New Roman"/>
                    <a:cs typeface="Times New Roman"/>
                  </a:rPr>
                  <a:t>Fiber product:</a:t>
                </a:r>
              </a:p>
              <a:p>
                <a:pPr algn="ctr"/>
                <a:r>
                  <a:rPr lang="en-US" sz="600" dirty="0">
                    <a:latin typeface="Times New Roman"/>
                    <a:cs typeface="Times New Roman"/>
                  </a:rPr>
                  <a:t>(C,7,8)=(14)Q(</a:t>
                </a:r>
                <a:r>
                  <a:rPr lang="en-US" sz="600" dirty="0" smtClean="0">
                    <a:latin typeface="Times New Roman"/>
                    <a:cs typeface="Times New Roman"/>
                  </a:rPr>
                  <a:t>28)</a:t>
                </a:r>
                <a:endParaRPr lang="en-US" sz="600" dirty="0">
                  <a:latin typeface="Times New Roman"/>
                  <a:cs typeface="Times New Roman"/>
                </a:endParaRPr>
              </a:p>
              <a:p>
                <a:pPr algn="ctr"/>
                <a:endParaRPr lang="en-US" sz="600" dirty="0" smtClean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US" sz="600" dirty="0" smtClean="0">
                    <a:latin typeface="Times New Roman"/>
                    <a:cs typeface="Times New Roman"/>
                  </a:rPr>
                  <a:t>Commutes:</a:t>
                </a:r>
              </a:p>
              <a:p>
                <a:pPr algn="ctr"/>
                <a:r>
                  <a:rPr lang="en-US" sz="600" dirty="0" smtClean="0">
                    <a:latin typeface="Times New Roman"/>
                    <a:cs typeface="Times New Roman"/>
                  </a:rPr>
                  <a:t>7;14=8;28</a:t>
                </a:r>
                <a:endParaRPr lang="en-US" sz="600" dirty="0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217" name="TextBox 216"/>
            <p:cNvSpPr txBox="1"/>
            <p:nvPr/>
          </p:nvSpPr>
          <p:spPr>
            <a:xfrm>
              <a:off x="7629186" y="1360695"/>
              <a:ext cx="9541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14:F</a:t>
              </a:r>
              <a:r>
                <a:rPr lang="en-US" sz="600" dirty="0" smtClean="0">
                  <a:latin typeface="Times New Roman"/>
                  <a:cs typeface="Times New Roman"/>
                  <a:sym typeface="Wingdings"/>
                </a:rPr>
                <a:t>Q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yields, by setting 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x=failure extension of S,</a:t>
              </a:r>
            </a:p>
            <a:p>
              <a:pPr algn="ctr"/>
              <a:r>
                <a:rPr lang="en-US" sz="600" dirty="0">
                  <a:latin typeface="Times New Roman"/>
                  <a:cs typeface="Times New Roman"/>
                </a:rPr>
                <a:t>y</a:t>
              </a:r>
              <a:r>
                <a:rPr lang="en-US" sz="600" dirty="0" smtClean="0">
                  <a:latin typeface="Times New Roman"/>
                  <a:cs typeface="Times New Roman"/>
                </a:rPr>
                <a:t>=failure extension of g</a:t>
              </a:r>
              <a:endParaRPr lang="en-US" sz="600" dirty="0">
                <a:latin typeface="Times New Roman"/>
                <a:cs typeface="Times New Roman"/>
              </a:endParaRPr>
            </a:p>
          </p:txBody>
        </p:sp>
      </p:grpSp>
      <p:sp>
        <p:nvSpPr>
          <p:cNvPr id="219" name="TextBox 218"/>
          <p:cNvSpPr txBox="1"/>
          <p:nvPr/>
        </p:nvSpPr>
        <p:spPr>
          <a:xfrm>
            <a:off x="5002308" y="1299209"/>
            <a:ext cx="819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dirty="0" smtClean="0"/>
              <a:t>8:C</a:t>
            </a:r>
            <a:r>
              <a:rPr lang="en-US" sz="500" dirty="0" smtClean="0">
                <a:sym typeface="Wingdings"/>
              </a:rPr>
              <a:t>M</a:t>
            </a:r>
          </a:p>
          <a:p>
            <a:pPr algn="ctr"/>
            <a:r>
              <a:rPr lang="en-US" sz="500" dirty="0">
                <a:latin typeface="Times New Roman"/>
                <a:cs typeface="Times New Roman"/>
              </a:rPr>
              <a:t>yields, by setting </a:t>
            </a:r>
          </a:p>
          <a:p>
            <a:pPr algn="ctr"/>
            <a:r>
              <a:rPr lang="en-US" sz="500" dirty="0">
                <a:latin typeface="Times New Roman"/>
                <a:cs typeface="Times New Roman"/>
              </a:rPr>
              <a:t>x=failure extension of S,</a:t>
            </a:r>
          </a:p>
          <a:p>
            <a:pPr algn="ctr"/>
            <a:r>
              <a:rPr lang="en-US" sz="500" dirty="0">
                <a:latin typeface="Times New Roman"/>
                <a:cs typeface="Times New Roman"/>
              </a:rPr>
              <a:t>y=failure extension of g</a:t>
            </a:r>
          </a:p>
        </p:txBody>
      </p:sp>
    </p:spTree>
    <p:extLst>
      <p:ext uri="{BB962C8B-B14F-4D97-AF65-F5344CB8AC3E}">
        <p14:creationId xmlns:p14="http://schemas.microsoft.com/office/powerpoint/2010/main" val="2464247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8"/>
          <p:cNvGrpSpPr/>
          <p:nvPr/>
        </p:nvGrpSpPr>
        <p:grpSpPr>
          <a:xfrm>
            <a:off x="426434" y="284428"/>
            <a:ext cx="3375178" cy="2161267"/>
            <a:chOff x="426434" y="284428"/>
            <a:chExt cx="3375178" cy="2161267"/>
          </a:xfrm>
        </p:grpSpPr>
        <p:sp>
          <p:nvSpPr>
            <p:cNvPr id="5" name="TextBox 4"/>
            <p:cNvSpPr txBox="1"/>
            <p:nvPr/>
          </p:nvSpPr>
          <p:spPr>
            <a:xfrm>
              <a:off x="2825704" y="1779533"/>
              <a:ext cx="62068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smtClean="0">
                  <a:latin typeface="Times New Roman"/>
                  <a:cs typeface="Times New Roman"/>
                </a:rPr>
                <a:t>Q: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a pair (x,y) of 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real numbers</a:t>
              </a:r>
              <a:endParaRPr lang="en-US" sz="600">
                <a:latin typeface="Times New Roman"/>
                <a:cs typeface="Times New Roman"/>
              </a:endParaRPr>
            </a:p>
          </p:txBody>
        </p:sp>
        <p:cxnSp>
          <p:nvCxnSpPr>
            <p:cNvPr id="14" name="Straight Arrow Connector 13"/>
            <p:cNvCxnSpPr>
              <a:stCxn id="40" idx="2"/>
              <a:endCxn id="5" idx="0"/>
            </p:cNvCxnSpPr>
            <p:nvPr/>
          </p:nvCxnSpPr>
          <p:spPr>
            <a:xfrm>
              <a:off x="3136046" y="939927"/>
              <a:ext cx="0" cy="8396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55776" y="1722420"/>
              <a:ext cx="1069524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smtClean="0">
                  <a:latin typeface="Times New Roman"/>
                  <a:cs typeface="Times New Roman"/>
                </a:rPr>
                <a:t>K: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a threesome of building 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blocks (b,g,S), serving as 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bricks, glue, and strong-glue</a:t>
              </a:r>
              <a:endParaRPr lang="en-US" sz="600">
                <a:latin typeface="Times New Roman"/>
                <a:cs typeface="Times New Roman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81424" y="478262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>
                  <a:latin typeface="Times New Roman"/>
                  <a:cs typeface="Times New Roman"/>
                </a:rPr>
                <a:t>I</a:t>
              </a:r>
              <a:r>
                <a:rPr lang="en-US" sz="600" b="1" smtClean="0">
                  <a:latin typeface="Times New Roman"/>
                  <a:cs typeface="Times New Roman"/>
                </a:rPr>
                <a:t>: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a </a:t>
              </a:r>
              <a:r>
                <a:rPr lang="en-US" sz="600">
                  <a:latin typeface="Times New Roman"/>
                  <a:cs typeface="Times New Roman"/>
                </a:rPr>
                <a:t>threesome (b,g,L</a:t>
              </a:r>
              <a:r>
                <a:rPr lang="en-US" sz="600" smtClean="0">
                  <a:latin typeface="Times New Roman"/>
                  <a:cs typeface="Times New Roman"/>
                </a:rPr>
                <a:t>) of 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building blocks, serving as 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bricks, glue, and lifeline</a:t>
              </a:r>
              <a:endParaRPr lang="en-US" sz="600">
                <a:latin typeface="Times New Roman"/>
                <a:cs typeface="Times New Roman"/>
              </a:endParaRPr>
            </a:p>
          </p:txBody>
        </p:sp>
        <p:cxnSp>
          <p:nvCxnSpPr>
            <p:cNvPr id="24" name="Straight Arrow Connector 23"/>
            <p:cNvCxnSpPr>
              <a:stCxn id="23" idx="2"/>
              <a:endCxn id="20" idx="0"/>
            </p:cNvCxnSpPr>
            <p:nvPr/>
          </p:nvCxnSpPr>
          <p:spPr>
            <a:xfrm>
              <a:off x="990538" y="939927"/>
              <a:ext cx="0" cy="7824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26434" y="1171021"/>
              <a:ext cx="5511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/>
                <a:t>18:I</a:t>
              </a:r>
              <a:r>
                <a:rPr lang="en-US" sz="600" dirty="0" smtClean="0">
                  <a:sym typeface="Wingdings"/>
                </a:rPr>
                <a:t>K</a:t>
              </a:r>
            </a:p>
            <a:p>
              <a:pPr algn="ctr"/>
              <a:r>
                <a:rPr lang="en-US" sz="600" dirty="0" smtClean="0"/>
                <a:t>is, with S=L,</a:t>
              </a:r>
              <a:endParaRPr lang="en-US" sz="6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557686" y="284428"/>
              <a:ext cx="941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/>
                <a:t>17:I</a:t>
              </a:r>
              <a:r>
                <a:rPr lang="en-US" sz="600" dirty="0" smtClean="0">
                  <a:sym typeface="Wingdings"/>
                </a:rPr>
                <a:t>M</a:t>
              </a:r>
            </a:p>
            <a:p>
              <a:pPr algn="ctr"/>
              <a:r>
                <a:rPr lang="en-US" sz="600" dirty="0" smtClean="0"/>
                <a:t>yields, by setting </a:t>
              </a:r>
            </a:p>
            <a:p>
              <a:pPr algn="ctr"/>
              <a:r>
                <a:rPr lang="en-US" sz="600" dirty="0" smtClean="0"/>
                <a:t>R=resting extension of L</a:t>
              </a:r>
            </a:p>
            <a:p>
              <a:pPr algn="ctr"/>
              <a:r>
                <a:rPr lang="en-US" sz="600" dirty="0" smtClean="0"/>
                <a:t>r=failure extension of g</a:t>
              </a:r>
              <a:endParaRPr lang="en-US" sz="6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620093" y="1984030"/>
              <a:ext cx="941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/>
                <a:t>22:K</a:t>
              </a:r>
              <a:r>
                <a:rPr lang="en-US" sz="600" dirty="0" smtClean="0">
                  <a:sym typeface="Wingdings"/>
                </a:rPr>
                <a:t>Q</a:t>
              </a:r>
            </a:p>
            <a:p>
              <a:pPr algn="ctr"/>
              <a:r>
                <a:rPr lang="en-US" sz="600" dirty="0" smtClean="0"/>
                <a:t>yields, by setting </a:t>
              </a:r>
            </a:p>
            <a:p>
              <a:pPr algn="ctr"/>
              <a:r>
                <a:rPr lang="en-US" sz="600" dirty="0" smtClean="0"/>
                <a:t>R=resting extension of S</a:t>
              </a:r>
            </a:p>
            <a:p>
              <a:pPr algn="ctr"/>
              <a:r>
                <a:rPr lang="en-US" sz="600" dirty="0" smtClean="0"/>
                <a:t>r=failure extension of g</a:t>
              </a:r>
              <a:endParaRPr lang="en-US" sz="6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91161" y="1112254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/>
                <a:t>28:M</a:t>
              </a:r>
              <a:r>
                <a:rPr lang="en-US" sz="600" dirty="0" smtClean="0">
                  <a:sym typeface="Wingdings"/>
                </a:rPr>
                <a:t>Q</a:t>
              </a:r>
            </a:p>
            <a:p>
              <a:pPr algn="ctr"/>
              <a:r>
                <a:rPr lang="en-US" sz="600" dirty="0" smtClean="0"/>
                <a:t>yields, by setting </a:t>
              </a:r>
            </a:p>
            <a:p>
              <a:pPr algn="ctr"/>
              <a:r>
                <a:rPr lang="en-US" sz="600" dirty="0" smtClean="0"/>
                <a:t>x=R and y=r</a:t>
              </a:r>
              <a:endParaRPr lang="en-US" sz="6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697464" y="478262"/>
              <a:ext cx="877163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smtClean="0">
                  <a:latin typeface="Times New Roman"/>
                  <a:cs typeface="Times New Roman"/>
                </a:rPr>
                <a:t>M: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a pair (R,r) of  real 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numbers such that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R is roughly equal to r</a:t>
              </a:r>
              <a:endParaRPr lang="en-US" sz="600">
                <a:latin typeface="Times New Roman"/>
                <a:cs typeface="Times New Roman"/>
              </a:endParaRPr>
            </a:p>
          </p:txBody>
        </p:sp>
        <p:cxnSp>
          <p:nvCxnSpPr>
            <p:cNvPr id="44" name="Straight Arrow Connector 43"/>
            <p:cNvCxnSpPr>
              <a:stCxn id="23" idx="3"/>
              <a:endCxn id="40" idx="1"/>
            </p:cNvCxnSpPr>
            <p:nvPr/>
          </p:nvCxnSpPr>
          <p:spPr>
            <a:xfrm>
              <a:off x="1499651" y="709095"/>
              <a:ext cx="11978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0" idx="3"/>
              <a:endCxn id="5" idx="1"/>
            </p:cNvCxnSpPr>
            <p:nvPr/>
          </p:nvCxnSpPr>
          <p:spPr>
            <a:xfrm>
              <a:off x="1525300" y="1953253"/>
              <a:ext cx="1300404" cy="109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1688148" y="1040983"/>
              <a:ext cx="787395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600" dirty="0" smtClean="0"/>
                <a:t>Fiber product:</a:t>
              </a:r>
            </a:p>
            <a:p>
              <a:pPr algn="ctr"/>
              <a:r>
                <a:rPr lang="en-US" sz="600" dirty="0"/>
                <a:t>(I,</a:t>
              </a:r>
              <a:r>
                <a:rPr lang="en-US" sz="600" dirty="0" smtClean="0"/>
                <a:t>17,18)</a:t>
              </a:r>
              <a:r>
                <a:rPr lang="en-US" sz="600" dirty="0"/>
                <a:t>=(</a:t>
              </a:r>
              <a:r>
                <a:rPr lang="en-US" sz="600" dirty="0" smtClean="0"/>
                <a:t>28)</a:t>
              </a:r>
              <a:r>
                <a:rPr lang="en-US" sz="600" dirty="0"/>
                <a:t>Q(</a:t>
              </a:r>
              <a:r>
                <a:rPr lang="en-US" sz="600" dirty="0" smtClean="0"/>
                <a:t>22)</a:t>
              </a:r>
              <a:endParaRPr lang="en-US" sz="600" dirty="0"/>
            </a:p>
            <a:p>
              <a:pPr algn="ctr"/>
              <a:endParaRPr lang="en-US" sz="600" dirty="0" smtClean="0"/>
            </a:p>
            <a:p>
              <a:pPr algn="ctr"/>
              <a:r>
                <a:rPr lang="en-US" sz="600" dirty="0" smtClean="0"/>
                <a:t>Commutes:</a:t>
              </a:r>
            </a:p>
            <a:p>
              <a:pPr algn="ctr"/>
              <a:r>
                <a:rPr lang="en-US" sz="600" dirty="0" smtClean="0"/>
                <a:t>17;28=18;22</a:t>
              </a:r>
              <a:endParaRPr lang="en-US" sz="600" dirty="0"/>
            </a:p>
          </p:txBody>
        </p:sp>
      </p:grpSp>
      <p:grpSp>
        <p:nvGrpSpPr>
          <p:cNvPr id="3" name="Group 179"/>
          <p:cNvGrpSpPr/>
          <p:nvPr/>
        </p:nvGrpSpPr>
        <p:grpSpPr>
          <a:xfrm>
            <a:off x="4886910" y="442663"/>
            <a:ext cx="3375452" cy="1818366"/>
            <a:chOff x="4886910" y="442663"/>
            <a:chExt cx="3375452" cy="1818366"/>
          </a:xfrm>
        </p:grpSpPr>
        <p:sp>
          <p:nvSpPr>
            <p:cNvPr id="58" name="TextBox 57"/>
            <p:cNvSpPr txBox="1"/>
            <p:nvPr/>
          </p:nvSpPr>
          <p:spPr>
            <a:xfrm>
              <a:off x="7095593" y="528453"/>
              <a:ext cx="11336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smtClean="0">
                  <a:latin typeface="Times New Roman"/>
                  <a:cs typeface="Times New Roman"/>
                </a:rPr>
                <a:t>N: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a pair (b,g) of building blocks, 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serving as bricks and glue</a:t>
              </a:r>
              <a:endParaRPr lang="en-US" sz="600">
                <a:latin typeface="Times New Roman"/>
                <a:cs typeface="Times New Roman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886910" y="1772611"/>
              <a:ext cx="121058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smtClean="0">
                  <a:latin typeface="Times New Roman"/>
                  <a:cs typeface="Times New Roman"/>
                </a:rPr>
                <a:t>L: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a pair (b,S) of building blocks, 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serving as bricks and strong-glue</a:t>
              </a:r>
              <a:endParaRPr lang="en-US" sz="600">
                <a:latin typeface="Times New Roman"/>
                <a:cs typeface="Times New Roman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464340" y="1829723"/>
              <a:ext cx="39615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>
                  <a:latin typeface="Times New Roman"/>
                  <a:cs typeface="Times New Roman"/>
                </a:rPr>
                <a:t>R</a:t>
              </a:r>
              <a:r>
                <a:rPr lang="en-US" sz="600" b="1" smtClean="0">
                  <a:latin typeface="Times New Roman"/>
                  <a:cs typeface="Times New Roman"/>
                </a:rPr>
                <a:t>: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a brick</a:t>
              </a:r>
              <a:endParaRPr lang="en-US" sz="600">
                <a:latin typeface="Times New Roman"/>
                <a:cs typeface="Times New Roman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957442" y="482286"/>
              <a:ext cx="1069524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smtClean="0">
                  <a:latin typeface="Times New Roman"/>
                  <a:cs typeface="Times New Roman"/>
                </a:rPr>
                <a:t>K: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a threesome of building 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blocks (b,g,S), serving as 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bricks, glue, and strong-glue</a:t>
              </a:r>
              <a:endParaRPr lang="en-US" sz="600">
                <a:latin typeface="Times New Roman"/>
                <a:cs typeface="Times New Roman"/>
              </a:endParaRPr>
            </a:p>
          </p:txBody>
        </p:sp>
        <p:cxnSp>
          <p:nvCxnSpPr>
            <p:cNvPr id="70" name="Straight Arrow Connector 69"/>
            <p:cNvCxnSpPr>
              <a:stCxn id="69" idx="2"/>
              <a:endCxn id="59" idx="0"/>
            </p:cNvCxnSpPr>
            <p:nvPr/>
          </p:nvCxnSpPr>
          <p:spPr>
            <a:xfrm>
              <a:off x="5492204" y="943951"/>
              <a:ext cx="0" cy="8286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69" idx="3"/>
              <a:endCxn id="58" idx="1"/>
            </p:cNvCxnSpPr>
            <p:nvPr/>
          </p:nvCxnSpPr>
          <p:spPr>
            <a:xfrm>
              <a:off x="6026966" y="713119"/>
              <a:ext cx="10686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5069759" y="1171021"/>
              <a:ext cx="4421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/>
                <a:t>23:K</a:t>
              </a:r>
              <a:r>
                <a:rPr lang="en-US" sz="600" dirty="0" smtClean="0">
                  <a:sym typeface="Wingdings"/>
                </a:rPr>
                <a:t>L</a:t>
              </a:r>
            </a:p>
            <a:p>
              <a:pPr algn="ctr"/>
              <a:r>
                <a:rPr lang="en-US" sz="600" dirty="0" smtClean="0"/>
                <a:t>includes</a:t>
              </a:r>
              <a:endParaRPr lang="en-US" sz="6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317357" y="442663"/>
              <a:ext cx="4549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/>
                <a:t>24:K</a:t>
              </a:r>
              <a:r>
                <a:rPr lang="en-US" sz="600" dirty="0" smtClean="0">
                  <a:sym typeface="Wingdings"/>
                </a:rPr>
                <a:t>N</a:t>
              </a:r>
            </a:p>
            <a:p>
              <a:pPr algn="ctr"/>
              <a:r>
                <a:rPr lang="en-US" sz="600" dirty="0" smtClean="0"/>
                <a:t>includes</a:t>
              </a:r>
              <a:endParaRPr lang="en-US" sz="6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454849" y="1984030"/>
              <a:ext cx="5843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/>
                <a:t>27:L</a:t>
              </a:r>
              <a:r>
                <a:rPr lang="en-US" sz="600" dirty="0" smtClean="0">
                  <a:sym typeface="Wingdings"/>
                </a:rPr>
                <a:t>R</a:t>
              </a:r>
            </a:p>
            <a:p>
              <a:pPr algn="ctr"/>
              <a:r>
                <a:rPr lang="en-US" sz="600" dirty="0" smtClean="0">
                  <a:sym typeface="Wingdings"/>
                </a:rPr>
                <a:t>includes as </a:t>
              </a:r>
              <a:r>
                <a:rPr lang="en-US" sz="600" dirty="0" smtClean="0"/>
                <a:t>b</a:t>
              </a:r>
              <a:endParaRPr lang="en-US" sz="6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678022" y="1189198"/>
              <a:ext cx="5843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/>
                <a:t>30:N</a:t>
              </a:r>
              <a:r>
                <a:rPr lang="en-US" sz="600" dirty="0" smtClean="0">
                  <a:sym typeface="Wingdings"/>
                </a:rPr>
                <a:t>R</a:t>
              </a:r>
            </a:p>
            <a:p>
              <a:pPr algn="ctr"/>
              <a:r>
                <a:rPr lang="en-US" sz="600" dirty="0" smtClean="0">
                  <a:sym typeface="Wingdings"/>
                </a:rPr>
                <a:t>includes as </a:t>
              </a:r>
              <a:r>
                <a:rPr lang="en-US" sz="600" dirty="0" smtClean="0"/>
                <a:t>b</a:t>
              </a:r>
              <a:endParaRPr lang="en-US" sz="600" dirty="0"/>
            </a:p>
          </p:txBody>
        </p:sp>
        <p:cxnSp>
          <p:nvCxnSpPr>
            <p:cNvPr id="96" name="Straight Arrow Connector 95"/>
            <p:cNvCxnSpPr>
              <a:stCxn id="59" idx="3"/>
              <a:endCxn id="60" idx="1"/>
            </p:cNvCxnSpPr>
            <p:nvPr/>
          </p:nvCxnSpPr>
          <p:spPr>
            <a:xfrm>
              <a:off x="6097498" y="1957277"/>
              <a:ext cx="1366842" cy="109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58" idx="2"/>
              <a:endCxn id="60" idx="0"/>
            </p:cNvCxnSpPr>
            <p:nvPr/>
          </p:nvCxnSpPr>
          <p:spPr>
            <a:xfrm>
              <a:off x="7662415" y="897785"/>
              <a:ext cx="0" cy="9319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/>
            <p:cNvSpPr/>
            <p:nvPr/>
          </p:nvSpPr>
          <p:spPr>
            <a:xfrm>
              <a:off x="6212257" y="1039600"/>
              <a:ext cx="800219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600" dirty="0" smtClean="0"/>
                <a:t>Fiber product:</a:t>
              </a:r>
            </a:p>
            <a:p>
              <a:pPr algn="ctr"/>
              <a:r>
                <a:rPr lang="en-US" sz="600" dirty="0"/>
                <a:t>(K,</a:t>
              </a:r>
              <a:r>
                <a:rPr lang="en-US" sz="600" dirty="0" smtClean="0"/>
                <a:t>23,24)</a:t>
              </a:r>
              <a:r>
                <a:rPr lang="en-US" sz="600" dirty="0"/>
                <a:t>=(</a:t>
              </a:r>
              <a:r>
                <a:rPr lang="en-US" sz="600" dirty="0" smtClean="0"/>
                <a:t>27)</a:t>
              </a:r>
              <a:r>
                <a:rPr lang="en-US" sz="600" dirty="0"/>
                <a:t>R</a:t>
              </a:r>
              <a:r>
                <a:rPr lang="en-US" sz="600" dirty="0" smtClean="0"/>
                <a:t>(30)</a:t>
              </a:r>
              <a:endParaRPr lang="en-US" sz="600" dirty="0"/>
            </a:p>
            <a:p>
              <a:pPr algn="ctr"/>
              <a:endParaRPr lang="en-US" sz="600" dirty="0" smtClean="0"/>
            </a:p>
            <a:p>
              <a:pPr algn="ctr"/>
              <a:r>
                <a:rPr lang="en-US" sz="600" dirty="0" smtClean="0"/>
                <a:t>Commutes:</a:t>
              </a:r>
            </a:p>
            <a:p>
              <a:pPr algn="ctr"/>
              <a:r>
                <a:rPr lang="en-US" sz="600" dirty="0" smtClean="0"/>
                <a:t>24;30=23;27</a:t>
              </a:r>
              <a:endParaRPr lang="en-US" sz="600" dirty="0"/>
            </a:p>
          </p:txBody>
        </p:sp>
      </p:grpSp>
      <p:grpSp>
        <p:nvGrpSpPr>
          <p:cNvPr id="4" name="Group 180"/>
          <p:cNvGrpSpPr/>
          <p:nvPr/>
        </p:nvGrpSpPr>
        <p:grpSpPr>
          <a:xfrm>
            <a:off x="390329" y="3473890"/>
            <a:ext cx="3386740" cy="2191155"/>
            <a:chOff x="372420" y="3389270"/>
            <a:chExt cx="3386740" cy="2191155"/>
          </a:xfrm>
        </p:grpSpPr>
        <p:sp>
          <p:nvSpPr>
            <p:cNvPr id="114" name="TextBox 113"/>
            <p:cNvSpPr txBox="1"/>
            <p:nvPr/>
          </p:nvSpPr>
          <p:spPr>
            <a:xfrm>
              <a:off x="2783251" y="4903317"/>
              <a:ext cx="62068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smtClean="0">
                  <a:latin typeface="Times New Roman"/>
                  <a:cs typeface="Times New Roman"/>
                </a:rPr>
                <a:t>Q: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a pair (x,y) of 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real numbers</a:t>
              </a:r>
              <a:endParaRPr lang="en-US" sz="600">
                <a:latin typeface="Times New Roman"/>
                <a:cs typeface="Times New Roman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72420" y="4857150"/>
              <a:ext cx="123623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 smtClean="0">
                  <a:latin typeface="Times New Roman"/>
                  <a:cs typeface="Times New Roman"/>
                </a:rPr>
                <a:t>P: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a pair (B1,B2) of building blocks, 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such that B2 can connect two 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instances</a:t>
              </a:r>
              <a:r>
                <a:rPr lang="en-US" sz="600" dirty="0">
                  <a:latin typeface="Times New Roman"/>
                  <a:cs typeface="Times New Roman"/>
                </a:rPr>
                <a:t> </a:t>
              </a:r>
              <a:r>
                <a:rPr lang="en-US" sz="600" dirty="0" smtClean="0">
                  <a:latin typeface="Times New Roman"/>
                  <a:cs typeface="Times New Roman"/>
                </a:rPr>
                <a:t>of B1</a:t>
              </a:r>
              <a:endParaRPr lang="en-US" sz="600" dirty="0">
                <a:latin typeface="Times New Roman"/>
                <a:cs typeface="Times New Roman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85244" y="3636250"/>
              <a:ext cx="121058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smtClean="0">
                  <a:latin typeface="Times New Roman"/>
                  <a:cs typeface="Times New Roman"/>
                </a:rPr>
                <a:t>L: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a pair (b,S) of building blocks, 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serving as bricks and strong-glue</a:t>
              </a:r>
              <a:endParaRPr lang="en-US" sz="600">
                <a:latin typeface="Times New Roman"/>
                <a:cs typeface="Times New Roman"/>
              </a:endParaRPr>
            </a:p>
          </p:txBody>
        </p:sp>
        <p:cxnSp>
          <p:nvCxnSpPr>
            <p:cNvPr id="122" name="Straight Arrow Connector 121"/>
            <p:cNvCxnSpPr>
              <a:stCxn id="115" idx="3"/>
              <a:endCxn id="114" idx="1"/>
            </p:cNvCxnSpPr>
            <p:nvPr/>
          </p:nvCxnSpPr>
          <p:spPr>
            <a:xfrm>
              <a:off x="1608656" y="5087983"/>
              <a:ext cx="117459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2655011" y="3587309"/>
              <a:ext cx="877163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smtClean="0">
                  <a:latin typeface="Times New Roman"/>
                  <a:cs typeface="Times New Roman"/>
                </a:rPr>
                <a:t>M: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a pair (R,r) of  real 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numbers such that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R is roughly equal to r</a:t>
              </a:r>
              <a:endParaRPr lang="en-US" sz="600">
                <a:latin typeface="Times New Roman"/>
                <a:cs typeface="Times New Roman"/>
              </a:endParaRPr>
            </a:p>
          </p:txBody>
        </p:sp>
        <p:cxnSp>
          <p:nvCxnSpPr>
            <p:cNvPr id="124" name="Straight Arrow Connector 123"/>
            <p:cNvCxnSpPr>
              <a:stCxn id="123" idx="2"/>
              <a:endCxn id="114" idx="0"/>
            </p:cNvCxnSpPr>
            <p:nvPr/>
          </p:nvCxnSpPr>
          <p:spPr>
            <a:xfrm>
              <a:off x="3093593" y="4048974"/>
              <a:ext cx="0" cy="85434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stCxn id="117" idx="3"/>
              <a:endCxn id="123" idx="1"/>
            </p:cNvCxnSpPr>
            <p:nvPr/>
          </p:nvCxnSpPr>
          <p:spPr>
            <a:xfrm flipV="1">
              <a:off x="1595832" y="3818142"/>
              <a:ext cx="1059179" cy="27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117" idx="2"/>
              <a:endCxn id="115" idx="0"/>
            </p:cNvCxnSpPr>
            <p:nvPr/>
          </p:nvCxnSpPr>
          <p:spPr>
            <a:xfrm>
              <a:off x="990538" y="4005582"/>
              <a:ext cx="0" cy="8515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1631010" y="5118760"/>
              <a:ext cx="9694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/>
                <a:t>34:P</a:t>
              </a:r>
              <a:r>
                <a:rPr lang="en-US" sz="600" dirty="0" smtClean="0">
                  <a:sym typeface="Wingdings"/>
                </a:rPr>
                <a:t>Q</a:t>
              </a:r>
            </a:p>
            <a:p>
              <a:pPr algn="ctr"/>
              <a:r>
                <a:rPr lang="en-US" sz="600" dirty="0" smtClean="0"/>
                <a:t>yields, by setting </a:t>
              </a:r>
            </a:p>
            <a:p>
              <a:pPr algn="ctr"/>
              <a:r>
                <a:rPr lang="en-US" sz="600" dirty="0" smtClean="0"/>
                <a:t>x=failure extension of B1</a:t>
              </a:r>
            </a:p>
            <a:p>
              <a:pPr algn="ctr"/>
              <a:r>
                <a:rPr lang="en-US" sz="600" dirty="0"/>
                <a:t>y</a:t>
              </a:r>
              <a:r>
                <a:rPr lang="en-US" sz="600" dirty="0" smtClean="0"/>
                <a:t>=failure extension of B2</a:t>
              </a:r>
              <a:endParaRPr lang="en-US" sz="6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048709" y="4241903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/>
                <a:t>28:M</a:t>
              </a:r>
              <a:r>
                <a:rPr lang="en-US" sz="600" dirty="0" smtClean="0">
                  <a:sym typeface="Wingdings"/>
                </a:rPr>
                <a:t>Q</a:t>
              </a:r>
            </a:p>
            <a:p>
              <a:pPr algn="ctr"/>
              <a:r>
                <a:rPr lang="en-US" sz="600" dirty="0" smtClean="0"/>
                <a:t>yields, by setting </a:t>
              </a:r>
            </a:p>
            <a:p>
              <a:pPr algn="ctr"/>
              <a:r>
                <a:rPr lang="en-US" sz="600" dirty="0" smtClean="0"/>
                <a:t>x=R and y=r</a:t>
              </a:r>
              <a:endParaRPr lang="en-US" sz="6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90329" y="4241903"/>
              <a:ext cx="584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/>
                <a:t>26:L</a:t>
              </a:r>
              <a:r>
                <a:rPr lang="en-US" sz="600" dirty="0" smtClean="0">
                  <a:sym typeface="Wingdings"/>
                </a:rPr>
                <a:t>P</a:t>
              </a:r>
            </a:p>
            <a:p>
              <a:pPr algn="ctr"/>
              <a:r>
                <a:rPr lang="en-US" sz="600" dirty="0" smtClean="0"/>
                <a:t>is, with B1=b</a:t>
              </a:r>
            </a:p>
            <a:p>
              <a:pPr algn="ctr"/>
              <a:r>
                <a:rPr lang="en-US" sz="600" dirty="0" smtClean="0"/>
                <a:t>and B2=S</a:t>
              </a:r>
              <a:endParaRPr lang="en-US" sz="6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631010" y="3389270"/>
              <a:ext cx="9231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/>
                <a:t>25:L</a:t>
              </a:r>
              <a:r>
                <a:rPr lang="en-US" sz="600" dirty="0" smtClean="0">
                  <a:sym typeface="Wingdings"/>
                </a:rPr>
                <a:t>M</a:t>
              </a:r>
            </a:p>
            <a:p>
              <a:pPr algn="ctr"/>
              <a:r>
                <a:rPr lang="en-US" sz="600" dirty="0" smtClean="0"/>
                <a:t>yields, by setting </a:t>
              </a:r>
            </a:p>
            <a:p>
              <a:pPr algn="ctr"/>
              <a:r>
                <a:rPr lang="en-US" sz="600" dirty="0"/>
                <a:t>R</a:t>
              </a:r>
              <a:r>
                <a:rPr lang="en-US" sz="600" dirty="0" smtClean="0"/>
                <a:t>=failure extension of b</a:t>
              </a:r>
            </a:p>
            <a:p>
              <a:pPr algn="ctr"/>
              <a:r>
                <a:rPr lang="en-US" sz="600" dirty="0" smtClean="0"/>
                <a:t>r=failure extension of S</a:t>
              </a:r>
              <a:endParaRPr lang="en-US" sz="600" dirty="0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1654782" y="4169062"/>
              <a:ext cx="800219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600" dirty="0" smtClean="0"/>
                <a:t>Fiber product:</a:t>
              </a:r>
            </a:p>
            <a:p>
              <a:pPr algn="ctr"/>
              <a:r>
                <a:rPr lang="en-US" sz="600" dirty="0"/>
                <a:t>(L,</a:t>
              </a:r>
              <a:r>
                <a:rPr lang="en-US" sz="600" dirty="0" smtClean="0"/>
                <a:t>25,26)</a:t>
              </a:r>
              <a:r>
                <a:rPr lang="en-US" sz="600" dirty="0"/>
                <a:t>=(</a:t>
              </a:r>
              <a:r>
                <a:rPr lang="en-US" sz="600" dirty="0" smtClean="0"/>
                <a:t>28)</a:t>
              </a:r>
              <a:r>
                <a:rPr lang="en-US" sz="600" dirty="0"/>
                <a:t>Q(</a:t>
              </a:r>
              <a:r>
                <a:rPr lang="en-US" sz="600" dirty="0" smtClean="0"/>
                <a:t>34)</a:t>
              </a:r>
              <a:endParaRPr lang="en-US" sz="600" dirty="0"/>
            </a:p>
            <a:p>
              <a:pPr algn="ctr"/>
              <a:endParaRPr lang="en-US" sz="600" dirty="0" smtClean="0"/>
            </a:p>
            <a:p>
              <a:pPr algn="ctr"/>
              <a:r>
                <a:rPr lang="en-US" sz="600" dirty="0" smtClean="0"/>
                <a:t>Commutes:</a:t>
              </a:r>
            </a:p>
            <a:p>
              <a:pPr algn="ctr"/>
              <a:r>
                <a:rPr lang="en-US" sz="600" dirty="0" smtClean="0"/>
                <a:t>25;28=26;34</a:t>
              </a:r>
              <a:endParaRPr lang="en-US" sz="600" dirty="0"/>
            </a:p>
          </p:txBody>
        </p:sp>
      </p:grpSp>
      <p:grpSp>
        <p:nvGrpSpPr>
          <p:cNvPr id="6" name="Group 181"/>
          <p:cNvGrpSpPr/>
          <p:nvPr/>
        </p:nvGrpSpPr>
        <p:grpSpPr>
          <a:xfrm>
            <a:off x="4851754" y="3537246"/>
            <a:ext cx="3568096" cy="2171781"/>
            <a:chOff x="4833845" y="3397106"/>
            <a:chExt cx="3568096" cy="2171781"/>
          </a:xfrm>
        </p:grpSpPr>
        <p:sp>
          <p:nvSpPr>
            <p:cNvPr id="151" name="TextBox 150"/>
            <p:cNvSpPr txBox="1"/>
            <p:nvPr/>
          </p:nvSpPr>
          <p:spPr>
            <a:xfrm>
              <a:off x="7376088" y="4856371"/>
              <a:ext cx="62068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smtClean="0">
                  <a:latin typeface="Times New Roman"/>
                  <a:cs typeface="Times New Roman"/>
                </a:rPr>
                <a:t>Q: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a pair (x,y) of 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real numbers</a:t>
              </a:r>
              <a:endParaRPr lang="en-US" sz="600">
                <a:latin typeface="Times New Roman"/>
                <a:cs typeface="Times New Roman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833845" y="4810204"/>
              <a:ext cx="123623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 smtClean="0">
                  <a:latin typeface="Times New Roman"/>
                  <a:cs typeface="Times New Roman"/>
                </a:rPr>
                <a:t>P: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a pair (B1,B2) of building blocks, 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such that B2 can connect two 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instances</a:t>
              </a:r>
              <a:r>
                <a:rPr lang="en-US" sz="600" dirty="0">
                  <a:latin typeface="Times New Roman"/>
                  <a:cs typeface="Times New Roman"/>
                </a:rPr>
                <a:t> </a:t>
              </a:r>
              <a:r>
                <a:rPr lang="en-US" sz="600" dirty="0" smtClean="0">
                  <a:latin typeface="Times New Roman"/>
                  <a:cs typeface="Times New Roman"/>
                </a:rPr>
                <a:t>of B1</a:t>
              </a:r>
              <a:endParaRPr lang="en-US" sz="600" dirty="0">
                <a:latin typeface="Times New Roman"/>
                <a:cs typeface="Times New Roman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4886910" y="3667371"/>
              <a:ext cx="11336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 smtClean="0">
                  <a:latin typeface="Times New Roman"/>
                  <a:cs typeface="Times New Roman"/>
                </a:rPr>
                <a:t>N: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a pair (</a:t>
              </a:r>
              <a:r>
                <a:rPr lang="en-US" sz="600" dirty="0" err="1" smtClean="0">
                  <a:latin typeface="Times New Roman"/>
                  <a:cs typeface="Times New Roman"/>
                </a:rPr>
                <a:t>b,g</a:t>
              </a:r>
              <a:r>
                <a:rPr lang="en-US" sz="600" dirty="0" smtClean="0">
                  <a:latin typeface="Times New Roman"/>
                  <a:cs typeface="Times New Roman"/>
                </a:rPr>
                <a:t>) of building blocks, 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serving as bricks and glue</a:t>
              </a:r>
              <a:endParaRPr lang="en-US" sz="600" dirty="0">
                <a:latin typeface="Times New Roman"/>
                <a:cs typeface="Times New Roman"/>
              </a:endParaRPr>
            </a:p>
          </p:txBody>
        </p:sp>
        <p:cxnSp>
          <p:nvCxnSpPr>
            <p:cNvPr id="154" name="Straight Arrow Connector 153"/>
            <p:cNvCxnSpPr>
              <a:stCxn id="153" idx="2"/>
              <a:endCxn id="152" idx="0"/>
            </p:cNvCxnSpPr>
            <p:nvPr/>
          </p:nvCxnSpPr>
          <p:spPr>
            <a:xfrm flipH="1">
              <a:off x="5451963" y="4036703"/>
              <a:ext cx="1769" cy="77350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>
              <a:stCxn id="152" idx="3"/>
              <a:endCxn id="151" idx="1"/>
            </p:cNvCxnSpPr>
            <p:nvPr/>
          </p:nvCxnSpPr>
          <p:spPr>
            <a:xfrm>
              <a:off x="6070081" y="5041037"/>
              <a:ext cx="130600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/>
            <p:cNvSpPr txBox="1"/>
            <p:nvPr/>
          </p:nvSpPr>
          <p:spPr>
            <a:xfrm>
              <a:off x="7291676" y="3623449"/>
              <a:ext cx="76174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smtClean="0">
                  <a:latin typeface="Times New Roman"/>
                  <a:cs typeface="Times New Roman"/>
                </a:rPr>
                <a:t>O: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a pair (R,r) of  real 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numbers such that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R&gt;&gt;r </a:t>
              </a:r>
              <a:endParaRPr lang="en-US" sz="600">
                <a:latin typeface="Times New Roman"/>
                <a:cs typeface="Times New Roman"/>
              </a:endParaRPr>
            </a:p>
          </p:txBody>
        </p:sp>
        <p:cxnSp>
          <p:nvCxnSpPr>
            <p:cNvPr id="158" name="Straight Arrow Connector 157"/>
            <p:cNvCxnSpPr>
              <a:stCxn id="153" idx="3"/>
              <a:endCxn id="156" idx="1"/>
            </p:cNvCxnSpPr>
            <p:nvPr/>
          </p:nvCxnSpPr>
          <p:spPr>
            <a:xfrm>
              <a:off x="6020554" y="3852037"/>
              <a:ext cx="1271122" cy="224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/>
            <p:cNvSpPr txBox="1"/>
            <p:nvPr/>
          </p:nvSpPr>
          <p:spPr>
            <a:xfrm>
              <a:off x="6212951" y="5107222"/>
              <a:ext cx="9694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/>
                <a:t>34:P</a:t>
              </a:r>
              <a:r>
                <a:rPr lang="en-US" sz="600" dirty="0" smtClean="0">
                  <a:sym typeface="Wingdings"/>
                </a:rPr>
                <a:t>Q</a:t>
              </a:r>
            </a:p>
            <a:p>
              <a:pPr algn="ctr"/>
              <a:r>
                <a:rPr lang="en-US" sz="600" dirty="0" smtClean="0"/>
                <a:t>yields, by setting </a:t>
              </a:r>
            </a:p>
            <a:p>
              <a:pPr algn="ctr"/>
              <a:r>
                <a:rPr lang="en-US" sz="600" dirty="0" smtClean="0"/>
                <a:t>x=failure extension of B1</a:t>
              </a:r>
            </a:p>
            <a:p>
              <a:pPr algn="ctr"/>
              <a:r>
                <a:rPr lang="en-US" sz="600" dirty="0"/>
                <a:t>y</a:t>
              </a:r>
              <a:r>
                <a:rPr lang="en-US" sz="600" dirty="0" smtClean="0"/>
                <a:t>=failure extension of B2</a:t>
              </a:r>
              <a:endParaRPr lang="en-US" sz="600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6188825" y="3397106"/>
              <a:ext cx="9231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/>
                <a:t>29:N</a:t>
              </a:r>
              <a:r>
                <a:rPr lang="en-US" sz="600" dirty="0" smtClean="0">
                  <a:sym typeface="Wingdings"/>
                </a:rPr>
                <a:t>O</a:t>
              </a:r>
            </a:p>
            <a:p>
              <a:pPr algn="ctr"/>
              <a:r>
                <a:rPr lang="en-US" sz="600" dirty="0" smtClean="0"/>
                <a:t>yields, by setting </a:t>
              </a:r>
            </a:p>
            <a:p>
              <a:pPr algn="ctr"/>
              <a:r>
                <a:rPr lang="en-US" sz="600" dirty="0"/>
                <a:t>R</a:t>
              </a:r>
              <a:r>
                <a:rPr lang="en-US" sz="600" dirty="0" smtClean="0"/>
                <a:t>=failure extension of b</a:t>
              </a:r>
            </a:p>
            <a:p>
              <a:pPr algn="ctr"/>
              <a:r>
                <a:rPr lang="en-US" sz="600" dirty="0" smtClean="0"/>
                <a:t>r=failure extension of g</a:t>
              </a:r>
              <a:endParaRPr lang="en-US" sz="600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7691490" y="4257292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/>
                <a:t>33:O</a:t>
              </a:r>
              <a:r>
                <a:rPr lang="en-US" sz="600" dirty="0" smtClean="0">
                  <a:sym typeface="Wingdings"/>
                </a:rPr>
                <a:t>Q</a:t>
              </a:r>
            </a:p>
            <a:p>
              <a:pPr algn="ctr"/>
              <a:r>
                <a:rPr lang="en-US" sz="600" dirty="0" smtClean="0"/>
                <a:t>yields, by setting </a:t>
              </a:r>
            </a:p>
            <a:p>
              <a:pPr algn="ctr"/>
              <a:r>
                <a:rPr lang="en-US" sz="600" dirty="0" smtClean="0"/>
                <a:t>x=R and y=r</a:t>
              </a:r>
              <a:endParaRPr lang="en-US" sz="600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4844088" y="4198285"/>
              <a:ext cx="584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/>
                <a:t>32:N</a:t>
              </a:r>
              <a:r>
                <a:rPr lang="en-US" sz="600" dirty="0" smtClean="0">
                  <a:sym typeface="Wingdings"/>
                </a:rPr>
                <a:t>P</a:t>
              </a:r>
            </a:p>
            <a:p>
              <a:pPr algn="ctr"/>
              <a:r>
                <a:rPr lang="en-US" sz="600" dirty="0" smtClean="0"/>
                <a:t>is, with B1=b</a:t>
              </a:r>
            </a:p>
            <a:p>
              <a:pPr algn="ctr"/>
              <a:r>
                <a:rPr lang="en-US" sz="600" dirty="0" smtClean="0"/>
                <a:t>and B2=g</a:t>
              </a:r>
              <a:endParaRPr lang="en-US" sz="600" dirty="0"/>
            </a:p>
          </p:txBody>
        </p:sp>
        <p:cxnSp>
          <p:nvCxnSpPr>
            <p:cNvPr id="170" name="Straight Arrow Connector 169"/>
            <p:cNvCxnSpPr>
              <a:stCxn id="156" idx="2"/>
              <a:endCxn id="151" idx="0"/>
            </p:cNvCxnSpPr>
            <p:nvPr/>
          </p:nvCxnSpPr>
          <p:spPr>
            <a:xfrm>
              <a:off x="7672550" y="4085114"/>
              <a:ext cx="13880" cy="7712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3" name="Rectangle 182"/>
          <p:cNvSpPr/>
          <p:nvPr/>
        </p:nvSpPr>
        <p:spPr>
          <a:xfrm>
            <a:off x="6288969" y="4326523"/>
            <a:ext cx="81479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" dirty="0" smtClean="0"/>
              <a:t>Fiber product:</a:t>
            </a:r>
          </a:p>
          <a:p>
            <a:pPr algn="ctr"/>
            <a:r>
              <a:rPr lang="en-US" sz="600" dirty="0"/>
              <a:t>(N,</a:t>
            </a:r>
            <a:r>
              <a:rPr lang="en-US" sz="600" dirty="0" smtClean="0"/>
              <a:t>29,32)</a:t>
            </a:r>
            <a:r>
              <a:rPr lang="en-US" sz="600" dirty="0"/>
              <a:t>=(</a:t>
            </a:r>
            <a:r>
              <a:rPr lang="en-US" sz="600" dirty="0" smtClean="0"/>
              <a:t>33)</a:t>
            </a:r>
            <a:r>
              <a:rPr lang="en-US" sz="600" dirty="0"/>
              <a:t>Q(</a:t>
            </a:r>
            <a:r>
              <a:rPr lang="en-US" sz="600" dirty="0" smtClean="0"/>
              <a:t>34) </a:t>
            </a:r>
            <a:endParaRPr lang="en-US" sz="600" dirty="0"/>
          </a:p>
          <a:p>
            <a:pPr algn="ctr"/>
            <a:endParaRPr lang="en-US" sz="600" dirty="0" smtClean="0"/>
          </a:p>
          <a:p>
            <a:pPr algn="ctr"/>
            <a:r>
              <a:rPr lang="en-US" sz="600" dirty="0" smtClean="0"/>
              <a:t>Commutes:</a:t>
            </a:r>
          </a:p>
          <a:p>
            <a:pPr algn="ctr"/>
            <a:r>
              <a:rPr lang="en-US" sz="600" dirty="0" smtClean="0"/>
              <a:t>29;33=32;34</a:t>
            </a:r>
            <a:endParaRPr lang="en-US" sz="600" dirty="0"/>
          </a:p>
        </p:txBody>
      </p:sp>
      <p:sp>
        <p:nvSpPr>
          <p:cNvPr id="184" name="TextBox 183"/>
          <p:cNvSpPr txBox="1"/>
          <p:nvPr/>
        </p:nvSpPr>
        <p:spPr>
          <a:xfrm>
            <a:off x="589192" y="2537117"/>
            <a:ext cx="254428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latin typeface="Times New Roman"/>
                <a:cs typeface="Times New Roman"/>
              </a:rPr>
              <a:t>The fact that this square is a fiber product in effect defines (</a:t>
            </a:r>
            <a:r>
              <a:rPr lang="en-US" sz="700" b="1" dirty="0" smtClean="0">
                <a:latin typeface="Times New Roman"/>
                <a:cs typeface="Times New Roman"/>
              </a:rPr>
              <a:t>I</a:t>
            </a:r>
            <a:r>
              <a:rPr lang="en-US" sz="700" dirty="0" smtClean="0">
                <a:latin typeface="Times New Roman"/>
                <a:cs typeface="Times New Roman"/>
              </a:rPr>
              <a:t>)</a:t>
            </a:r>
          </a:p>
          <a:p>
            <a:pPr algn="ctr"/>
            <a:r>
              <a:rPr lang="en-US" sz="700" dirty="0" smtClean="0">
                <a:latin typeface="Times New Roman"/>
                <a:cs typeface="Times New Roman"/>
              </a:rPr>
              <a:t>“a threesome (</a:t>
            </a:r>
            <a:r>
              <a:rPr lang="en-US" sz="700" dirty="0" err="1" smtClean="0">
                <a:latin typeface="Times New Roman"/>
                <a:cs typeface="Times New Roman"/>
              </a:rPr>
              <a:t>b,g,L</a:t>
            </a:r>
            <a:r>
              <a:rPr lang="en-US" sz="700" dirty="0" smtClean="0">
                <a:latin typeface="Times New Roman"/>
                <a:cs typeface="Times New Roman"/>
              </a:rPr>
              <a:t>) of building blocks, serving as bricks, glue, </a:t>
            </a:r>
          </a:p>
          <a:p>
            <a:pPr algn="ctr"/>
            <a:r>
              <a:rPr lang="en-US" sz="700" dirty="0" smtClean="0">
                <a:latin typeface="Times New Roman"/>
                <a:cs typeface="Times New Roman"/>
              </a:rPr>
              <a:t>and lifeline” to be a threesome of building blocks (</a:t>
            </a:r>
            <a:r>
              <a:rPr lang="en-US" sz="700" dirty="0" err="1" smtClean="0">
                <a:latin typeface="Times New Roman"/>
                <a:cs typeface="Times New Roman"/>
              </a:rPr>
              <a:t>b,g,S</a:t>
            </a:r>
            <a:r>
              <a:rPr lang="en-US" sz="700" dirty="0" smtClean="0">
                <a:latin typeface="Times New Roman"/>
                <a:cs typeface="Times New Roman"/>
              </a:rPr>
              <a:t>), serving</a:t>
            </a:r>
          </a:p>
          <a:p>
            <a:pPr algn="ctr"/>
            <a:r>
              <a:rPr lang="en-US" sz="700" dirty="0" smtClean="0">
                <a:latin typeface="Times New Roman"/>
                <a:cs typeface="Times New Roman"/>
              </a:rPr>
              <a:t>as bricks, glue, and strong-glue, such that the resting extension of </a:t>
            </a:r>
          </a:p>
          <a:p>
            <a:pPr algn="ctr"/>
            <a:r>
              <a:rPr lang="en-US" sz="700" dirty="0" smtClean="0">
                <a:latin typeface="Times New Roman"/>
                <a:cs typeface="Times New Roman"/>
              </a:rPr>
              <a:t>the lifeline is roughly equal to the failure extension of the glue.</a:t>
            </a:r>
            <a:endParaRPr lang="en-US" sz="700" dirty="0">
              <a:latin typeface="Times New Roman"/>
              <a:cs typeface="Times New Roman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5159298" y="2445695"/>
            <a:ext cx="283966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latin typeface="Times New Roman"/>
                <a:cs typeface="Times New Roman"/>
              </a:rPr>
              <a:t>The fact that this square is a fiber product in effect defines (</a:t>
            </a:r>
            <a:r>
              <a:rPr lang="en-US" sz="700" b="1" dirty="0" smtClean="0">
                <a:latin typeface="Times New Roman"/>
                <a:cs typeface="Times New Roman"/>
              </a:rPr>
              <a:t>K</a:t>
            </a:r>
            <a:r>
              <a:rPr lang="en-US" sz="700" dirty="0" smtClean="0">
                <a:latin typeface="Times New Roman"/>
                <a:cs typeface="Times New Roman"/>
              </a:rPr>
              <a:t>)</a:t>
            </a:r>
          </a:p>
          <a:p>
            <a:pPr algn="ctr"/>
            <a:r>
              <a:rPr lang="en-US" sz="700" dirty="0" smtClean="0">
                <a:latin typeface="Times New Roman"/>
                <a:cs typeface="Times New Roman"/>
              </a:rPr>
              <a:t>“a threesome (</a:t>
            </a:r>
            <a:r>
              <a:rPr lang="en-US" sz="700" dirty="0" err="1" smtClean="0">
                <a:latin typeface="Times New Roman"/>
                <a:cs typeface="Times New Roman"/>
              </a:rPr>
              <a:t>b,g,L</a:t>
            </a:r>
            <a:r>
              <a:rPr lang="en-US" sz="700" dirty="0" smtClean="0">
                <a:latin typeface="Times New Roman"/>
                <a:cs typeface="Times New Roman"/>
              </a:rPr>
              <a:t>) of building blocks, serving as bricks, glue, </a:t>
            </a:r>
          </a:p>
          <a:p>
            <a:pPr algn="ctr"/>
            <a:r>
              <a:rPr lang="en-US" sz="700" dirty="0" smtClean="0">
                <a:latin typeface="Times New Roman"/>
                <a:cs typeface="Times New Roman"/>
              </a:rPr>
              <a:t>and strong-glue” to be a pair of building blocks serving as bricks and glue</a:t>
            </a:r>
          </a:p>
          <a:p>
            <a:pPr algn="ctr"/>
            <a:r>
              <a:rPr lang="en-US" sz="700" dirty="0" smtClean="0">
                <a:latin typeface="Times New Roman"/>
                <a:cs typeface="Times New Roman"/>
              </a:rPr>
              <a:t>together with a pair of building blocks serving as bricks and strong-glue, </a:t>
            </a:r>
          </a:p>
          <a:p>
            <a:pPr algn="ctr"/>
            <a:r>
              <a:rPr lang="en-US" sz="700" dirty="0" smtClean="0">
                <a:latin typeface="Times New Roman"/>
                <a:cs typeface="Times New Roman"/>
              </a:rPr>
              <a:t>where the bricks are the same in both cases.</a:t>
            </a:r>
            <a:endParaRPr lang="en-US" sz="700" dirty="0">
              <a:latin typeface="Times New Roman"/>
              <a:cs typeface="Times New Roman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522332" y="5812310"/>
            <a:ext cx="257294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latin typeface="Times New Roman"/>
                <a:cs typeface="Times New Roman"/>
              </a:rPr>
              <a:t>The fact that this square is a fiber product in effect defines (</a:t>
            </a:r>
            <a:r>
              <a:rPr lang="en-US" sz="700" b="1" dirty="0" smtClean="0">
                <a:latin typeface="Times New Roman"/>
                <a:cs typeface="Times New Roman"/>
              </a:rPr>
              <a:t>L</a:t>
            </a:r>
            <a:r>
              <a:rPr lang="en-US" sz="700" dirty="0" smtClean="0">
                <a:latin typeface="Times New Roman"/>
                <a:cs typeface="Times New Roman"/>
              </a:rPr>
              <a:t>)</a:t>
            </a:r>
          </a:p>
          <a:p>
            <a:pPr algn="ctr"/>
            <a:r>
              <a:rPr lang="en-US" sz="700" dirty="0" smtClean="0">
                <a:latin typeface="Times New Roman"/>
                <a:cs typeface="Times New Roman"/>
              </a:rPr>
              <a:t>“a pair (</a:t>
            </a:r>
            <a:r>
              <a:rPr lang="en-US" sz="700" dirty="0" err="1" smtClean="0">
                <a:latin typeface="Times New Roman"/>
                <a:cs typeface="Times New Roman"/>
              </a:rPr>
              <a:t>b,S</a:t>
            </a:r>
            <a:r>
              <a:rPr lang="en-US" sz="700" dirty="0" smtClean="0">
                <a:latin typeface="Times New Roman"/>
                <a:cs typeface="Times New Roman"/>
              </a:rPr>
              <a:t>) of building blocks, serving as bricks and strong-glue”</a:t>
            </a:r>
          </a:p>
          <a:p>
            <a:pPr algn="ctr"/>
            <a:r>
              <a:rPr lang="en-US" sz="700" dirty="0">
                <a:latin typeface="Times New Roman"/>
                <a:cs typeface="Times New Roman"/>
              </a:rPr>
              <a:t> </a:t>
            </a:r>
            <a:r>
              <a:rPr lang="en-US" sz="700" dirty="0" smtClean="0">
                <a:latin typeface="Times New Roman"/>
                <a:cs typeface="Times New Roman"/>
              </a:rPr>
              <a:t>to be a pair of building blocks such that S can connect </a:t>
            </a:r>
          </a:p>
          <a:p>
            <a:pPr algn="ctr"/>
            <a:r>
              <a:rPr lang="en-US" sz="700" dirty="0" smtClean="0">
                <a:latin typeface="Times New Roman"/>
                <a:cs typeface="Times New Roman"/>
              </a:rPr>
              <a:t>two instances of b and such that the failure extension of b</a:t>
            </a:r>
          </a:p>
          <a:p>
            <a:pPr algn="ctr"/>
            <a:r>
              <a:rPr lang="en-US" sz="700" dirty="0" smtClean="0">
                <a:latin typeface="Times New Roman"/>
                <a:cs typeface="Times New Roman"/>
              </a:rPr>
              <a:t>is roughly equal to the failure extension of S.</a:t>
            </a:r>
            <a:endParaRPr lang="en-US" sz="700" dirty="0">
              <a:latin typeface="Times New Roman"/>
              <a:cs typeface="Times New Roman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4957442" y="5812310"/>
            <a:ext cx="242632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latin typeface="Times New Roman"/>
                <a:cs typeface="Times New Roman"/>
              </a:rPr>
              <a:t>The fact that this square is a fiber product in effect defines (</a:t>
            </a:r>
            <a:r>
              <a:rPr lang="en-US" sz="700" b="1" dirty="0" smtClean="0">
                <a:latin typeface="Times New Roman"/>
                <a:cs typeface="Times New Roman"/>
              </a:rPr>
              <a:t>N</a:t>
            </a:r>
            <a:r>
              <a:rPr lang="en-US" sz="700" dirty="0" smtClean="0">
                <a:latin typeface="Times New Roman"/>
                <a:cs typeface="Times New Roman"/>
              </a:rPr>
              <a:t>)</a:t>
            </a:r>
          </a:p>
          <a:p>
            <a:pPr algn="ctr"/>
            <a:r>
              <a:rPr lang="en-US" sz="700" dirty="0" smtClean="0">
                <a:latin typeface="Times New Roman"/>
                <a:cs typeface="Times New Roman"/>
              </a:rPr>
              <a:t>“a pair (</a:t>
            </a:r>
            <a:r>
              <a:rPr lang="en-US" sz="700" dirty="0" err="1" smtClean="0">
                <a:latin typeface="Times New Roman"/>
                <a:cs typeface="Times New Roman"/>
              </a:rPr>
              <a:t>b,g</a:t>
            </a:r>
            <a:r>
              <a:rPr lang="en-US" sz="700" dirty="0" smtClean="0">
                <a:latin typeface="Times New Roman"/>
                <a:cs typeface="Times New Roman"/>
              </a:rPr>
              <a:t>) of building blocks, serving as bricks and glue”</a:t>
            </a:r>
          </a:p>
          <a:p>
            <a:pPr algn="ctr"/>
            <a:r>
              <a:rPr lang="en-US" sz="700" dirty="0">
                <a:latin typeface="Times New Roman"/>
                <a:cs typeface="Times New Roman"/>
              </a:rPr>
              <a:t> </a:t>
            </a:r>
            <a:r>
              <a:rPr lang="en-US" sz="700" dirty="0" smtClean="0">
                <a:latin typeface="Times New Roman"/>
                <a:cs typeface="Times New Roman"/>
              </a:rPr>
              <a:t>to be a pair of building blocks such that g can connect </a:t>
            </a:r>
          </a:p>
          <a:p>
            <a:pPr algn="ctr"/>
            <a:r>
              <a:rPr lang="en-US" sz="700" dirty="0" smtClean="0">
                <a:latin typeface="Times New Roman"/>
                <a:cs typeface="Times New Roman"/>
              </a:rPr>
              <a:t>two instances of b and such that the failure extension of b</a:t>
            </a:r>
          </a:p>
          <a:p>
            <a:pPr algn="ctr"/>
            <a:r>
              <a:rPr lang="en-US" sz="700" dirty="0" smtClean="0">
                <a:latin typeface="Times New Roman"/>
                <a:cs typeface="Times New Roman"/>
              </a:rPr>
              <a:t>is much greater than the failure extension of g.</a:t>
            </a:r>
            <a:endParaRPr lang="en-US" sz="7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396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86304"/>
            <a:ext cx="8568204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 S2: Fiber </a:t>
            </a:r>
            <a:r>
              <a:rPr lang="en-US" dirty="0"/>
              <a:t>products in the </a:t>
            </a:r>
            <a:r>
              <a:rPr lang="en-US" dirty="0" err="1"/>
              <a:t>olog</a:t>
            </a:r>
            <a:r>
              <a:rPr lang="en-US" dirty="0"/>
              <a:t> of the protein.  In each case, the upper left-hand box is the “fiber product” of the rest of the square.  The property of being a fiber product defines the upper left-hand object: for example the notion of </a:t>
            </a:r>
            <a:r>
              <a:rPr lang="en-US" dirty="0" smtClean="0"/>
              <a:t>“one-dimensionality” in </a:t>
            </a:r>
            <a:r>
              <a:rPr lang="en-US" dirty="0"/>
              <a:t>box </a:t>
            </a:r>
            <a:r>
              <a:rPr lang="en-US" b="1" dirty="0" smtClean="0"/>
              <a:t>A</a:t>
            </a:r>
            <a:r>
              <a:rPr lang="en-US" dirty="0" smtClean="0"/>
              <a:t> </a:t>
            </a:r>
            <a:r>
              <a:rPr lang="en-US" dirty="0"/>
              <a:t>is defined for a </a:t>
            </a:r>
            <a:r>
              <a:rPr lang="en-US" dirty="0" smtClean="0"/>
              <a:t>system of </a:t>
            </a:r>
            <a:r>
              <a:rPr lang="en-US" dirty="0"/>
              <a:t>bricks, glue, and </a:t>
            </a:r>
            <a:r>
              <a:rPr lang="en-US" dirty="0" smtClean="0"/>
              <a:t>lifeline by </a:t>
            </a:r>
            <a:r>
              <a:rPr lang="en-US" dirty="0"/>
              <a:t>examining the </a:t>
            </a:r>
            <a:r>
              <a:rPr lang="en-US" dirty="0" smtClean="0"/>
              <a:t>structure of that system as a graph, </a:t>
            </a:r>
            <a:r>
              <a:rPr lang="en-US" dirty="0"/>
              <a:t>and </a:t>
            </a:r>
            <a:r>
              <a:rPr lang="en-US" dirty="0" smtClean="0"/>
              <a:t>forcing that this graph is a chain graph (i.e. the elements are connected one to the next in a line).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45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 preferRelativeResize="0"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6187" y="19050"/>
            <a:ext cx="6443932" cy="6797493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50"/>
          <p:cNvCxnSpPr>
            <a:cxnSpLocks noChangeShapeType="1"/>
            <a:stCxn id="39" idx="1"/>
          </p:cNvCxnSpPr>
          <p:nvPr/>
        </p:nvCxnSpPr>
        <p:spPr bwMode="auto">
          <a:xfrm rot="10800000">
            <a:off x="4390957" y="2881827"/>
            <a:ext cx="246329" cy="6920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arrow" w="med" len="med"/>
          </a:ln>
        </p:spPr>
      </p:cxnSp>
      <p:sp>
        <p:nvSpPr>
          <p:cNvPr id="7" name="Rectangle 40"/>
          <p:cNvSpPr>
            <a:spLocks noChangeArrowheads="1"/>
          </p:cNvSpPr>
          <p:nvPr/>
        </p:nvSpPr>
        <p:spPr bwMode="auto">
          <a:xfrm>
            <a:off x="3825294" y="2762814"/>
            <a:ext cx="107942" cy="25186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41"/>
          <p:cNvSpPr>
            <a:spLocks noChangeArrowheads="1"/>
          </p:cNvSpPr>
          <p:nvPr/>
        </p:nvSpPr>
        <p:spPr bwMode="auto">
          <a:xfrm>
            <a:off x="4053634" y="2760046"/>
            <a:ext cx="107942" cy="253249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39"/>
          <p:cNvSpPr>
            <a:spLocks noChangeArrowheads="1"/>
          </p:cNvSpPr>
          <p:nvPr/>
        </p:nvSpPr>
        <p:spPr bwMode="auto">
          <a:xfrm>
            <a:off x="3599723" y="2755895"/>
            <a:ext cx="107942" cy="253248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Box 20"/>
          <p:cNvSpPr txBox="1">
            <a:spLocks noChangeArrowheads="1"/>
          </p:cNvSpPr>
          <p:nvPr/>
        </p:nvSpPr>
        <p:spPr bwMode="auto">
          <a:xfrm>
            <a:off x="3407365" y="2176361"/>
            <a:ext cx="347769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1600" b="1" dirty="0"/>
              <a:t>Protein w/ </a:t>
            </a:r>
            <a:r>
              <a:rPr lang="en-US" sz="1600" b="1" dirty="0" smtClean="0"/>
              <a:t>lifeline (alpha-helix)</a:t>
            </a:r>
          </a:p>
          <a:p>
            <a:pPr algn="l"/>
            <a:endParaRPr lang="en-US" sz="1600" b="1" dirty="0" smtClean="0"/>
          </a:p>
          <a:p>
            <a:pPr algn="l"/>
            <a:endParaRPr lang="en-US" sz="1600" b="1" dirty="0" smtClean="0"/>
          </a:p>
          <a:p>
            <a:pPr algn="l"/>
            <a:endParaRPr lang="en-US" sz="1600" b="1" dirty="0" smtClean="0"/>
          </a:p>
          <a:p>
            <a:pPr algn="l"/>
            <a:r>
              <a:rPr lang="en-US" sz="1600" b="1" dirty="0" smtClean="0"/>
              <a:t>Resting            With force</a:t>
            </a:r>
            <a:endParaRPr lang="en-US" sz="1600" dirty="0"/>
          </a:p>
          <a:p>
            <a:pPr algn="l"/>
            <a:endParaRPr lang="en-US" sz="1600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3487629" y="2670095"/>
            <a:ext cx="112094" cy="426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 bwMode="auto">
          <a:xfrm>
            <a:off x="3707666" y="2670095"/>
            <a:ext cx="112093" cy="426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 bwMode="auto">
          <a:xfrm>
            <a:off x="3936004" y="2668711"/>
            <a:ext cx="112094" cy="426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6" name="Rectangle 25"/>
          <p:cNvSpPr/>
          <p:nvPr/>
        </p:nvSpPr>
        <p:spPr bwMode="auto">
          <a:xfrm>
            <a:off x="4156040" y="2668711"/>
            <a:ext cx="113478" cy="426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" name="Freeform 44"/>
          <p:cNvSpPr>
            <a:spLocks/>
          </p:cNvSpPr>
          <p:nvPr/>
        </p:nvSpPr>
        <p:spPr bwMode="auto">
          <a:xfrm>
            <a:off x="3511156" y="2555233"/>
            <a:ext cx="282310" cy="334897"/>
          </a:xfrm>
          <a:custGeom>
            <a:avLst/>
            <a:gdLst>
              <a:gd name="T0" fmla="*/ 33116 w 332621"/>
              <a:gd name="T1" fmla="*/ 384175 h 384002"/>
              <a:gd name="T2" fmla="*/ 27290 w 332621"/>
              <a:gd name="T3" fmla="*/ 374965 h 384002"/>
              <a:gd name="T4" fmla="*/ 9811 w 332621"/>
              <a:gd name="T5" fmla="*/ 368826 h 384002"/>
              <a:gd name="T6" fmla="*/ 6898 w 332621"/>
              <a:gd name="T7" fmla="*/ 347336 h 384002"/>
              <a:gd name="T8" fmla="*/ 15637 w 332621"/>
              <a:gd name="T9" fmla="*/ 341197 h 384002"/>
              <a:gd name="T10" fmla="*/ 33116 w 332621"/>
              <a:gd name="T11" fmla="*/ 335058 h 384002"/>
              <a:gd name="T12" fmla="*/ 36029 w 332621"/>
              <a:gd name="T13" fmla="*/ 325848 h 384002"/>
              <a:gd name="T14" fmla="*/ 36029 w 332621"/>
              <a:gd name="T15" fmla="*/ 258311 h 384002"/>
              <a:gd name="T16" fmla="*/ 33116 w 332621"/>
              <a:gd name="T17" fmla="*/ 249102 h 384002"/>
              <a:gd name="T18" fmla="*/ 27290 w 332621"/>
              <a:gd name="T19" fmla="*/ 239892 h 384002"/>
              <a:gd name="T20" fmla="*/ 24378 w 332621"/>
              <a:gd name="T21" fmla="*/ 230683 h 384002"/>
              <a:gd name="T22" fmla="*/ 36029 w 332621"/>
              <a:gd name="T23" fmla="*/ 212264 h 384002"/>
              <a:gd name="T24" fmla="*/ 36029 w 332621"/>
              <a:gd name="T25" fmla="*/ 178495 h 384002"/>
              <a:gd name="T26" fmla="*/ 24378 w 332621"/>
              <a:gd name="T27" fmla="*/ 163146 h 384002"/>
              <a:gd name="T28" fmla="*/ 9811 w 332621"/>
              <a:gd name="T29" fmla="*/ 144727 h 384002"/>
              <a:gd name="T30" fmla="*/ 12724 w 332621"/>
              <a:gd name="T31" fmla="*/ 132448 h 384002"/>
              <a:gd name="T32" fmla="*/ 24378 w 332621"/>
              <a:gd name="T33" fmla="*/ 120169 h 384002"/>
              <a:gd name="T34" fmla="*/ 38943 w 332621"/>
              <a:gd name="T35" fmla="*/ 101750 h 384002"/>
              <a:gd name="T36" fmla="*/ 41855 w 332621"/>
              <a:gd name="T37" fmla="*/ 89470 h 384002"/>
              <a:gd name="T38" fmla="*/ 47682 w 332621"/>
              <a:gd name="T39" fmla="*/ 74121 h 384002"/>
              <a:gd name="T40" fmla="*/ 44769 w 332621"/>
              <a:gd name="T41" fmla="*/ 46493 h 384002"/>
              <a:gd name="T42" fmla="*/ 38943 w 332621"/>
              <a:gd name="T43" fmla="*/ 37283 h 384002"/>
              <a:gd name="T44" fmla="*/ 36029 w 332621"/>
              <a:gd name="T45" fmla="*/ 28074 h 384002"/>
              <a:gd name="T46" fmla="*/ 38943 w 332621"/>
              <a:gd name="T47" fmla="*/ 18864 h 384002"/>
              <a:gd name="T48" fmla="*/ 47682 w 332621"/>
              <a:gd name="T49" fmla="*/ 15794 h 384002"/>
              <a:gd name="T50" fmla="*/ 76814 w 332621"/>
              <a:gd name="T51" fmla="*/ 6585 h 384002"/>
              <a:gd name="T52" fmla="*/ 100118 w 332621"/>
              <a:gd name="T53" fmla="*/ 445 h 384002"/>
              <a:gd name="T54" fmla="*/ 129250 w 332621"/>
              <a:gd name="T55" fmla="*/ 3515 h 384002"/>
              <a:gd name="T56" fmla="*/ 132164 w 332621"/>
              <a:gd name="T57" fmla="*/ 12725 h 384002"/>
              <a:gd name="T58" fmla="*/ 129250 w 332621"/>
              <a:gd name="T59" fmla="*/ 25003 h 384002"/>
              <a:gd name="T60" fmla="*/ 108859 w 332621"/>
              <a:gd name="T61" fmla="*/ 34213 h 384002"/>
              <a:gd name="T62" fmla="*/ 137990 w 332621"/>
              <a:gd name="T63" fmla="*/ 43423 h 384002"/>
              <a:gd name="T64" fmla="*/ 193340 w 332621"/>
              <a:gd name="T65" fmla="*/ 46493 h 384002"/>
              <a:gd name="T66" fmla="*/ 204993 w 332621"/>
              <a:gd name="T67" fmla="*/ 49562 h 384002"/>
              <a:gd name="T68" fmla="*/ 222472 w 332621"/>
              <a:gd name="T69" fmla="*/ 52633 h 384002"/>
              <a:gd name="T70" fmla="*/ 228298 w 332621"/>
              <a:gd name="T71" fmla="*/ 61842 h 384002"/>
              <a:gd name="T72" fmla="*/ 225385 w 332621"/>
              <a:gd name="T73" fmla="*/ 71051 h 384002"/>
              <a:gd name="T74" fmla="*/ 216645 w 332621"/>
              <a:gd name="T75" fmla="*/ 77191 h 384002"/>
              <a:gd name="T76" fmla="*/ 234124 w 332621"/>
              <a:gd name="T77" fmla="*/ 86401 h 384002"/>
              <a:gd name="T78" fmla="*/ 286561 w 332621"/>
              <a:gd name="T79" fmla="*/ 89470 h 384002"/>
              <a:gd name="T80" fmla="*/ 306954 w 332621"/>
              <a:gd name="T81" fmla="*/ 95610 h 384002"/>
              <a:gd name="T82" fmla="*/ 315692 w 332621"/>
              <a:gd name="T83" fmla="*/ 104819 h 384002"/>
              <a:gd name="T84" fmla="*/ 306954 w 332621"/>
              <a:gd name="T85" fmla="*/ 135518 h 384002"/>
              <a:gd name="T86" fmla="*/ 298213 w 332621"/>
              <a:gd name="T87" fmla="*/ 141658 h 384002"/>
              <a:gd name="T88" fmla="*/ 286561 w 332621"/>
              <a:gd name="T89" fmla="*/ 163146 h 384002"/>
              <a:gd name="T90" fmla="*/ 280735 w 332621"/>
              <a:gd name="T91" fmla="*/ 172356 h 384002"/>
              <a:gd name="T92" fmla="*/ 286561 w 332621"/>
              <a:gd name="T93" fmla="*/ 193845 h 384002"/>
              <a:gd name="T94" fmla="*/ 301126 w 332621"/>
              <a:gd name="T95" fmla="*/ 212264 h 384002"/>
              <a:gd name="T96" fmla="*/ 298213 w 332621"/>
              <a:gd name="T97" fmla="*/ 233752 h 384002"/>
              <a:gd name="T98" fmla="*/ 271995 w 332621"/>
              <a:gd name="T99" fmla="*/ 261382 h 384002"/>
              <a:gd name="T100" fmla="*/ 266168 w 332621"/>
              <a:gd name="T101" fmla="*/ 270591 h 384002"/>
              <a:gd name="T102" fmla="*/ 269082 w 332621"/>
              <a:gd name="T103" fmla="*/ 289010 h 384002"/>
              <a:gd name="T104" fmla="*/ 277822 w 332621"/>
              <a:gd name="T105" fmla="*/ 298219 h 384002"/>
              <a:gd name="T106" fmla="*/ 301126 w 332621"/>
              <a:gd name="T107" fmla="*/ 313568 h 384002"/>
              <a:gd name="T108" fmla="*/ 309866 w 332621"/>
              <a:gd name="T109" fmla="*/ 319708 h 384002"/>
              <a:gd name="T110" fmla="*/ 306954 w 332621"/>
              <a:gd name="T111" fmla="*/ 331988 h 384002"/>
              <a:gd name="T112" fmla="*/ 295300 w 332621"/>
              <a:gd name="T113" fmla="*/ 338127 h 384002"/>
              <a:gd name="T114" fmla="*/ 286561 w 332621"/>
              <a:gd name="T115" fmla="*/ 344267 h 384002"/>
              <a:gd name="T116" fmla="*/ 283648 w 332621"/>
              <a:gd name="T117" fmla="*/ 353476 h 384002"/>
              <a:gd name="T118" fmla="*/ 289474 w 332621"/>
              <a:gd name="T119" fmla="*/ 381105 h 384002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332621"/>
              <a:gd name="T181" fmla="*/ 0 h 384002"/>
              <a:gd name="T182" fmla="*/ 332621 w 332621"/>
              <a:gd name="T183" fmla="*/ 384002 h 384002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332621" h="384002">
                <a:moveTo>
                  <a:pt x="34882" y="384002"/>
                </a:moveTo>
                <a:cubicBezTo>
                  <a:pt x="32836" y="380933"/>
                  <a:pt x="31872" y="376751"/>
                  <a:pt x="28745" y="374796"/>
                </a:cubicBezTo>
                <a:cubicBezTo>
                  <a:pt x="23259" y="371368"/>
                  <a:pt x="10334" y="368660"/>
                  <a:pt x="10334" y="368660"/>
                </a:cubicBezTo>
                <a:cubicBezTo>
                  <a:pt x="4745" y="360277"/>
                  <a:pt x="0" y="358079"/>
                  <a:pt x="7266" y="347180"/>
                </a:cubicBezTo>
                <a:cubicBezTo>
                  <a:pt x="9312" y="344112"/>
                  <a:pt x="13101" y="342541"/>
                  <a:pt x="16471" y="341043"/>
                </a:cubicBezTo>
                <a:cubicBezTo>
                  <a:pt x="22382" y="338416"/>
                  <a:pt x="34882" y="334907"/>
                  <a:pt x="34882" y="334907"/>
                </a:cubicBezTo>
                <a:cubicBezTo>
                  <a:pt x="35905" y="331838"/>
                  <a:pt x="37316" y="328873"/>
                  <a:pt x="37950" y="325701"/>
                </a:cubicBezTo>
                <a:cubicBezTo>
                  <a:pt x="43227" y="299315"/>
                  <a:pt x="41429" y="289509"/>
                  <a:pt x="37950" y="258195"/>
                </a:cubicBezTo>
                <a:cubicBezTo>
                  <a:pt x="37593" y="254981"/>
                  <a:pt x="36328" y="251883"/>
                  <a:pt x="34882" y="248990"/>
                </a:cubicBezTo>
                <a:cubicBezTo>
                  <a:pt x="33233" y="245691"/>
                  <a:pt x="30791" y="242853"/>
                  <a:pt x="28745" y="239784"/>
                </a:cubicBezTo>
                <a:cubicBezTo>
                  <a:pt x="27722" y="236716"/>
                  <a:pt x="25677" y="233813"/>
                  <a:pt x="25677" y="230579"/>
                </a:cubicBezTo>
                <a:cubicBezTo>
                  <a:pt x="25677" y="221698"/>
                  <a:pt x="32416" y="217703"/>
                  <a:pt x="37950" y="212168"/>
                </a:cubicBezTo>
                <a:cubicBezTo>
                  <a:pt x="42315" y="199076"/>
                  <a:pt x="44766" y="196137"/>
                  <a:pt x="37950" y="178415"/>
                </a:cubicBezTo>
                <a:cubicBezTo>
                  <a:pt x="35599" y="172303"/>
                  <a:pt x="29606" y="168312"/>
                  <a:pt x="25677" y="163073"/>
                </a:cubicBezTo>
                <a:cubicBezTo>
                  <a:pt x="12863" y="145988"/>
                  <a:pt x="27172" y="161500"/>
                  <a:pt x="10334" y="144662"/>
                </a:cubicBezTo>
                <a:cubicBezTo>
                  <a:pt x="11357" y="140571"/>
                  <a:pt x="11168" y="135964"/>
                  <a:pt x="13403" y="132388"/>
                </a:cubicBezTo>
                <a:cubicBezTo>
                  <a:pt x="16470" y="127482"/>
                  <a:pt x="21912" y="124508"/>
                  <a:pt x="25677" y="120115"/>
                </a:cubicBezTo>
                <a:cubicBezTo>
                  <a:pt x="51317" y="90202"/>
                  <a:pt x="9091" y="133632"/>
                  <a:pt x="41019" y="101704"/>
                </a:cubicBezTo>
                <a:cubicBezTo>
                  <a:pt x="42042" y="97613"/>
                  <a:pt x="42753" y="93431"/>
                  <a:pt x="44087" y="89430"/>
                </a:cubicBezTo>
                <a:cubicBezTo>
                  <a:pt x="45829" y="84205"/>
                  <a:pt x="49832" y="79582"/>
                  <a:pt x="50224" y="74088"/>
                </a:cubicBezTo>
                <a:cubicBezTo>
                  <a:pt x="50884" y="64850"/>
                  <a:pt x="49402" y="55457"/>
                  <a:pt x="47156" y="46472"/>
                </a:cubicBezTo>
                <a:cubicBezTo>
                  <a:pt x="46262" y="42894"/>
                  <a:pt x="42668" y="40565"/>
                  <a:pt x="41019" y="37266"/>
                </a:cubicBezTo>
                <a:cubicBezTo>
                  <a:pt x="39572" y="34373"/>
                  <a:pt x="38973" y="31129"/>
                  <a:pt x="37950" y="28061"/>
                </a:cubicBezTo>
                <a:cubicBezTo>
                  <a:pt x="38973" y="24993"/>
                  <a:pt x="38732" y="21143"/>
                  <a:pt x="41019" y="18856"/>
                </a:cubicBezTo>
                <a:cubicBezTo>
                  <a:pt x="43306" y="16569"/>
                  <a:pt x="47331" y="17234"/>
                  <a:pt x="50224" y="15787"/>
                </a:cubicBezTo>
                <a:cubicBezTo>
                  <a:pt x="76343" y="2727"/>
                  <a:pt x="34414" y="15881"/>
                  <a:pt x="80909" y="6582"/>
                </a:cubicBezTo>
                <a:cubicBezTo>
                  <a:pt x="89179" y="4928"/>
                  <a:pt x="105456" y="445"/>
                  <a:pt x="105456" y="445"/>
                </a:cubicBezTo>
                <a:cubicBezTo>
                  <a:pt x="115684" y="1468"/>
                  <a:pt x="126481" y="0"/>
                  <a:pt x="136141" y="3513"/>
                </a:cubicBezTo>
                <a:cubicBezTo>
                  <a:pt x="139181" y="4618"/>
                  <a:pt x="139209" y="9484"/>
                  <a:pt x="139209" y="12719"/>
                </a:cubicBezTo>
                <a:cubicBezTo>
                  <a:pt x="139209" y="16936"/>
                  <a:pt x="138841" y="21753"/>
                  <a:pt x="136141" y="24992"/>
                </a:cubicBezTo>
                <a:cubicBezTo>
                  <a:pt x="133225" y="28491"/>
                  <a:pt x="119544" y="32570"/>
                  <a:pt x="114662" y="34198"/>
                </a:cubicBezTo>
                <a:cubicBezTo>
                  <a:pt x="118245" y="35392"/>
                  <a:pt x="139071" y="42857"/>
                  <a:pt x="145346" y="43403"/>
                </a:cubicBezTo>
                <a:cubicBezTo>
                  <a:pt x="164733" y="45089"/>
                  <a:pt x="184213" y="45449"/>
                  <a:pt x="203647" y="46472"/>
                </a:cubicBezTo>
                <a:cubicBezTo>
                  <a:pt x="207738" y="47495"/>
                  <a:pt x="211786" y="48713"/>
                  <a:pt x="215921" y="49540"/>
                </a:cubicBezTo>
                <a:cubicBezTo>
                  <a:pt x="222022" y="50760"/>
                  <a:pt x="228767" y="49827"/>
                  <a:pt x="234332" y="52609"/>
                </a:cubicBezTo>
                <a:cubicBezTo>
                  <a:pt x="237630" y="54258"/>
                  <a:pt x="238423" y="58746"/>
                  <a:pt x="240469" y="61814"/>
                </a:cubicBezTo>
                <a:cubicBezTo>
                  <a:pt x="239446" y="64882"/>
                  <a:pt x="239421" y="68493"/>
                  <a:pt x="237400" y="71019"/>
                </a:cubicBezTo>
                <a:cubicBezTo>
                  <a:pt x="235096" y="73899"/>
                  <a:pt x="226298" y="73994"/>
                  <a:pt x="228195" y="77156"/>
                </a:cubicBezTo>
                <a:cubicBezTo>
                  <a:pt x="231725" y="83040"/>
                  <a:pt x="239837" y="85234"/>
                  <a:pt x="246605" y="86362"/>
                </a:cubicBezTo>
                <a:cubicBezTo>
                  <a:pt x="264793" y="89393"/>
                  <a:pt x="283427" y="88407"/>
                  <a:pt x="301838" y="89430"/>
                </a:cubicBezTo>
                <a:cubicBezTo>
                  <a:pt x="303478" y="89840"/>
                  <a:pt x="320674" y="93805"/>
                  <a:pt x="323317" y="95567"/>
                </a:cubicBezTo>
                <a:cubicBezTo>
                  <a:pt x="326927" y="97974"/>
                  <a:pt x="329454" y="101704"/>
                  <a:pt x="332522" y="104772"/>
                </a:cubicBezTo>
                <a:cubicBezTo>
                  <a:pt x="330591" y="118292"/>
                  <a:pt x="332621" y="126154"/>
                  <a:pt x="323317" y="135457"/>
                </a:cubicBezTo>
                <a:cubicBezTo>
                  <a:pt x="320709" y="138065"/>
                  <a:pt x="317180" y="139548"/>
                  <a:pt x="314111" y="141594"/>
                </a:cubicBezTo>
                <a:cubicBezTo>
                  <a:pt x="299155" y="164031"/>
                  <a:pt x="317418" y="135809"/>
                  <a:pt x="301838" y="163073"/>
                </a:cubicBezTo>
                <a:cubicBezTo>
                  <a:pt x="300008" y="166275"/>
                  <a:pt x="297747" y="169210"/>
                  <a:pt x="295701" y="172278"/>
                </a:cubicBezTo>
                <a:cubicBezTo>
                  <a:pt x="297747" y="179438"/>
                  <a:pt x="299072" y="186844"/>
                  <a:pt x="301838" y="193758"/>
                </a:cubicBezTo>
                <a:cubicBezTo>
                  <a:pt x="304686" y="200877"/>
                  <a:pt x="312070" y="207058"/>
                  <a:pt x="317180" y="212168"/>
                </a:cubicBezTo>
                <a:cubicBezTo>
                  <a:pt x="316157" y="219328"/>
                  <a:pt x="317944" y="227514"/>
                  <a:pt x="314111" y="233647"/>
                </a:cubicBezTo>
                <a:cubicBezTo>
                  <a:pt x="307211" y="244687"/>
                  <a:pt x="293717" y="250432"/>
                  <a:pt x="286495" y="261264"/>
                </a:cubicBezTo>
                <a:lnTo>
                  <a:pt x="280358" y="270469"/>
                </a:lnTo>
                <a:cubicBezTo>
                  <a:pt x="281381" y="276606"/>
                  <a:pt x="280900" y="283195"/>
                  <a:pt x="283427" y="288880"/>
                </a:cubicBezTo>
                <a:cubicBezTo>
                  <a:pt x="285189" y="292845"/>
                  <a:pt x="289337" y="295261"/>
                  <a:pt x="292632" y="298085"/>
                </a:cubicBezTo>
                <a:cubicBezTo>
                  <a:pt x="307299" y="310657"/>
                  <a:pt x="301464" y="304446"/>
                  <a:pt x="317180" y="313427"/>
                </a:cubicBezTo>
                <a:cubicBezTo>
                  <a:pt x="320382" y="315257"/>
                  <a:pt x="323317" y="317518"/>
                  <a:pt x="326385" y="319564"/>
                </a:cubicBezTo>
                <a:cubicBezTo>
                  <a:pt x="325362" y="323655"/>
                  <a:pt x="326017" y="328598"/>
                  <a:pt x="323317" y="331838"/>
                </a:cubicBezTo>
                <a:cubicBezTo>
                  <a:pt x="320389" y="335352"/>
                  <a:pt x="315015" y="335705"/>
                  <a:pt x="311043" y="337975"/>
                </a:cubicBezTo>
                <a:cubicBezTo>
                  <a:pt x="307841" y="339805"/>
                  <a:pt x="304906" y="342066"/>
                  <a:pt x="301838" y="344112"/>
                </a:cubicBezTo>
                <a:cubicBezTo>
                  <a:pt x="300815" y="347180"/>
                  <a:pt x="298769" y="350083"/>
                  <a:pt x="298769" y="353317"/>
                </a:cubicBezTo>
                <a:cubicBezTo>
                  <a:pt x="298769" y="370274"/>
                  <a:pt x="299677" y="370473"/>
                  <a:pt x="304906" y="380933"/>
                </a:cubicBezTo>
              </a:path>
            </a:pathLst>
          </a:cu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" name="Freeform 47"/>
          <p:cNvSpPr>
            <a:spLocks/>
          </p:cNvSpPr>
          <p:nvPr/>
        </p:nvSpPr>
        <p:spPr bwMode="auto">
          <a:xfrm>
            <a:off x="3971985" y="2544162"/>
            <a:ext cx="275391" cy="334897"/>
          </a:xfrm>
          <a:custGeom>
            <a:avLst/>
            <a:gdLst>
              <a:gd name="T0" fmla="*/ 31388 w 332621"/>
              <a:gd name="T1" fmla="*/ 384175 h 384002"/>
              <a:gd name="T2" fmla="*/ 25866 w 332621"/>
              <a:gd name="T3" fmla="*/ 374965 h 384002"/>
              <a:gd name="T4" fmla="*/ 9299 w 332621"/>
              <a:gd name="T5" fmla="*/ 368826 h 384002"/>
              <a:gd name="T6" fmla="*/ 6538 w 332621"/>
              <a:gd name="T7" fmla="*/ 347336 h 384002"/>
              <a:gd name="T8" fmla="*/ 14821 w 332621"/>
              <a:gd name="T9" fmla="*/ 341197 h 384002"/>
              <a:gd name="T10" fmla="*/ 31388 w 332621"/>
              <a:gd name="T11" fmla="*/ 335058 h 384002"/>
              <a:gd name="T12" fmla="*/ 34149 w 332621"/>
              <a:gd name="T13" fmla="*/ 325848 h 384002"/>
              <a:gd name="T14" fmla="*/ 34149 w 332621"/>
              <a:gd name="T15" fmla="*/ 258311 h 384002"/>
              <a:gd name="T16" fmla="*/ 31388 w 332621"/>
              <a:gd name="T17" fmla="*/ 249102 h 384002"/>
              <a:gd name="T18" fmla="*/ 25866 w 332621"/>
              <a:gd name="T19" fmla="*/ 239892 h 384002"/>
              <a:gd name="T20" fmla="*/ 23105 w 332621"/>
              <a:gd name="T21" fmla="*/ 230683 h 384002"/>
              <a:gd name="T22" fmla="*/ 34149 w 332621"/>
              <a:gd name="T23" fmla="*/ 212264 h 384002"/>
              <a:gd name="T24" fmla="*/ 34149 w 332621"/>
              <a:gd name="T25" fmla="*/ 178495 h 384002"/>
              <a:gd name="T26" fmla="*/ 23105 w 332621"/>
              <a:gd name="T27" fmla="*/ 163146 h 384002"/>
              <a:gd name="T28" fmla="*/ 9299 w 332621"/>
              <a:gd name="T29" fmla="*/ 144727 h 384002"/>
              <a:gd name="T30" fmla="*/ 12060 w 332621"/>
              <a:gd name="T31" fmla="*/ 132448 h 384002"/>
              <a:gd name="T32" fmla="*/ 23105 w 332621"/>
              <a:gd name="T33" fmla="*/ 120169 h 384002"/>
              <a:gd name="T34" fmla="*/ 36910 w 332621"/>
              <a:gd name="T35" fmla="*/ 101750 h 384002"/>
              <a:gd name="T36" fmla="*/ 39671 w 332621"/>
              <a:gd name="T37" fmla="*/ 89470 h 384002"/>
              <a:gd name="T38" fmla="*/ 45194 w 332621"/>
              <a:gd name="T39" fmla="*/ 74121 h 384002"/>
              <a:gd name="T40" fmla="*/ 42433 w 332621"/>
              <a:gd name="T41" fmla="*/ 46493 h 384002"/>
              <a:gd name="T42" fmla="*/ 36910 w 332621"/>
              <a:gd name="T43" fmla="*/ 37283 h 384002"/>
              <a:gd name="T44" fmla="*/ 34149 w 332621"/>
              <a:gd name="T45" fmla="*/ 28074 h 384002"/>
              <a:gd name="T46" fmla="*/ 36910 w 332621"/>
              <a:gd name="T47" fmla="*/ 18864 h 384002"/>
              <a:gd name="T48" fmla="*/ 45194 w 332621"/>
              <a:gd name="T49" fmla="*/ 15794 h 384002"/>
              <a:gd name="T50" fmla="*/ 72805 w 332621"/>
              <a:gd name="T51" fmla="*/ 6585 h 384002"/>
              <a:gd name="T52" fmla="*/ 94893 w 332621"/>
              <a:gd name="T53" fmla="*/ 445 h 384002"/>
              <a:gd name="T54" fmla="*/ 122505 w 332621"/>
              <a:gd name="T55" fmla="*/ 3515 h 384002"/>
              <a:gd name="T56" fmla="*/ 125265 w 332621"/>
              <a:gd name="T57" fmla="*/ 12725 h 384002"/>
              <a:gd name="T58" fmla="*/ 122505 w 332621"/>
              <a:gd name="T59" fmla="*/ 25003 h 384002"/>
              <a:gd name="T60" fmla="*/ 103177 w 332621"/>
              <a:gd name="T61" fmla="*/ 34213 h 384002"/>
              <a:gd name="T62" fmla="*/ 130788 w 332621"/>
              <a:gd name="T63" fmla="*/ 43423 h 384002"/>
              <a:gd name="T64" fmla="*/ 183249 w 332621"/>
              <a:gd name="T65" fmla="*/ 46493 h 384002"/>
              <a:gd name="T66" fmla="*/ 194293 w 332621"/>
              <a:gd name="T67" fmla="*/ 49562 h 384002"/>
              <a:gd name="T68" fmla="*/ 210860 w 332621"/>
              <a:gd name="T69" fmla="*/ 52633 h 384002"/>
              <a:gd name="T70" fmla="*/ 216383 w 332621"/>
              <a:gd name="T71" fmla="*/ 61842 h 384002"/>
              <a:gd name="T72" fmla="*/ 213621 w 332621"/>
              <a:gd name="T73" fmla="*/ 71051 h 384002"/>
              <a:gd name="T74" fmla="*/ 205338 w 332621"/>
              <a:gd name="T75" fmla="*/ 77191 h 384002"/>
              <a:gd name="T76" fmla="*/ 221904 w 332621"/>
              <a:gd name="T77" fmla="*/ 86401 h 384002"/>
              <a:gd name="T78" fmla="*/ 271604 w 332621"/>
              <a:gd name="T79" fmla="*/ 89470 h 384002"/>
              <a:gd name="T80" fmla="*/ 290932 w 332621"/>
              <a:gd name="T81" fmla="*/ 95610 h 384002"/>
              <a:gd name="T82" fmla="*/ 299215 w 332621"/>
              <a:gd name="T83" fmla="*/ 104819 h 384002"/>
              <a:gd name="T84" fmla="*/ 290932 w 332621"/>
              <a:gd name="T85" fmla="*/ 135518 h 384002"/>
              <a:gd name="T86" fmla="*/ 282648 w 332621"/>
              <a:gd name="T87" fmla="*/ 141658 h 384002"/>
              <a:gd name="T88" fmla="*/ 271604 w 332621"/>
              <a:gd name="T89" fmla="*/ 163146 h 384002"/>
              <a:gd name="T90" fmla="*/ 266082 w 332621"/>
              <a:gd name="T91" fmla="*/ 172356 h 384002"/>
              <a:gd name="T92" fmla="*/ 271604 w 332621"/>
              <a:gd name="T93" fmla="*/ 193845 h 384002"/>
              <a:gd name="T94" fmla="*/ 285410 w 332621"/>
              <a:gd name="T95" fmla="*/ 212264 h 384002"/>
              <a:gd name="T96" fmla="*/ 282648 w 332621"/>
              <a:gd name="T97" fmla="*/ 233752 h 384002"/>
              <a:gd name="T98" fmla="*/ 257799 w 332621"/>
              <a:gd name="T99" fmla="*/ 261382 h 384002"/>
              <a:gd name="T100" fmla="*/ 252277 w 332621"/>
              <a:gd name="T101" fmla="*/ 270591 h 384002"/>
              <a:gd name="T102" fmla="*/ 255038 w 332621"/>
              <a:gd name="T103" fmla="*/ 289010 h 384002"/>
              <a:gd name="T104" fmla="*/ 263321 w 332621"/>
              <a:gd name="T105" fmla="*/ 298219 h 384002"/>
              <a:gd name="T106" fmla="*/ 285410 w 332621"/>
              <a:gd name="T107" fmla="*/ 313568 h 384002"/>
              <a:gd name="T108" fmla="*/ 293693 w 332621"/>
              <a:gd name="T109" fmla="*/ 319708 h 384002"/>
              <a:gd name="T110" fmla="*/ 290932 w 332621"/>
              <a:gd name="T111" fmla="*/ 331988 h 384002"/>
              <a:gd name="T112" fmla="*/ 279887 w 332621"/>
              <a:gd name="T113" fmla="*/ 338127 h 384002"/>
              <a:gd name="T114" fmla="*/ 271604 w 332621"/>
              <a:gd name="T115" fmla="*/ 344267 h 384002"/>
              <a:gd name="T116" fmla="*/ 268843 w 332621"/>
              <a:gd name="T117" fmla="*/ 353476 h 384002"/>
              <a:gd name="T118" fmla="*/ 274365 w 332621"/>
              <a:gd name="T119" fmla="*/ 381105 h 384002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332621"/>
              <a:gd name="T181" fmla="*/ 0 h 384002"/>
              <a:gd name="T182" fmla="*/ 332621 w 332621"/>
              <a:gd name="T183" fmla="*/ 384002 h 384002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332621" h="384002">
                <a:moveTo>
                  <a:pt x="34882" y="384002"/>
                </a:moveTo>
                <a:cubicBezTo>
                  <a:pt x="32836" y="380933"/>
                  <a:pt x="31872" y="376751"/>
                  <a:pt x="28745" y="374796"/>
                </a:cubicBezTo>
                <a:cubicBezTo>
                  <a:pt x="23259" y="371368"/>
                  <a:pt x="10334" y="368660"/>
                  <a:pt x="10334" y="368660"/>
                </a:cubicBezTo>
                <a:cubicBezTo>
                  <a:pt x="4745" y="360277"/>
                  <a:pt x="0" y="358079"/>
                  <a:pt x="7266" y="347180"/>
                </a:cubicBezTo>
                <a:cubicBezTo>
                  <a:pt x="9312" y="344112"/>
                  <a:pt x="13101" y="342541"/>
                  <a:pt x="16471" y="341043"/>
                </a:cubicBezTo>
                <a:cubicBezTo>
                  <a:pt x="22382" y="338416"/>
                  <a:pt x="34882" y="334907"/>
                  <a:pt x="34882" y="334907"/>
                </a:cubicBezTo>
                <a:cubicBezTo>
                  <a:pt x="35905" y="331838"/>
                  <a:pt x="37316" y="328873"/>
                  <a:pt x="37950" y="325701"/>
                </a:cubicBezTo>
                <a:cubicBezTo>
                  <a:pt x="43227" y="299315"/>
                  <a:pt x="41429" y="289509"/>
                  <a:pt x="37950" y="258195"/>
                </a:cubicBezTo>
                <a:cubicBezTo>
                  <a:pt x="37593" y="254981"/>
                  <a:pt x="36328" y="251883"/>
                  <a:pt x="34882" y="248990"/>
                </a:cubicBezTo>
                <a:cubicBezTo>
                  <a:pt x="33233" y="245691"/>
                  <a:pt x="30791" y="242853"/>
                  <a:pt x="28745" y="239784"/>
                </a:cubicBezTo>
                <a:cubicBezTo>
                  <a:pt x="27722" y="236716"/>
                  <a:pt x="25677" y="233813"/>
                  <a:pt x="25677" y="230579"/>
                </a:cubicBezTo>
                <a:cubicBezTo>
                  <a:pt x="25677" y="221698"/>
                  <a:pt x="32416" y="217703"/>
                  <a:pt x="37950" y="212168"/>
                </a:cubicBezTo>
                <a:cubicBezTo>
                  <a:pt x="42315" y="199076"/>
                  <a:pt x="44766" y="196137"/>
                  <a:pt x="37950" y="178415"/>
                </a:cubicBezTo>
                <a:cubicBezTo>
                  <a:pt x="35599" y="172303"/>
                  <a:pt x="29606" y="168312"/>
                  <a:pt x="25677" y="163073"/>
                </a:cubicBezTo>
                <a:cubicBezTo>
                  <a:pt x="12863" y="145988"/>
                  <a:pt x="27172" y="161500"/>
                  <a:pt x="10334" y="144662"/>
                </a:cubicBezTo>
                <a:cubicBezTo>
                  <a:pt x="11357" y="140571"/>
                  <a:pt x="11168" y="135964"/>
                  <a:pt x="13403" y="132388"/>
                </a:cubicBezTo>
                <a:cubicBezTo>
                  <a:pt x="16470" y="127482"/>
                  <a:pt x="21912" y="124508"/>
                  <a:pt x="25677" y="120115"/>
                </a:cubicBezTo>
                <a:cubicBezTo>
                  <a:pt x="51317" y="90202"/>
                  <a:pt x="9091" y="133632"/>
                  <a:pt x="41019" y="101704"/>
                </a:cubicBezTo>
                <a:cubicBezTo>
                  <a:pt x="42042" y="97613"/>
                  <a:pt x="42753" y="93431"/>
                  <a:pt x="44087" y="89430"/>
                </a:cubicBezTo>
                <a:cubicBezTo>
                  <a:pt x="45829" y="84205"/>
                  <a:pt x="49832" y="79582"/>
                  <a:pt x="50224" y="74088"/>
                </a:cubicBezTo>
                <a:cubicBezTo>
                  <a:pt x="50884" y="64850"/>
                  <a:pt x="49402" y="55457"/>
                  <a:pt x="47156" y="46472"/>
                </a:cubicBezTo>
                <a:cubicBezTo>
                  <a:pt x="46262" y="42894"/>
                  <a:pt x="42668" y="40565"/>
                  <a:pt x="41019" y="37266"/>
                </a:cubicBezTo>
                <a:cubicBezTo>
                  <a:pt x="39572" y="34373"/>
                  <a:pt x="38973" y="31129"/>
                  <a:pt x="37950" y="28061"/>
                </a:cubicBezTo>
                <a:cubicBezTo>
                  <a:pt x="38973" y="24993"/>
                  <a:pt x="38732" y="21143"/>
                  <a:pt x="41019" y="18856"/>
                </a:cubicBezTo>
                <a:cubicBezTo>
                  <a:pt x="43306" y="16569"/>
                  <a:pt x="47331" y="17234"/>
                  <a:pt x="50224" y="15787"/>
                </a:cubicBezTo>
                <a:cubicBezTo>
                  <a:pt x="76343" y="2727"/>
                  <a:pt x="34414" y="15881"/>
                  <a:pt x="80909" y="6582"/>
                </a:cubicBezTo>
                <a:cubicBezTo>
                  <a:pt x="89179" y="4928"/>
                  <a:pt x="105456" y="445"/>
                  <a:pt x="105456" y="445"/>
                </a:cubicBezTo>
                <a:cubicBezTo>
                  <a:pt x="115684" y="1468"/>
                  <a:pt x="126481" y="0"/>
                  <a:pt x="136141" y="3513"/>
                </a:cubicBezTo>
                <a:cubicBezTo>
                  <a:pt x="139181" y="4618"/>
                  <a:pt x="139209" y="9484"/>
                  <a:pt x="139209" y="12719"/>
                </a:cubicBezTo>
                <a:cubicBezTo>
                  <a:pt x="139209" y="16936"/>
                  <a:pt x="138841" y="21753"/>
                  <a:pt x="136141" y="24992"/>
                </a:cubicBezTo>
                <a:cubicBezTo>
                  <a:pt x="133225" y="28491"/>
                  <a:pt x="119544" y="32570"/>
                  <a:pt x="114662" y="34198"/>
                </a:cubicBezTo>
                <a:cubicBezTo>
                  <a:pt x="118245" y="35392"/>
                  <a:pt x="139071" y="42857"/>
                  <a:pt x="145346" y="43403"/>
                </a:cubicBezTo>
                <a:cubicBezTo>
                  <a:pt x="164733" y="45089"/>
                  <a:pt x="184213" y="45449"/>
                  <a:pt x="203647" y="46472"/>
                </a:cubicBezTo>
                <a:cubicBezTo>
                  <a:pt x="207738" y="47495"/>
                  <a:pt x="211786" y="48713"/>
                  <a:pt x="215921" y="49540"/>
                </a:cubicBezTo>
                <a:cubicBezTo>
                  <a:pt x="222022" y="50760"/>
                  <a:pt x="228767" y="49827"/>
                  <a:pt x="234332" y="52609"/>
                </a:cubicBezTo>
                <a:cubicBezTo>
                  <a:pt x="237630" y="54258"/>
                  <a:pt x="238423" y="58746"/>
                  <a:pt x="240469" y="61814"/>
                </a:cubicBezTo>
                <a:cubicBezTo>
                  <a:pt x="239446" y="64882"/>
                  <a:pt x="239421" y="68493"/>
                  <a:pt x="237400" y="71019"/>
                </a:cubicBezTo>
                <a:cubicBezTo>
                  <a:pt x="235096" y="73899"/>
                  <a:pt x="226298" y="73994"/>
                  <a:pt x="228195" y="77156"/>
                </a:cubicBezTo>
                <a:cubicBezTo>
                  <a:pt x="231725" y="83040"/>
                  <a:pt x="239837" y="85234"/>
                  <a:pt x="246605" y="86362"/>
                </a:cubicBezTo>
                <a:cubicBezTo>
                  <a:pt x="264793" y="89393"/>
                  <a:pt x="283427" y="88407"/>
                  <a:pt x="301838" y="89430"/>
                </a:cubicBezTo>
                <a:cubicBezTo>
                  <a:pt x="303478" y="89840"/>
                  <a:pt x="320674" y="93805"/>
                  <a:pt x="323317" y="95567"/>
                </a:cubicBezTo>
                <a:cubicBezTo>
                  <a:pt x="326927" y="97974"/>
                  <a:pt x="329454" y="101704"/>
                  <a:pt x="332522" y="104772"/>
                </a:cubicBezTo>
                <a:cubicBezTo>
                  <a:pt x="330591" y="118292"/>
                  <a:pt x="332621" y="126154"/>
                  <a:pt x="323317" y="135457"/>
                </a:cubicBezTo>
                <a:cubicBezTo>
                  <a:pt x="320709" y="138065"/>
                  <a:pt x="317180" y="139548"/>
                  <a:pt x="314111" y="141594"/>
                </a:cubicBezTo>
                <a:cubicBezTo>
                  <a:pt x="299155" y="164031"/>
                  <a:pt x="317418" y="135809"/>
                  <a:pt x="301838" y="163073"/>
                </a:cubicBezTo>
                <a:cubicBezTo>
                  <a:pt x="300008" y="166275"/>
                  <a:pt x="297747" y="169210"/>
                  <a:pt x="295701" y="172278"/>
                </a:cubicBezTo>
                <a:cubicBezTo>
                  <a:pt x="297747" y="179438"/>
                  <a:pt x="299072" y="186844"/>
                  <a:pt x="301838" y="193758"/>
                </a:cubicBezTo>
                <a:cubicBezTo>
                  <a:pt x="304686" y="200877"/>
                  <a:pt x="312070" y="207058"/>
                  <a:pt x="317180" y="212168"/>
                </a:cubicBezTo>
                <a:cubicBezTo>
                  <a:pt x="316157" y="219328"/>
                  <a:pt x="317944" y="227514"/>
                  <a:pt x="314111" y="233647"/>
                </a:cubicBezTo>
                <a:cubicBezTo>
                  <a:pt x="307211" y="244687"/>
                  <a:pt x="293717" y="250432"/>
                  <a:pt x="286495" y="261264"/>
                </a:cubicBezTo>
                <a:lnTo>
                  <a:pt x="280358" y="270469"/>
                </a:lnTo>
                <a:cubicBezTo>
                  <a:pt x="281381" y="276606"/>
                  <a:pt x="280900" y="283195"/>
                  <a:pt x="283427" y="288880"/>
                </a:cubicBezTo>
                <a:cubicBezTo>
                  <a:pt x="285189" y="292845"/>
                  <a:pt x="289337" y="295261"/>
                  <a:pt x="292632" y="298085"/>
                </a:cubicBezTo>
                <a:cubicBezTo>
                  <a:pt x="307299" y="310657"/>
                  <a:pt x="301464" y="304446"/>
                  <a:pt x="317180" y="313427"/>
                </a:cubicBezTo>
                <a:cubicBezTo>
                  <a:pt x="320382" y="315257"/>
                  <a:pt x="323317" y="317518"/>
                  <a:pt x="326385" y="319564"/>
                </a:cubicBezTo>
                <a:cubicBezTo>
                  <a:pt x="325362" y="323655"/>
                  <a:pt x="326017" y="328598"/>
                  <a:pt x="323317" y="331838"/>
                </a:cubicBezTo>
                <a:cubicBezTo>
                  <a:pt x="320389" y="335352"/>
                  <a:pt x="315015" y="335705"/>
                  <a:pt x="311043" y="337975"/>
                </a:cubicBezTo>
                <a:cubicBezTo>
                  <a:pt x="307841" y="339805"/>
                  <a:pt x="304906" y="342066"/>
                  <a:pt x="301838" y="344112"/>
                </a:cubicBezTo>
                <a:cubicBezTo>
                  <a:pt x="300815" y="347180"/>
                  <a:pt x="298769" y="350083"/>
                  <a:pt x="298769" y="353317"/>
                </a:cubicBezTo>
                <a:cubicBezTo>
                  <a:pt x="298769" y="370274"/>
                  <a:pt x="299677" y="370473"/>
                  <a:pt x="304906" y="380933"/>
                </a:cubicBezTo>
              </a:path>
            </a:pathLst>
          </a:cu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" name="Rectangle 58"/>
          <p:cNvSpPr>
            <a:spLocks noChangeArrowheads="1"/>
          </p:cNvSpPr>
          <p:nvPr/>
        </p:nvSpPr>
        <p:spPr bwMode="auto">
          <a:xfrm>
            <a:off x="5391497" y="2766966"/>
            <a:ext cx="56739" cy="253248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" name="Rectangle 59"/>
          <p:cNvSpPr>
            <a:spLocks noChangeArrowheads="1"/>
          </p:cNvSpPr>
          <p:nvPr/>
        </p:nvSpPr>
        <p:spPr bwMode="auto">
          <a:xfrm>
            <a:off x="5567249" y="2764198"/>
            <a:ext cx="109326" cy="253248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Rectangle 60"/>
          <p:cNvSpPr>
            <a:spLocks noChangeArrowheads="1"/>
          </p:cNvSpPr>
          <p:nvPr/>
        </p:nvSpPr>
        <p:spPr bwMode="auto">
          <a:xfrm>
            <a:off x="4749380" y="2761431"/>
            <a:ext cx="109326" cy="253248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Rectangle 38"/>
          <p:cNvSpPr/>
          <p:nvPr/>
        </p:nvSpPr>
        <p:spPr bwMode="auto">
          <a:xfrm>
            <a:off x="4637287" y="2675630"/>
            <a:ext cx="113478" cy="426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" name="Rectangle 39"/>
          <p:cNvSpPr/>
          <p:nvPr/>
        </p:nvSpPr>
        <p:spPr bwMode="auto">
          <a:xfrm>
            <a:off x="4858706" y="2674246"/>
            <a:ext cx="112093" cy="4276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" name="Rectangle 40"/>
          <p:cNvSpPr/>
          <p:nvPr/>
        </p:nvSpPr>
        <p:spPr bwMode="auto">
          <a:xfrm>
            <a:off x="5451004" y="2672863"/>
            <a:ext cx="112093" cy="4276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2" name="Rectangle 41"/>
          <p:cNvSpPr/>
          <p:nvPr/>
        </p:nvSpPr>
        <p:spPr bwMode="auto">
          <a:xfrm>
            <a:off x="5671039" y="2672863"/>
            <a:ext cx="112094" cy="426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3" name="Freeform 65"/>
          <p:cNvSpPr>
            <a:spLocks/>
          </p:cNvSpPr>
          <p:nvPr/>
        </p:nvSpPr>
        <p:spPr bwMode="auto">
          <a:xfrm>
            <a:off x="4660812" y="2560769"/>
            <a:ext cx="283694" cy="334897"/>
          </a:xfrm>
          <a:custGeom>
            <a:avLst/>
            <a:gdLst>
              <a:gd name="T0" fmla="*/ 33278 w 332621"/>
              <a:gd name="T1" fmla="*/ 384175 h 384002"/>
              <a:gd name="T2" fmla="*/ 27424 w 332621"/>
              <a:gd name="T3" fmla="*/ 374965 h 384002"/>
              <a:gd name="T4" fmla="*/ 9859 w 332621"/>
              <a:gd name="T5" fmla="*/ 368826 h 384002"/>
              <a:gd name="T6" fmla="*/ 6932 w 332621"/>
              <a:gd name="T7" fmla="*/ 347336 h 384002"/>
              <a:gd name="T8" fmla="*/ 15714 w 332621"/>
              <a:gd name="T9" fmla="*/ 341197 h 384002"/>
              <a:gd name="T10" fmla="*/ 33278 w 332621"/>
              <a:gd name="T11" fmla="*/ 335058 h 384002"/>
              <a:gd name="T12" fmla="*/ 36206 w 332621"/>
              <a:gd name="T13" fmla="*/ 325848 h 384002"/>
              <a:gd name="T14" fmla="*/ 36206 w 332621"/>
              <a:gd name="T15" fmla="*/ 258311 h 384002"/>
              <a:gd name="T16" fmla="*/ 33278 w 332621"/>
              <a:gd name="T17" fmla="*/ 249102 h 384002"/>
              <a:gd name="T18" fmla="*/ 27424 w 332621"/>
              <a:gd name="T19" fmla="*/ 239892 h 384002"/>
              <a:gd name="T20" fmla="*/ 24497 w 332621"/>
              <a:gd name="T21" fmla="*/ 230683 h 384002"/>
              <a:gd name="T22" fmla="*/ 36206 w 332621"/>
              <a:gd name="T23" fmla="*/ 212264 h 384002"/>
              <a:gd name="T24" fmla="*/ 36206 w 332621"/>
              <a:gd name="T25" fmla="*/ 178495 h 384002"/>
              <a:gd name="T26" fmla="*/ 24497 w 332621"/>
              <a:gd name="T27" fmla="*/ 163146 h 384002"/>
              <a:gd name="T28" fmla="*/ 9859 w 332621"/>
              <a:gd name="T29" fmla="*/ 144727 h 384002"/>
              <a:gd name="T30" fmla="*/ 12787 w 332621"/>
              <a:gd name="T31" fmla="*/ 132448 h 384002"/>
              <a:gd name="T32" fmla="*/ 24497 w 332621"/>
              <a:gd name="T33" fmla="*/ 120169 h 384002"/>
              <a:gd name="T34" fmla="*/ 39134 w 332621"/>
              <a:gd name="T35" fmla="*/ 101750 h 384002"/>
              <a:gd name="T36" fmla="*/ 42061 w 332621"/>
              <a:gd name="T37" fmla="*/ 89470 h 384002"/>
              <a:gd name="T38" fmla="*/ 47915 w 332621"/>
              <a:gd name="T39" fmla="*/ 74121 h 384002"/>
              <a:gd name="T40" fmla="*/ 44989 w 332621"/>
              <a:gd name="T41" fmla="*/ 46493 h 384002"/>
              <a:gd name="T42" fmla="*/ 39134 w 332621"/>
              <a:gd name="T43" fmla="*/ 37283 h 384002"/>
              <a:gd name="T44" fmla="*/ 36206 w 332621"/>
              <a:gd name="T45" fmla="*/ 28074 h 384002"/>
              <a:gd name="T46" fmla="*/ 39134 w 332621"/>
              <a:gd name="T47" fmla="*/ 18864 h 384002"/>
              <a:gd name="T48" fmla="*/ 47915 w 332621"/>
              <a:gd name="T49" fmla="*/ 15794 h 384002"/>
              <a:gd name="T50" fmla="*/ 77190 w 332621"/>
              <a:gd name="T51" fmla="*/ 6585 h 384002"/>
              <a:gd name="T52" fmla="*/ 100609 w 332621"/>
              <a:gd name="T53" fmla="*/ 445 h 384002"/>
              <a:gd name="T54" fmla="*/ 129884 w 332621"/>
              <a:gd name="T55" fmla="*/ 3515 h 384002"/>
              <a:gd name="T56" fmla="*/ 132812 w 332621"/>
              <a:gd name="T57" fmla="*/ 12725 h 384002"/>
              <a:gd name="T58" fmla="*/ 129884 w 332621"/>
              <a:gd name="T59" fmla="*/ 25003 h 384002"/>
              <a:gd name="T60" fmla="*/ 109393 w 332621"/>
              <a:gd name="T61" fmla="*/ 34213 h 384002"/>
              <a:gd name="T62" fmla="*/ 138666 w 332621"/>
              <a:gd name="T63" fmla="*/ 43423 h 384002"/>
              <a:gd name="T64" fmla="*/ 194288 w 332621"/>
              <a:gd name="T65" fmla="*/ 46493 h 384002"/>
              <a:gd name="T66" fmla="*/ 205998 w 332621"/>
              <a:gd name="T67" fmla="*/ 49562 h 384002"/>
              <a:gd name="T68" fmla="*/ 223563 w 332621"/>
              <a:gd name="T69" fmla="*/ 52633 h 384002"/>
              <a:gd name="T70" fmla="*/ 229417 w 332621"/>
              <a:gd name="T71" fmla="*/ 61842 h 384002"/>
              <a:gd name="T72" fmla="*/ 226490 w 332621"/>
              <a:gd name="T73" fmla="*/ 71051 h 384002"/>
              <a:gd name="T74" fmla="*/ 217708 w 332621"/>
              <a:gd name="T75" fmla="*/ 77191 h 384002"/>
              <a:gd name="T76" fmla="*/ 235272 w 332621"/>
              <a:gd name="T77" fmla="*/ 86401 h 384002"/>
              <a:gd name="T78" fmla="*/ 287966 w 332621"/>
              <a:gd name="T79" fmla="*/ 89470 h 384002"/>
              <a:gd name="T80" fmla="*/ 308459 w 332621"/>
              <a:gd name="T81" fmla="*/ 95610 h 384002"/>
              <a:gd name="T82" fmla="*/ 317240 w 332621"/>
              <a:gd name="T83" fmla="*/ 104819 h 384002"/>
              <a:gd name="T84" fmla="*/ 308459 w 332621"/>
              <a:gd name="T85" fmla="*/ 135518 h 384002"/>
              <a:gd name="T86" fmla="*/ 299676 w 332621"/>
              <a:gd name="T87" fmla="*/ 141658 h 384002"/>
              <a:gd name="T88" fmla="*/ 287966 w 332621"/>
              <a:gd name="T89" fmla="*/ 163146 h 384002"/>
              <a:gd name="T90" fmla="*/ 282111 w 332621"/>
              <a:gd name="T91" fmla="*/ 172356 h 384002"/>
              <a:gd name="T92" fmla="*/ 287966 w 332621"/>
              <a:gd name="T93" fmla="*/ 193845 h 384002"/>
              <a:gd name="T94" fmla="*/ 302603 w 332621"/>
              <a:gd name="T95" fmla="*/ 212264 h 384002"/>
              <a:gd name="T96" fmla="*/ 299676 w 332621"/>
              <a:gd name="T97" fmla="*/ 233752 h 384002"/>
              <a:gd name="T98" fmla="*/ 273329 w 332621"/>
              <a:gd name="T99" fmla="*/ 261382 h 384002"/>
              <a:gd name="T100" fmla="*/ 267473 w 332621"/>
              <a:gd name="T101" fmla="*/ 270591 h 384002"/>
              <a:gd name="T102" fmla="*/ 270402 w 332621"/>
              <a:gd name="T103" fmla="*/ 289010 h 384002"/>
              <a:gd name="T104" fmla="*/ 279184 w 332621"/>
              <a:gd name="T105" fmla="*/ 298219 h 384002"/>
              <a:gd name="T106" fmla="*/ 302603 w 332621"/>
              <a:gd name="T107" fmla="*/ 313568 h 384002"/>
              <a:gd name="T108" fmla="*/ 311385 w 332621"/>
              <a:gd name="T109" fmla="*/ 319708 h 384002"/>
              <a:gd name="T110" fmla="*/ 308459 w 332621"/>
              <a:gd name="T111" fmla="*/ 331988 h 384002"/>
              <a:gd name="T112" fmla="*/ 296748 w 332621"/>
              <a:gd name="T113" fmla="*/ 338127 h 384002"/>
              <a:gd name="T114" fmla="*/ 287966 w 332621"/>
              <a:gd name="T115" fmla="*/ 344267 h 384002"/>
              <a:gd name="T116" fmla="*/ 285039 w 332621"/>
              <a:gd name="T117" fmla="*/ 353476 h 384002"/>
              <a:gd name="T118" fmla="*/ 290893 w 332621"/>
              <a:gd name="T119" fmla="*/ 381105 h 384002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332621"/>
              <a:gd name="T181" fmla="*/ 0 h 384002"/>
              <a:gd name="T182" fmla="*/ 332621 w 332621"/>
              <a:gd name="T183" fmla="*/ 384002 h 384002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332621" h="384002">
                <a:moveTo>
                  <a:pt x="34882" y="384002"/>
                </a:moveTo>
                <a:cubicBezTo>
                  <a:pt x="32836" y="380933"/>
                  <a:pt x="31872" y="376751"/>
                  <a:pt x="28745" y="374796"/>
                </a:cubicBezTo>
                <a:cubicBezTo>
                  <a:pt x="23259" y="371368"/>
                  <a:pt x="10334" y="368660"/>
                  <a:pt x="10334" y="368660"/>
                </a:cubicBezTo>
                <a:cubicBezTo>
                  <a:pt x="4745" y="360277"/>
                  <a:pt x="0" y="358079"/>
                  <a:pt x="7266" y="347180"/>
                </a:cubicBezTo>
                <a:cubicBezTo>
                  <a:pt x="9312" y="344112"/>
                  <a:pt x="13101" y="342541"/>
                  <a:pt x="16471" y="341043"/>
                </a:cubicBezTo>
                <a:cubicBezTo>
                  <a:pt x="22382" y="338416"/>
                  <a:pt x="34882" y="334907"/>
                  <a:pt x="34882" y="334907"/>
                </a:cubicBezTo>
                <a:cubicBezTo>
                  <a:pt x="35905" y="331838"/>
                  <a:pt x="37316" y="328873"/>
                  <a:pt x="37950" y="325701"/>
                </a:cubicBezTo>
                <a:cubicBezTo>
                  <a:pt x="43227" y="299315"/>
                  <a:pt x="41429" y="289509"/>
                  <a:pt x="37950" y="258195"/>
                </a:cubicBezTo>
                <a:cubicBezTo>
                  <a:pt x="37593" y="254981"/>
                  <a:pt x="36328" y="251883"/>
                  <a:pt x="34882" y="248990"/>
                </a:cubicBezTo>
                <a:cubicBezTo>
                  <a:pt x="33233" y="245691"/>
                  <a:pt x="30791" y="242853"/>
                  <a:pt x="28745" y="239784"/>
                </a:cubicBezTo>
                <a:cubicBezTo>
                  <a:pt x="27722" y="236716"/>
                  <a:pt x="25677" y="233813"/>
                  <a:pt x="25677" y="230579"/>
                </a:cubicBezTo>
                <a:cubicBezTo>
                  <a:pt x="25677" y="221698"/>
                  <a:pt x="32416" y="217703"/>
                  <a:pt x="37950" y="212168"/>
                </a:cubicBezTo>
                <a:cubicBezTo>
                  <a:pt x="42315" y="199076"/>
                  <a:pt x="44766" y="196137"/>
                  <a:pt x="37950" y="178415"/>
                </a:cubicBezTo>
                <a:cubicBezTo>
                  <a:pt x="35599" y="172303"/>
                  <a:pt x="29606" y="168312"/>
                  <a:pt x="25677" y="163073"/>
                </a:cubicBezTo>
                <a:cubicBezTo>
                  <a:pt x="12863" y="145988"/>
                  <a:pt x="27172" y="161500"/>
                  <a:pt x="10334" y="144662"/>
                </a:cubicBezTo>
                <a:cubicBezTo>
                  <a:pt x="11357" y="140571"/>
                  <a:pt x="11168" y="135964"/>
                  <a:pt x="13403" y="132388"/>
                </a:cubicBezTo>
                <a:cubicBezTo>
                  <a:pt x="16470" y="127482"/>
                  <a:pt x="21912" y="124508"/>
                  <a:pt x="25677" y="120115"/>
                </a:cubicBezTo>
                <a:cubicBezTo>
                  <a:pt x="51317" y="90202"/>
                  <a:pt x="9091" y="133632"/>
                  <a:pt x="41019" y="101704"/>
                </a:cubicBezTo>
                <a:cubicBezTo>
                  <a:pt x="42042" y="97613"/>
                  <a:pt x="42753" y="93431"/>
                  <a:pt x="44087" y="89430"/>
                </a:cubicBezTo>
                <a:cubicBezTo>
                  <a:pt x="45829" y="84205"/>
                  <a:pt x="49832" y="79582"/>
                  <a:pt x="50224" y="74088"/>
                </a:cubicBezTo>
                <a:cubicBezTo>
                  <a:pt x="50884" y="64850"/>
                  <a:pt x="49402" y="55457"/>
                  <a:pt x="47156" y="46472"/>
                </a:cubicBezTo>
                <a:cubicBezTo>
                  <a:pt x="46262" y="42894"/>
                  <a:pt x="42668" y="40565"/>
                  <a:pt x="41019" y="37266"/>
                </a:cubicBezTo>
                <a:cubicBezTo>
                  <a:pt x="39572" y="34373"/>
                  <a:pt x="38973" y="31129"/>
                  <a:pt x="37950" y="28061"/>
                </a:cubicBezTo>
                <a:cubicBezTo>
                  <a:pt x="38973" y="24993"/>
                  <a:pt x="38732" y="21143"/>
                  <a:pt x="41019" y="18856"/>
                </a:cubicBezTo>
                <a:cubicBezTo>
                  <a:pt x="43306" y="16569"/>
                  <a:pt x="47331" y="17234"/>
                  <a:pt x="50224" y="15787"/>
                </a:cubicBezTo>
                <a:cubicBezTo>
                  <a:pt x="76343" y="2727"/>
                  <a:pt x="34414" y="15881"/>
                  <a:pt x="80909" y="6582"/>
                </a:cubicBezTo>
                <a:cubicBezTo>
                  <a:pt x="89179" y="4928"/>
                  <a:pt x="105456" y="445"/>
                  <a:pt x="105456" y="445"/>
                </a:cubicBezTo>
                <a:cubicBezTo>
                  <a:pt x="115684" y="1468"/>
                  <a:pt x="126481" y="0"/>
                  <a:pt x="136141" y="3513"/>
                </a:cubicBezTo>
                <a:cubicBezTo>
                  <a:pt x="139181" y="4618"/>
                  <a:pt x="139209" y="9484"/>
                  <a:pt x="139209" y="12719"/>
                </a:cubicBezTo>
                <a:cubicBezTo>
                  <a:pt x="139209" y="16936"/>
                  <a:pt x="138841" y="21753"/>
                  <a:pt x="136141" y="24992"/>
                </a:cubicBezTo>
                <a:cubicBezTo>
                  <a:pt x="133225" y="28491"/>
                  <a:pt x="119544" y="32570"/>
                  <a:pt x="114662" y="34198"/>
                </a:cubicBezTo>
                <a:cubicBezTo>
                  <a:pt x="118245" y="35392"/>
                  <a:pt x="139071" y="42857"/>
                  <a:pt x="145346" y="43403"/>
                </a:cubicBezTo>
                <a:cubicBezTo>
                  <a:pt x="164733" y="45089"/>
                  <a:pt x="184213" y="45449"/>
                  <a:pt x="203647" y="46472"/>
                </a:cubicBezTo>
                <a:cubicBezTo>
                  <a:pt x="207738" y="47495"/>
                  <a:pt x="211786" y="48713"/>
                  <a:pt x="215921" y="49540"/>
                </a:cubicBezTo>
                <a:cubicBezTo>
                  <a:pt x="222022" y="50760"/>
                  <a:pt x="228767" y="49827"/>
                  <a:pt x="234332" y="52609"/>
                </a:cubicBezTo>
                <a:cubicBezTo>
                  <a:pt x="237630" y="54258"/>
                  <a:pt x="238423" y="58746"/>
                  <a:pt x="240469" y="61814"/>
                </a:cubicBezTo>
                <a:cubicBezTo>
                  <a:pt x="239446" y="64882"/>
                  <a:pt x="239421" y="68493"/>
                  <a:pt x="237400" y="71019"/>
                </a:cubicBezTo>
                <a:cubicBezTo>
                  <a:pt x="235096" y="73899"/>
                  <a:pt x="226298" y="73994"/>
                  <a:pt x="228195" y="77156"/>
                </a:cubicBezTo>
                <a:cubicBezTo>
                  <a:pt x="231725" y="83040"/>
                  <a:pt x="239837" y="85234"/>
                  <a:pt x="246605" y="86362"/>
                </a:cubicBezTo>
                <a:cubicBezTo>
                  <a:pt x="264793" y="89393"/>
                  <a:pt x="283427" y="88407"/>
                  <a:pt x="301838" y="89430"/>
                </a:cubicBezTo>
                <a:cubicBezTo>
                  <a:pt x="303478" y="89840"/>
                  <a:pt x="320674" y="93805"/>
                  <a:pt x="323317" y="95567"/>
                </a:cubicBezTo>
                <a:cubicBezTo>
                  <a:pt x="326927" y="97974"/>
                  <a:pt x="329454" y="101704"/>
                  <a:pt x="332522" y="104772"/>
                </a:cubicBezTo>
                <a:cubicBezTo>
                  <a:pt x="330591" y="118292"/>
                  <a:pt x="332621" y="126154"/>
                  <a:pt x="323317" y="135457"/>
                </a:cubicBezTo>
                <a:cubicBezTo>
                  <a:pt x="320709" y="138065"/>
                  <a:pt x="317180" y="139548"/>
                  <a:pt x="314111" y="141594"/>
                </a:cubicBezTo>
                <a:cubicBezTo>
                  <a:pt x="299155" y="164031"/>
                  <a:pt x="317418" y="135809"/>
                  <a:pt x="301838" y="163073"/>
                </a:cubicBezTo>
                <a:cubicBezTo>
                  <a:pt x="300008" y="166275"/>
                  <a:pt x="297747" y="169210"/>
                  <a:pt x="295701" y="172278"/>
                </a:cubicBezTo>
                <a:cubicBezTo>
                  <a:pt x="297747" y="179438"/>
                  <a:pt x="299072" y="186844"/>
                  <a:pt x="301838" y="193758"/>
                </a:cubicBezTo>
                <a:cubicBezTo>
                  <a:pt x="304686" y="200877"/>
                  <a:pt x="312070" y="207058"/>
                  <a:pt x="317180" y="212168"/>
                </a:cubicBezTo>
                <a:cubicBezTo>
                  <a:pt x="316157" y="219328"/>
                  <a:pt x="317944" y="227514"/>
                  <a:pt x="314111" y="233647"/>
                </a:cubicBezTo>
                <a:cubicBezTo>
                  <a:pt x="307211" y="244687"/>
                  <a:pt x="293717" y="250432"/>
                  <a:pt x="286495" y="261264"/>
                </a:cubicBezTo>
                <a:lnTo>
                  <a:pt x="280358" y="270469"/>
                </a:lnTo>
                <a:cubicBezTo>
                  <a:pt x="281381" y="276606"/>
                  <a:pt x="280900" y="283195"/>
                  <a:pt x="283427" y="288880"/>
                </a:cubicBezTo>
                <a:cubicBezTo>
                  <a:pt x="285189" y="292845"/>
                  <a:pt x="289337" y="295261"/>
                  <a:pt x="292632" y="298085"/>
                </a:cubicBezTo>
                <a:cubicBezTo>
                  <a:pt x="307299" y="310657"/>
                  <a:pt x="301464" y="304446"/>
                  <a:pt x="317180" y="313427"/>
                </a:cubicBezTo>
                <a:cubicBezTo>
                  <a:pt x="320382" y="315257"/>
                  <a:pt x="323317" y="317518"/>
                  <a:pt x="326385" y="319564"/>
                </a:cubicBezTo>
                <a:cubicBezTo>
                  <a:pt x="325362" y="323655"/>
                  <a:pt x="326017" y="328598"/>
                  <a:pt x="323317" y="331838"/>
                </a:cubicBezTo>
                <a:cubicBezTo>
                  <a:pt x="320389" y="335352"/>
                  <a:pt x="315015" y="335705"/>
                  <a:pt x="311043" y="337975"/>
                </a:cubicBezTo>
                <a:cubicBezTo>
                  <a:pt x="307841" y="339805"/>
                  <a:pt x="304906" y="342066"/>
                  <a:pt x="301838" y="344112"/>
                </a:cubicBezTo>
                <a:cubicBezTo>
                  <a:pt x="300815" y="347180"/>
                  <a:pt x="298769" y="350083"/>
                  <a:pt x="298769" y="353317"/>
                </a:cubicBezTo>
                <a:cubicBezTo>
                  <a:pt x="298769" y="370274"/>
                  <a:pt x="299677" y="370473"/>
                  <a:pt x="304906" y="380933"/>
                </a:cubicBezTo>
              </a:path>
            </a:pathLst>
          </a:cu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" name="Freeform 67"/>
          <p:cNvSpPr>
            <a:spLocks/>
          </p:cNvSpPr>
          <p:nvPr/>
        </p:nvSpPr>
        <p:spPr bwMode="auto">
          <a:xfrm>
            <a:off x="5486985" y="2548314"/>
            <a:ext cx="275390" cy="334897"/>
          </a:xfrm>
          <a:custGeom>
            <a:avLst/>
            <a:gdLst>
              <a:gd name="T0" fmla="*/ 31388 w 332621"/>
              <a:gd name="T1" fmla="*/ 384175 h 384002"/>
              <a:gd name="T2" fmla="*/ 25866 w 332621"/>
              <a:gd name="T3" fmla="*/ 374965 h 384002"/>
              <a:gd name="T4" fmla="*/ 9299 w 332621"/>
              <a:gd name="T5" fmla="*/ 368826 h 384002"/>
              <a:gd name="T6" fmla="*/ 6538 w 332621"/>
              <a:gd name="T7" fmla="*/ 347336 h 384002"/>
              <a:gd name="T8" fmla="*/ 14821 w 332621"/>
              <a:gd name="T9" fmla="*/ 341197 h 384002"/>
              <a:gd name="T10" fmla="*/ 31388 w 332621"/>
              <a:gd name="T11" fmla="*/ 335058 h 384002"/>
              <a:gd name="T12" fmla="*/ 34149 w 332621"/>
              <a:gd name="T13" fmla="*/ 325848 h 384002"/>
              <a:gd name="T14" fmla="*/ 34149 w 332621"/>
              <a:gd name="T15" fmla="*/ 258311 h 384002"/>
              <a:gd name="T16" fmla="*/ 31388 w 332621"/>
              <a:gd name="T17" fmla="*/ 249102 h 384002"/>
              <a:gd name="T18" fmla="*/ 25866 w 332621"/>
              <a:gd name="T19" fmla="*/ 239892 h 384002"/>
              <a:gd name="T20" fmla="*/ 23105 w 332621"/>
              <a:gd name="T21" fmla="*/ 230683 h 384002"/>
              <a:gd name="T22" fmla="*/ 34149 w 332621"/>
              <a:gd name="T23" fmla="*/ 212264 h 384002"/>
              <a:gd name="T24" fmla="*/ 34149 w 332621"/>
              <a:gd name="T25" fmla="*/ 178495 h 384002"/>
              <a:gd name="T26" fmla="*/ 23105 w 332621"/>
              <a:gd name="T27" fmla="*/ 163146 h 384002"/>
              <a:gd name="T28" fmla="*/ 9299 w 332621"/>
              <a:gd name="T29" fmla="*/ 144727 h 384002"/>
              <a:gd name="T30" fmla="*/ 12060 w 332621"/>
              <a:gd name="T31" fmla="*/ 132448 h 384002"/>
              <a:gd name="T32" fmla="*/ 23105 w 332621"/>
              <a:gd name="T33" fmla="*/ 120169 h 384002"/>
              <a:gd name="T34" fmla="*/ 36910 w 332621"/>
              <a:gd name="T35" fmla="*/ 101750 h 384002"/>
              <a:gd name="T36" fmla="*/ 39671 w 332621"/>
              <a:gd name="T37" fmla="*/ 89470 h 384002"/>
              <a:gd name="T38" fmla="*/ 45194 w 332621"/>
              <a:gd name="T39" fmla="*/ 74121 h 384002"/>
              <a:gd name="T40" fmla="*/ 42433 w 332621"/>
              <a:gd name="T41" fmla="*/ 46493 h 384002"/>
              <a:gd name="T42" fmla="*/ 36910 w 332621"/>
              <a:gd name="T43" fmla="*/ 37283 h 384002"/>
              <a:gd name="T44" fmla="*/ 34149 w 332621"/>
              <a:gd name="T45" fmla="*/ 28074 h 384002"/>
              <a:gd name="T46" fmla="*/ 36910 w 332621"/>
              <a:gd name="T47" fmla="*/ 18864 h 384002"/>
              <a:gd name="T48" fmla="*/ 45194 w 332621"/>
              <a:gd name="T49" fmla="*/ 15794 h 384002"/>
              <a:gd name="T50" fmla="*/ 72804 w 332621"/>
              <a:gd name="T51" fmla="*/ 6585 h 384002"/>
              <a:gd name="T52" fmla="*/ 94893 w 332621"/>
              <a:gd name="T53" fmla="*/ 445 h 384002"/>
              <a:gd name="T54" fmla="*/ 122505 w 332621"/>
              <a:gd name="T55" fmla="*/ 3515 h 384002"/>
              <a:gd name="T56" fmla="*/ 125265 w 332621"/>
              <a:gd name="T57" fmla="*/ 12725 h 384002"/>
              <a:gd name="T58" fmla="*/ 122505 w 332621"/>
              <a:gd name="T59" fmla="*/ 25003 h 384002"/>
              <a:gd name="T60" fmla="*/ 103177 w 332621"/>
              <a:gd name="T61" fmla="*/ 34213 h 384002"/>
              <a:gd name="T62" fmla="*/ 130787 w 332621"/>
              <a:gd name="T63" fmla="*/ 43423 h 384002"/>
              <a:gd name="T64" fmla="*/ 183249 w 332621"/>
              <a:gd name="T65" fmla="*/ 46493 h 384002"/>
              <a:gd name="T66" fmla="*/ 194293 w 332621"/>
              <a:gd name="T67" fmla="*/ 49562 h 384002"/>
              <a:gd name="T68" fmla="*/ 210859 w 332621"/>
              <a:gd name="T69" fmla="*/ 52633 h 384002"/>
              <a:gd name="T70" fmla="*/ 216382 w 332621"/>
              <a:gd name="T71" fmla="*/ 61842 h 384002"/>
              <a:gd name="T72" fmla="*/ 213620 w 332621"/>
              <a:gd name="T73" fmla="*/ 71051 h 384002"/>
              <a:gd name="T74" fmla="*/ 205337 w 332621"/>
              <a:gd name="T75" fmla="*/ 77191 h 384002"/>
              <a:gd name="T76" fmla="*/ 221903 w 332621"/>
              <a:gd name="T77" fmla="*/ 86401 h 384002"/>
              <a:gd name="T78" fmla="*/ 271604 w 332621"/>
              <a:gd name="T79" fmla="*/ 89470 h 384002"/>
              <a:gd name="T80" fmla="*/ 290931 w 332621"/>
              <a:gd name="T81" fmla="*/ 95610 h 384002"/>
              <a:gd name="T82" fmla="*/ 299214 w 332621"/>
              <a:gd name="T83" fmla="*/ 104819 h 384002"/>
              <a:gd name="T84" fmla="*/ 290931 w 332621"/>
              <a:gd name="T85" fmla="*/ 135518 h 384002"/>
              <a:gd name="T86" fmla="*/ 282647 w 332621"/>
              <a:gd name="T87" fmla="*/ 141658 h 384002"/>
              <a:gd name="T88" fmla="*/ 271604 w 332621"/>
              <a:gd name="T89" fmla="*/ 163146 h 384002"/>
              <a:gd name="T90" fmla="*/ 266082 w 332621"/>
              <a:gd name="T91" fmla="*/ 172356 h 384002"/>
              <a:gd name="T92" fmla="*/ 271604 w 332621"/>
              <a:gd name="T93" fmla="*/ 193845 h 384002"/>
              <a:gd name="T94" fmla="*/ 285409 w 332621"/>
              <a:gd name="T95" fmla="*/ 212264 h 384002"/>
              <a:gd name="T96" fmla="*/ 282647 w 332621"/>
              <a:gd name="T97" fmla="*/ 233752 h 384002"/>
              <a:gd name="T98" fmla="*/ 257798 w 332621"/>
              <a:gd name="T99" fmla="*/ 261382 h 384002"/>
              <a:gd name="T100" fmla="*/ 252276 w 332621"/>
              <a:gd name="T101" fmla="*/ 270591 h 384002"/>
              <a:gd name="T102" fmla="*/ 255037 w 332621"/>
              <a:gd name="T103" fmla="*/ 289010 h 384002"/>
              <a:gd name="T104" fmla="*/ 263320 w 332621"/>
              <a:gd name="T105" fmla="*/ 298219 h 384002"/>
              <a:gd name="T106" fmla="*/ 285409 w 332621"/>
              <a:gd name="T107" fmla="*/ 313568 h 384002"/>
              <a:gd name="T108" fmla="*/ 293692 w 332621"/>
              <a:gd name="T109" fmla="*/ 319708 h 384002"/>
              <a:gd name="T110" fmla="*/ 290931 w 332621"/>
              <a:gd name="T111" fmla="*/ 331988 h 384002"/>
              <a:gd name="T112" fmla="*/ 279886 w 332621"/>
              <a:gd name="T113" fmla="*/ 338127 h 384002"/>
              <a:gd name="T114" fmla="*/ 271604 w 332621"/>
              <a:gd name="T115" fmla="*/ 344267 h 384002"/>
              <a:gd name="T116" fmla="*/ 268843 w 332621"/>
              <a:gd name="T117" fmla="*/ 353476 h 384002"/>
              <a:gd name="T118" fmla="*/ 274365 w 332621"/>
              <a:gd name="T119" fmla="*/ 381105 h 384002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332621"/>
              <a:gd name="T181" fmla="*/ 0 h 384002"/>
              <a:gd name="T182" fmla="*/ 332621 w 332621"/>
              <a:gd name="T183" fmla="*/ 384002 h 384002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332621" h="384002">
                <a:moveTo>
                  <a:pt x="34882" y="384002"/>
                </a:moveTo>
                <a:cubicBezTo>
                  <a:pt x="32836" y="380933"/>
                  <a:pt x="31872" y="376751"/>
                  <a:pt x="28745" y="374796"/>
                </a:cubicBezTo>
                <a:cubicBezTo>
                  <a:pt x="23259" y="371368"/>
                  <a:pt x="10334" y="368660"/>
                  <a:pt x="10334" y="368660"/>
                </a:cubicBezTo>
                <a:cubicBezTo>
                  <a:pt x="4745" y="360277"/>
                  <a:pt x="0" y="358079"/>
                  <a:pt x="7266" y="347180"/>
                </a:cubicBezTo>
                <a:cubicBezTo>
                  <a:pt x="9312" y="344112"/>
                  <a:pt x="13101" y="342541"/>
                  <a:pt x="16471" y="341043"/>
                </a:cubicBezTo>
                <a:cubicBezTo>
                  <a:pt x="22382" y="338416"/>
                  <a:pt x="34882" y="334907"/>
                  <a:pt x="34882" y="334907"/>
                </a:cubicBezTo>
                <a:cubicBezTo>
                  <a:pt x="35905" y="331838"/>
                  <a:pt x="37316" y="328873"/>
                  <a:pt x="37950" y="325701"/>
                </a:cubicBezTo>
                <a:cubicBezTo>
                  <a:pt x="43227" y="299315"/>
                  <a:pt x="41429" y="289509"/>
                  <a:pt x="37950" y="258195"/>
                </a:cubicBezTo>
                <a:cubicBezTo>
                  <a:pt x="37593" y="254981"/>
                  <a:pt x="36328" y="251883"/>
                  <a:pt x="34882" y="248990"/>
                </a:cubicBezTo>
                <a:cubicBezTo>
                  <a:pt x="33233" y="245691"/>
                  <a:pt x="30791" y="242853"/>
                  <a:pt x="28745" y="239784"/>
                </a:cubicBezTo>
                <a:cubicBezTo>
                  <a:pt x="27722" y="236716"/>
                  <a:pt x="25677" y="233813"/>
                  <a:pt x="25677" y="230579"/>
                </a:cubicBezTo>
                <a:cubicBezTo>
                  <a:pt x="25677" y="221698"/>
                  <a:pt x="32416" y="217703"/>
                  <a:pt x="37950" y="212168"/>
                </a:cubicBezTo>
                <a:cubicBezTo>
                  <a:pt x="42315" y="199076"/>
                  <a:pt x="44766" y="196137"/>
                  <a:pt x="37950" y="178415"/>
                </a:cubicBezTo>
                <a:cubicBezTo>
                  <a:pt x="35599" y="172303"/>
                  <a:pt x="29606" y="168312"/>
                  <a:pt x="25677" y="163073"/>
                </a:cubicBezTo>
                <a:cubicBezTo>
                  <a:pt x="12863" y="145988"/>
                  <a:pt x="27172" y="161500"/>
                  <a:pt x="10334" y="144662"/>
                </a:cubicBezTo>
                <a:cubicBezTo>
                  <a:pt x="11357" y="140571"/>
                  <a:pt x="11168" y="135964"/>
                  <a:pt x="13403" y="132388"/>
                </a:cubicBezTo>
                <a:cubicBezTo>
                  <a:pt x="16470" y="127482"/>
                  <a:pt x="21912" y="124508"/>
                  <a:pt x="25677" y="120115"/>
                </a:cubicBezTo>
                <a:cubicBezTo>
                  <a:pt x="51317" y="90202"/>
                  <a:pt x="9091" y="133632"/>
                  <a:pt x="41019" y="101704"/>
                </a:cubicBezTo>
                <a:cubicBezTo>
                  <a:pt x="42042" y="97613"/>
                  <a:pt x="42753" y="93431"/>
                  <a:pt x="44087" y="89430"/>
                </a:cubicBezTo>
                <a:cubicBezTo>
                  <a:pt x="45829" y="84205"/>
                  <a:pt x="49832" y="79582"/>
                  <a:pt x="50224" y="74088"/>
                </a:cubicBezTo>
                <a:cubicBezTo>
                  <a:pt x="50884" y="64850"/>
                  <a:pt x="49402" y="55457"/>
                  <a:pt x="47156" y="46472"/>
                </a:cubicBezTo>
                <a:cubicBezTo>
                  <a:pt x="46262" y="42894"/>
                  <a:pt x="42668" y="40565"/>
                  <a:pt x="41019" y="37266"/>
                </a:cubicBezTo>
                <a:cubicBezTo>
                  <a:pt x="39572" y="34373"/>
                  <a:pt x="38973" y="31129"/>
                  <a:pt x="37950" y="28061"/>
                </a:cubicBezTo>
                <a:cubicBezTo>
                  <a:pt x="38973" y="24993"/>
                  <a:pt x="38732" y="21143"/>
                  <a:pt x="41019" y="18856"/>
                </a:cubicBezTo>
                <a:cubicBezTo>
                  <a:pt x="43306" y="16569"/>
                  <a:pt x="47331" y="17234"/>
                  <a:pt x="50224" y="15787"/>
                </a:cubicBezTo>
                <a:cubicBezTo>
                  <a:pt x="76343" y="2727"/>
                  <a:pt x="34414" y="15881"/>
                  <a:pt x="80909" y="6582"/>
                </a:cubicBezTo>
                <a:cubicBezTo>
                  <a:pt x="89179" y="4928"/>
                  <a:pt x="105456" y="445"/>
                  <a:pt x="105456" y="445"/>
                </a:cubicBezTo>
                <a:cubicBezTo>
                  <a:pt x="115684" y="1468"/>
                  <a:pt x="126481" y="0"/>
                  <a:pt x="136141" y="3513"/>
                </a:cubicBezTo>
                <a:cubicBezTo>
                  <a:pt x="139181" y="4618"/>
                  <a:pt x="139209" y="9484"/>
                  <a:pt x="139209" y="12719"/>
                </a:cubicBezTo>
                <a:cubicBezTo>
                  <a:pt x="139209" y="16936"/>
                  <a:pt x="138841" y="21753"/>
                  <a:pt x="136141" y="24992"/>
                </a:cubicBezTo>
                <a:cubicBezTo>
                  <a:pt x="133225" y="28491"/>
                  <a:pt x="119544" y="32570"/>
                  <a:pt x="114662" y="34198"/>
                </a:cubicBezTo>
                <a:cubicBezTo>
                  <a:pt x="118245" y="35392"/>
                  <a:pt x="139071" y="42857"/>
                  <a:pt x="145346" y="43403"/>
                </a:cubicBezTo>
                <a:cubicBezTo>
                  <a:pt x="164733" y="45089"/>
                  <a:pt x="184213" y="45449"/>
                  <a:pt x="203647" y="46472"/>
                </a:cubicBezTo>
                <a:cubicBezTo>
                  <a:pt x="207738" y="47495"/>
                  <a:pt x="211786" y="48713"/>
                  <a:pt x="215921" y="49540"/>
                </a:cubicBezTo>
                <a:cubicBezTo>
                  <a:pt x="222022" y="50760"/>
                  <a:pt x="228767" y="49827"/>
                  <a:pt x="234332" y="52609"/>
                </a:cubicBezTo>
                <a:cubicBezTo>
                  <a:pt x="237630" y="54258"/>
                  <a:pt x="238423" y="58746"/>
                  <a:pt x="240469" y="61814"/>
                </a:cubicBezTo>
                <a:cubicBezTo>
                  <a:pt x="239446" y="64882"/>
                  <a:pt x="239421" y="68493"/>
                  <a:pt x="237400" y="71019"/>
                </a:cubicBezTo>
                <a:cubicBezTo>
                  <a:pt x="235096" y="73899"/>
                  <a:pt x="226298" y="73994"/>
                  <a:pt x="228195" y="77156"/>
                </a:cubicBezTo>
                <a:cubicBezTo>
                  <a:pt x="231725" y="83040"/>
                  <a:pt x="239837" y="85234"/>
                  <a:pt x="246605" y="86362"/>
                </a:cubicBezTo>
                <a:cubicBezTo>
                  <a:pt x="264793" y="89393"/>
                  <a:pt x="283427" y="88407"/>
                  <a:pt x="301838" y="89430"/>
                </a:cubicBezTo>
                <a:cubicBezTo>
                  <a:pt x="303478" y="89840"/>
                  <a:pt x="320674" y="93805"/>
                  <a:pt x="323317" y="95567"/>
                </a:cubicBezTo>
                <a:cubicBezTo>
                  <a:pt x="326927" y="97974"/>
                  <a:pt x="329454" y="101704"/>
                  <a:pt x="332522" y="104772"/>
                </a:cubicBezTo>
                <a:cubicBezTo>
                  <a:pt x="330591" y="118292"/>
                  <a:pt x="332621" y="126154"/>
                  <a:pt x="323317" y="135457"/>
                </a:cubicBezTo>
                <a:cubicBezTo>
                  <a:pt x="320709" y="138065"/>
                  <a:pt x="317180" y="139548"/>
                  <a:pt x="314111" y="141594"/>
                </a:cubicBezTo>
                <a:cubicBezTo>
                  <a:pt x="299155" y="164031"/>
                  <a:pt x="317418" y="135809"/>
                  <a:pt x="301838" y="163073"/>
                </a:cubicBezTo>
                <a:cubicBezTo>
                  <a:pt x="300008" y="166275"/>
                  <a:pt x="297747" y="169210"/>
                  <a:pt x="295701" y="172278"/>
                </a:cubicBezTo>
                <a:cubicBezTo>
                  <a:pt x="297747" y="179438"/>
                  <a:pt x="299072" y="186844"/>
                  <a:pt x="301838" y="193758"/>
                </a:cubicBezTo>
                <a:cubicBezTo>
                  <a:pt x="304686" y="200877"/>
                  <a:pt x="312070" y="207058"/>
                  <a:pt x="317180" y="212168"/>
                </a:cubicBezTo>
                <a:cubicBezTo>
                  <a:pt x="316157" y="219328"/>
                  <a:pt x="317944" y="227514"/>
                  <a:pt x="314111" y="233647"/>
                </a:cubicBezTo>
                <a:cubicBezTo>
                  <a:pt x="307211" y="244687"/>
                  <a:pt x="293717" y="250432"/>
                  <a:pt x="286495" y="261264"/>
                </a:cubicBezTo>
                <a:lnTo>
                  <a:pt x="280358" y="270469"/>
                </a:lnTo>
                <a:cubicBezTo>
                  <a:pt x="281381" y="276606"/>
                  <a:pt x="280900" y="283195"/>
                  <a:pt x="283427" y="288880"/>
                </a:cubicBezTo>
                <a:cubicBezTo>
                  <a:pt x="285189" y="292845"/>
                  <a:pt x="289337" y="295261"/>
                  <a:pt x="292632" y="298085"/>
                </a:cubicBezTo>
                <a:cubicBezTo>
                  <a:pt x="307299" y="310657"/>
                  <a:pt x="301464" y="304446"/>
                  <a:pt x="317180" y="313427"/>
                </a:cubicBezTo>
                <a:cubicBezTo>
                  <a:pt x="320382" y="315257"/>
                  <a:pt x="323317" y="317518"/>
                  <a:pt x="326385" y="319564"/>
                </a:cubicBezTo>
                <a:cubicBezTo>
                  <a:pt x="325362" y="323655"/>
                  <a:pt x="326017" y="328598"/>
                  <a:pt x="323317" y="331838"/>
                </a:cubicBezTo>
                <a:cubicBezTo>
                  <a:pt x="320389" y="335352"/>
                  <a:pt x="315015" y="335705"/>
                  <a:pt x="311043" y="337975"/>
                </a:cubicBezTo>
                <a:cubicBezTo>
                  <a:pt x="307841" y="339805"/>
                  <a:pt x="304906" y="342066"/>
                  <a:pt x="301838" y="344112"/>
                </a:cubicBezTo>
                <a:cubicBezTo>
                  <a:pt x="300815" y="347180"/>
                  <a:pt x="298769" y="350083"/>
                  <a:pt x="298769" y="353317"/>
                </a:cubicBezTo>
                <a:cubicBezTo>
                  <a:pt x="298769" y="370274"/>
                  <a:pt x="299677" y="370473"/>
                  <a:pt x="304906" y="380933"/>
                </a:cubicBezTo>
              </a:path>
            </a:pathLst>
          </a:cu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" name="Rectangle 68"/>
          <p:cNvSpPr>
            <a:spLocks noChangeArrowheads="1"/>
          </p:cNvSpPr>
          <p:nvPr/>
        </p:nvSpPr>
        <p:spPr bwMode="auto">
          <a:xfrm>
            <a:off x="4968032" y="2766966"/>
            <a:ext cx="65042" cy="253248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" name="Rectangle 69"/>
          <p:cNvSpPr>
            <a:spLocks noChangeArrowheads="1"/>
          </p:cNvSpPr>
          <p:nvPr/>
        </p:nvSpPr>
        <p:spPr bwMode="auto">
          <a:xfrm>
            <a:off x="5033074" y="2693296"/>
            <a:ext cx="62274" cy="464981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" name="Rectangle 70"/>
          <p:cNvSpPr>
            <a:spLocks noChangeArrowheads="1"/>
          </p:cNvSpPr>
          <p:nvPr/>
        </p:nvSpPr>
        <p:spPr bwMode="auto">
          <a:xfrm>
            <a:off x="5327839" y="2726509"/>
            <a:ext cx="63658" cy="464981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" name="Freeform 66"/>
          <p:cNvSpPr>
            <a:spLocks/>
          </p:cNvSpPr>
          <p:nvPr/>
        </p:nvSpPr>
        <p:spPr bwMode="auto">
          <a:xfrm>
            <a:off x="4890535" y="2848614"/>
            <a:ext cx="628278" cy="40133"/>
          </a:xfrm>
          <a:custGeom>
            <a:avLst/>
            <a:gdLst>
              <a:gd name="T0" fmla="*/ 163628 w 332621"/>
              <a:gd name="T1" fmla="*/ 5481 h 384002"/>
              <a:gd name="T2" fmla="*/ 134840 w 332621"/>
              <a:gd name="T3" fmla="*/ 5350 h 384002"/>
              <a:gd name="T4" fmla="*/ 48476 w 332621"/>
              <a:gd name="T5" fmla="*/ 5262 h 384002"/>
              <a:gd name="T6" fmla="*/ 34084 w 332621"/>
              <a:gd name="T7" fmla="*/ 4956 h 384002"/>
              <a:gd name="T8" fmla="*/ 77264 w 332621"/>
              <a:gd name="T9" fmla="*/ 4868 h 384002"/>
              <a:gd name="T10" fmla="*/ 163628 w 332621"/>
              <a:gd name="T11" fmla="*/ 4780 h 384002"/>
              <a:gd name="T12" fmla="*/ 178020 w 332621"/>
              <a:gd name="T13" fmla="*/ 4649 h 384002"/>
              <a:gd name="T14" fmla="*/ 178020 w 332621"/>
              <a:gd name="T15" fmla="*/ 3686 h 384002"/>
              <a:gd name="T16" fmla="*/ 163628 w 332621"/>
              <a:gd name="T17" fmla="*/ 3554 h 384002"/>
              <a:gd name="T18" fmla="*/ 134840 w 332621"/>
              <a:gd name="T19" fmla="*/ 3423 h 384002"/>
              <a:gd name="T20" fmla="*/ 120448 w 332621"/>
              <a:gd name="T21" fmla="*/ 3291 h 384002"/>
              <a:gd name="T22" fmla="*/ 178020 w 332621"/>
              <a:gd name="T23" fmla="*/ 3029 h 384002"/>
              <a:gd name="T24" fmla="*/ 178020 w 332621"/>
              <a:gd name="T25" fmla="*/ 2547 h 384002"/>
              <a:gd name="T26" fmla="*/ 120448 w 332621"/>
              <a:gd name="T27" fmla="*/ 2328 h 384002"/>
              <a:gd name="T28" fmla="*/ 48476 w 332621"/>
              <a:gd name="T29" fmla="*/ 2065 h 384002"/>
              <a:gd name="T30" fmla="*/ 62872 w 332621"/>
              <a:gd name="T31" fmla="*/ 1890 h 384002"/>
              <a:gd name="T32" fmla="*/ 120448 w 332621"/>
              <a:gd name="T33" fmla="*/ 1715 h 384002"/>
              <a:gd name="T34" fmla="*/ 192417 w 332621"/>
              <a:gd name="T35" fmla="*/ 1452 h 384002"/>
              <a:gd name="T36" fmla="*/ 206809 w 332621"/>
              <a:gd name="T37" fmla="*/ 1276 h 384002"/>
              <a:gd name="T38" fmla="*/ 235597 w 332621"/>
              <a:gd name="T39" fmla="*/ 1058 h 384002"/>
              <a:gd name="T40" fmla="*/ 221205 w 332621"/>
              <a:gd name="T41" fmla="*/ 663 h 384002"/>
              <a:gd name="T42" fmla="*/ 192417 w 332621"/>
              <a:gd name="T43" fmla="*/ 532 h 384002"/>
              <a:gd name="T44" fmla="*/ 178020 w 332621"/>
              <a:gd name="T45" fmla="*/ 401 h 384002"/>
              <a:gd name="T46" fmla="*/ 192417 w 332621"/>
              <a:gd name="T47" fmla="*/ 269 h 384002"/>
              <a:gd name="T48" fmla="*/ 235597 w 332621"/>
              <a:gd name="T49" fmla="*/ 225 h 384002"/>
              <a:gd name="T50" fmla="*/ 379540 w 332621"/>
              <a:gd name="T51" fmla="*/ 94 h 384002"/>
              <a:gd name="T52" fmla="*/ 494688 w 332621"/>
              <a:gd name="T53" fmla="*/ 6 h 384002"/>
              <a:gd name="T54" fmla="*/ 638629 w 332621"/>
              <a:gd name="T55" fmla="*/ 50 h 384002"/>
              <a:gd name="T56" fmla="*/ 653021 w 332621"/>
              <a:gd name="T57" fmla="*/ 182 h 384002"/>
              <a:gd name="T58" fmla="*/ 638629 w 332621"/>
              <a:gd name="T59" fmla="*/ 357 h 384002"/>
              <a:gd name="T60" fmla="*/ 537873 w 332621"/>
              <a:gd name="T61" fmla="*/ 488 h 384002"/>
              <a:gd name="T62" fmla="*/ 681809 w 332621"/>
              <a:gd name="T63" fmla="*/ 620 h 384002"/>
              <a:gd name="T64" fmla="*/ 955295 w 332621"/>
              <a:gd name="T65" fmla="*/ 663 h 384002"/>
              <a:gd name="T66" fmla="*/ 1012871 w 332621"/>
              <a:gd name="T67" fmla="*/ 707 h 384002"/>
              <a:gd name="T68" fmla="*/ 1099235 w 332621"/>
              <a:gd name="T69" fmla="*/ 751 h 384002"/>
              <a:gd name="T70" fmla="*/ 1128024 w 332621"/>
              <a:gd name="T71" fmla="*/ 882 h 384002"/>
              <a:gd name="T72" fmla="*/ 1113627 w 332621"/>
              <a:gd name="T73" fmla="*/ 1014 h 384002"/>
              <a:gd name="T74" fmla="*/ 1070447 w 332621"/>
              <a:gd name="T75" fmla="*/ 1101 h 384002"/>
              <a:gd name="T76" fmla="*/ 1156808 w 332621"/>
              <a:gd name="T77" fmla="*/ 1233 h 384002"/>
              <a:gd name="T78" fmla="*/ 1415903 w 332621"/>
              <a:gd name="T79" fmla="*/ 1276 h 384002"/>
              <a:gd name="T80" fmla="*/ 1516660 w 332621"/>
              <a:gd name="T81" fmla="*/ 1364 h 384002"/>
              <a:gd name="T82" fmla="*/ 1559840 w 332621"/>
              <a:gd name="T83" fmla="*/ 1496 h 384002"/>
              <a:gd name="T84" fmla="*/ 1516660 w 332621"/>
              <a:gd name="T85" fmla="*/ 1933 h 384002"/>
              <a:gd name="T86" fmla="*/ 1473475 w 332621"/>
              <a:gd name="T87" fmla="*/ 2021 h 384002"/>
              <a:gd name="T88" fmla="*/ 1415903 w 332621"/>
              <a:gd name="T89" fmla="*/ 2328 h 384002"/>
              <a:gd name="T90" fmla="*/ 1387115 w 332621"/>
              <a:gd name="T91" fmla="*/ 2459 h 384002"/>
              <a:gd name="T92" fmla="*/ 1415903 w 332621"/>
              <a:gd name="T93" fmla="*/ 2766 h 384002"/>
              <a:gd name="T94" fmla="*/ 1487872 w 332621"/>
              <a:gd name="T95" fmla="*/ 3029 h 384002"/>
              <a:gd name="T96" fmla="*/ 1473475 w 332621"/>
              <a:gd name="T97" fmla="*/ 3335 h 384002"/>
              <a:gd name="T98" fmla="*/ 1343929 w 332621"/>
              <a:gd name="T99" fmla="*/ 3729 h 384002"/>
              <a:gd name="T100" fmla="*/ 1315140 w 332621"/>
              <a:gd name="T101" fmla="*/ 3861 h 384002"/>
              <a:gd name="T102" fmla="*/ 1329539 w 332621"/>
              <a:gd name="T103" fmla="*/ 4123 h 384002"/>
              <a:gd name="T104" fmla="*/ 1372719 w 332621"/>
              <a:gd name="T105" fmla="*/ 4255 h 384002"/>
              <a:gd name="T106" fmla="*/ 1487872 w 332621"/>
              <a:gd name="T107" fmla="*/ 4474 h 384002"/>
              <a:gd name="T108" fmla="*/ 1531052 w 332621"/>
              <a:gd name="T109" fmla="*/ 4561 h 384002"/>
              <a:gd name="T110" fmla="*/ 1516660 w 332621"/>
              <a:gd name="T111" fmla="*/ 4737 h 384002"/>
              <a:gd name="T112" fmla="*/ 1459083 w 332621"/>
              <a:gd name="T113" fmla="*/ 4824 h 384002"/>
              <a:gd name="T114" fmla="*/ 1415903 w 332621"/>
              <a:gd name="T115" fmla="*/ 4912 h 384002"/>
              <a:gd name="T116" fmla="*/ 1401507 w 332621"/>
              <a:gd name="T117" fmla="*/ 5043 h 384002"/>
              <a:gd name="T118" fmla="*/ 1430295 w 332621"/>
              <a:gd name="T119" fmla="*/ 5437 h 384002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332621"/>
              <a:gd name="T181" fmla="*/ 0 h 384002"/>
              <a:gd name="T182" fmla="*/ 332621 w 332621"/>
              <a:gd name="T183" fmla="*/ 384002 h 384002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332621" h="384002">
                <a:moveTo>
                  <a:pt x="34882" y="384002"/>
                </a:moveTo>
                <a:cubicBezTo>
                  <a:pt x="32836" y="380933"/>
                  <a:pt x="31872" y="376751"/>
                  <a:pt x="28745" y="374796"/>
                </a:cubicBezTo>
                <a:cubicBezTo>
                  <a:pt x="23259" y="371368"/>
                  <a:pt x="10334" y="368660"/>
                  <a:pt x="10334" y="368660"/>
                </a:cubicBezTo>
                <a:cubicBezTo>
                  <a:pt x="4745" y="360277"/>
                  <a:pt x="0" y="358079"/>
                  <a:pt x="7266" y="347180"/>
                </a:cubicBezTo>
                <a:cubicBezTo>
                  <a:pt x="9312" y="344112"/>
                  <a:pt x="13101" y="342541"/>
                  <a:pt x="16471" y="341043"/>
                </a:cubicBezTo>
                <a:cubicBezTo>
                  <a:pt x="22382" y="338416"/>
                  <a:pt x="34882" y="334907"/>
                  <a:pt x="34882" y="334907"/>
                </a:cubicBezTo>
                <a:cubicBezTo>
                  <a:pt x="35905" y="331838"/>
                  <a:pt x="37316" y="328873"/>
                  <a:pt x="37950" y="325701"/>
                </a:cubicBezTo>
                <a:cubicBezTo>
                  <a:pt x="43227" y="299315"/>
                  <a:pt x="41429" y="289509"/>
                  <a:pt x="37950" y="258195"/>
                </a:cubicBezTo>
                <a:cubicBezTo>
                  <a:pt x="37593" y="254981"/>
                  <a:pt x="36328" y="251883"/>
                  <a:pt x="34882" y="248990"/>
                </a:cubicBezTo>
                <a:cubicBezTo>
                  <a:pt x="33233" y="245691"/>
                  <a:pt x="30791" y="242853"/>
                  <a:pt x="28745" y="239784"/>
                </a:cubicBezTo>
                <a:cubicBezTo>
                  <a:pt x="27722" y="236716"/>
                  <a:pt x="25677" y="233813"/>
                  <a:pt x="25677" y="230579"/>
                </a:cubicBezTo>
                <a:cubicBezTo>
                  <a:pt x="25677" y="221698"/>
                  <a:pt x="32416" y="217703"/>
                  <a:pt x="37950" y="212168"/>
                </a:cubicBezTo>
                <a:cubicBezTo>
                  <a:pt x="42315" y="199076"/>
                  <a:pt x="44766" y="196137"/>
                  <a:pt x="37950" y="178415"/>
                </a:cubicBezTo>
                <a:cubicBezTo>
                  <a:pt x="35599" y="172303"/>
                  <a:pt x="29606" y="168312"/>
                  <a:pt x="25677" y="163073"/>
                </a:cubicBezTo>
                <a:cubicBezTo>
                  <a:pt x="12863" y="145988"/>
                  <a:pt x="27172" y="161500"/>
                  <a:pt x="10334" y="144662"/>
                </a:cubicBezTo>
                <a:cubicBezTo>
                  <a:pt x="11357" y="140571"/>
                  <a:pt x="11168" y="135964"/>
                  <a:pt x="13403" y="132388"/>
                </a:cubicBezTo>
                <a:cubicBezTo>
                  <a:pt x="16470" y="127482"/>
                  <a:pt x="21912" y="124508"/>
                  <a:pt x="25677" y="120115"/>
                </a:cubicBezTo>
                <a:cubicBezTo>
                  <a:pt x="51317" y="90202"/>
                  <a:pt x="9091" y="133632"/>
                  <a:pt x="41019" y="101704"/>
                </a:cubicBezTo>
                <a:cubicBezTo>
                  <a:pt x="42042" y="97613"/>
                  <a:pt x="42753" y="93431"/>
                  <a:pt x="44087" y="89430"/>
                </a:cubicBezTo>
                <a:cubicBezTo>
                  <a:pt x="45829" y="84205"/>
                  <a:pt x="49832" y="79582"/>
                  <a:pt x="50224" y="74088"/>
                </a:cubicBezTo>
                <a:cubicBezTo>
                  <a:pt x="50884" y="64850"/>
                  <a:pt x="49402" y="55457"/>
                  <a:pt x="47156" y="46472"/>
                </a:cubicBezTo>
                <a:cubicBezTo>
                  <a:pt x="46262" y="42894"/>
                  <a:pt x="42668" y="40565"/>
                  <a:pt x="41019" y="37266"/>
                </a:cubicBezTo>
                <a:cubicBezTo>
                  <a:pt x="39572" y="34373"/>
                  <a:pt x="38973" y="31129"/>
                  <a:pt x="37950" y="28061"/>
                </a:cubicBezTo>
                <a:cubicBezTo>
                  <a:pt x="38973" y="24993"/>
                  <a:pt x="38732" y="21143"/>
                  <a:pt x="41019" y="18856"/>
                </a:cubicBezTo>
                <a:cubicBezTo>
                  <a:pt x="43306" y="16569"/>
                  <a:pt x="47331" y="17234"/>
                  <a:pt x="50224" y="15787"/>
                </a:cubicBezTo>
                <a:cubicBezTo>
                  <a:pt x="76343" y="2727"/>
                  <a:pt x="34414" y="15881"/>
                  <a:pt x="80909" y="6582"/>
                </a:cubicBezTo>
                <a:cubicBezTo>
                  <a:pt x="89179" y="4928"/>
                  <a:pt x="105456" y="445"/>
                  <a:pt x="105456" y="445"/>
                </a:cubicBezTo>
                <a:cubicBezTo>
                  <a:pt x="115684" y="1468"/>
                  <a:pt x="126481" y="0"/>
                  <a:pt x="136141" y="3513"/>
                </a:cubicBezTo>
                <a:cubicBezTo>
                  <a:pt x="139181" y="4618"/>
                  <a:pt x="139209" y="9484"/>
                  <a:pt x="139209" y="12719"/>
                </a:cubicBezTo>
                <a:cubicBezTo>
                  <a:pt x="139209" y="16936"/>
                  <a:pt x="138841" y="21753"/>
                  <a:pt x="136141" y="24992"/>
                </a:cubicBezTo>
                <a:cubicBezTo>
                  <a:pt x="133225" y="28491"/>
                  <a:pt x="119544" y="32570"/>
                  <a:pt x="114662" y="34198"/>
                </a:cubicBezTo>
                <a:cubicBezTo>
                  <a:pt x="118245" y="35392"/>
                  <a:pt x="139071" y="42857"/>
                  <a:pt x="145346" y="43403"/>
                </a:cubicBezTo>
                <a:cubicBezTo>
                  <a:pt x="164733" y="45089"/>
                  <a:pt x="184213" y="45449"/>
                  <a:pt x="203647" y="46472"/>
                </a:cubicBezTo>
                <a:cubicBezTo>
                  <a:pt x="207738" y="47495"/>
                  <a:pt x="211786" y="48713"/>
                  <a:pt x="215921" y="49540"/>
                </a:cubicBezTo>
                <a:cubicBezTo>
                  <a:pt x="222022" y="50760"/>
                  <a:pt x="228767" y="49827"/>
                  <a:pt x="234332" y="52609"/>
                </a:cubicBezTo>
                <a:cubicBezTo>
                  <a:pt x="237630" y="54258"/>
                  <a:pt x="238423" y="58746"/>
                  <a:pt x="240469" y="61814"/>
                </a:cubicBezTo>
                <a:cubicBezTo>
                  <a:pt x="239446" y="64882"/>
                  <a:pt x="239421" y="68493"/>
                  <a:pt x="237400" y="71019"/>
                </a:cubicBezTo>
                <a:cubicBezTo>
                  <a:pt x="235096" y="73899"/>
                  <a:pt x="226298" y="73994"/>
                  <a:pt x="228195" y="77156"/>
                </a:cubicBezTo>
                <a:cubicBezTo>
                  <a:pt x="231725" y="83040"/>
                  <a:pt x="239837" y="85234"/>
                  <a:pt x="246605" y="86362"/>
                </a:cubicBezTo>
                <a:cubicBezTo>
                  <a:pt x="264793" y="89393"/>
                  <a:pt x="283427" y="88407"/>
                  <a:pt x="301838" y="89430"/>
                </a:cubicBezTo>
                <a:cubicBezTo>
                  <a:pt x="303478" y="89840"/>
                  <a:pt x="320674" y="93805"/>
                  <a:pt x="323317" y="95567"/>
                </a:cubicBezTo>
                <a:cubicBezTo>
                  <a:pt x="326927" y="97974"/>
                  <a:pt x="329454" y="101704"/>
                  <a:pt x="332522" y="104772"/>
                </a:cubicBezTo>
                <a:cubicBezTo>
                  <a:pt x="330591" y="118292"/>
                  <a:pt x="332621" y="126154"/>
                  <a:pt x="323317" y="135457"/>
                </a:cubicBezTo>
                <a:cubicBezTo>
                  <a:pt x="320709" y="138065"/>
                  <a:pt x="317180" y="139548"/>
                  <a:pt x="314111" y="141594"/>
                </a:cubicBezTo>
                <a:cubicBezTo>
                  <a:pt x="299155" y="164031"/>
                  <a:pt x="317418" y="135809"/>
                  <a:pt x="301838" y="163073"/>
                </a:cubicBezTo>
                <a:cubicBezTo>
                  <a:pt x="300008" y="166275"/>
                  <a:pt x="297747" y="169210"/>
                  <a:pt x="295701" y="172278"/>
                </a:cubicBezTo>
                <a:cubicBezTo>
                  <a:pt x="297747" y="179438"/>
                  <a:pt x="299072" y="186844"/>
                  <a:pt x="301838" y="193758"/>
                </a:cubicBezTo>
                <a:cubicBezTo>
                  <a:pt x="304686" y="200877"/>
                  <a:pt x="312070" y="207058"/>
                  <a:pt x="317180" y="212168"/>
                </a:cubicBezTo>
                <a:cubicBezTo>
                  <a:pt x="316157" y="219328"/>
                  <a:pt x="317944" y="227514"/>
                  <a:pt x="314111" y="233647"/>
                </a:cubicBezTo>
                <a:cubicBezTo>
                  <a:pt x="307211" y="244687"/>
                  <a:pt x="293717" y="250432"/>
                  <a:pt x="286495" y="261264"/>
                </a:cubicBezTo>
                <a:lnTo>
                  <a:pt x="280358" y="270469"/>
                </a:lnTo>
                <a:cubicBezTo>
                  <a:pt x="281381" y="276606"/>
                  <a:pt x="280900" y="283195"/>
                  <a:pt x="283427" y="288880"/>
                </a:cubicBezTo>
                <a:cubicBezTo>
                  <a:pt x="285189" y="292845"/>
                  <a:pt x="289337" y="295261"/>
                  <a:pt x="292632" y="298085"/>
                </a:cubicBezTo>
                <a:cubicBezTo>
                  <a:pt x="307299" y="310657"/>
                  <a:pt x="301464" y="304446"/>
                  <a:pt x="317180" y="313427"/>
                </a:cubicBezTo>
                <a:cubicBezTo>
                  <a:pt x="320382" y="315257"/>
                  <a:pt x="323317" y="317518"/>
                  <a:pt x="326385" y="319564"/>
                </a:cubicBezTo>
                <a:cubicBezTo>
                  <a:pt x="325362" y="323655"/>
                  <a:pt x="326017" y="328598"/>
                  <a:pt x="323317" y="331838"/>
                </a:cubicBezTo>
                <a:cubicBezTo>
                  <a:pt x="320389" y="335352"/>
                  <a:pt x="315015" y="335705"/>
                  <a:pt x="311043" y="337975"/>
                </a:cubicBezTo>
                <a:cubicBezTo>
                  <a:pt x="307841" y="339805"/>
                  <a:pt x="304906" y="342066"/>
                  <a:pt x="301838" y="344112"/>
                </a:cubicBezTo>
                <a:cubicBezTo>
                  <a:pt x="300815" y="347180"/>
                  <a:pt x="298769" y="350083"/>
                  <a:pt x="298769" y="353317"/>
                </a:cubicBezTo>
                <a:cubicBezTo>
                  <a:pt x="298769" y="370274"/>
                  <a:pt x="299677" y="370473"/>
                  <a:pt x="304906" y="380933"/>
                </a:cubicBezTo>
              </a:path>
            </a:pathLst>
          </a:cu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59" name="Straight Arrow Connector 50"/>
          <p:cNvCxnSpPr>
            <a:cxnSpLocks noChangeShapeType="1"/>
          </p:cNvCxnSpPr>
          <p:nvPr/>
        </p:nvCxnSpPr>
        <p:spPr bwMode="auto">
          <a:xfrm flipV="1">
            <a:off x="5783133" y="2884595"/>
            <a:ext cx="229723" cy="0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arrow" w="med" len="med"/>
          </a:ln>
        </p:spPr>
      </p:cxnSp>
      <p:sp>
        <p:nvSpPr>
          <p:cNvPr id="60" name="TextBox 14"/>
          <p:cNvSpPr txBox="1">
            <a:spLocks noChangeArrowheads="1"/>
          </p:cNvSpPr>
          <p:nvPr/>
        </p:nvSpPr>
        <p:spPr bwMode="auto">
          <a:xfrm>
            <a:off x="419956" y="988920"/>
            <a:ext cx="5902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/>
              <a:t>brick</a:t>
            </a:r>
          </a:p>
        </p:txBody>
      </p:sp>
      <p:sp>
        <p:nvSpPr>
          <p:cNvPr id="61" name="TextBox 15"/>
          <p:cNvSpPr txBox="1">
            <a:spLocks noChangeArrowheads="1"/>
          </p:cNvSpPr>
          <p:nvPr/>
        </p:nvSpPr>
        <p:spPr bwMode="auto">
          <a:xfrm>
            <a:off x="419956" y="1880843"/>
            <a:ext cx="498194" cy="29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glue</a:t>
            </a:r>
          </a:p>
        </p:txBody>
      </p:sp>
      <p:sp>
        <p:nvSpPr>
          <p:cNvPr id="62" name="TextBox 36"/>
          <p:cNvSpPr txBox="1">
            <a:spLocks noChangeArrowheads="1"/>
          </p:cNvSpPr>
          <p:nvPr/>
        </p:nvSpPr>
        <p:spPr bwMode="auto">
          <a:xfrm>
            <a:off x="419956" y="2705535"/>
            <a:ext cx="665643" cy="296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lifeline</a:t>
            </a:r>
          </a:p>
        </p:txBody>
      </p:sp>
      <p:sp>
        <p:nvSpPr>
          <p:cNvPr id="63" name="TextBox 104"/>
          <p:cNvSpPr txBox="1">
            <a:spLocks noChangeArrowheads="1"/>
          </p:cNvSpPr>
          <p:nvPr/>
        </p:nvSpPr>
        <p:spPr bwMode="auto">
          <a:xfrm>
            <a:off x="262728" y="98731"/>
            <a:ext cx="520336" cy="46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64" name="TextBox 105"/>
          <p:cNvSpPr txBox="1">
            <a:spLocks noChangeArrowheads="1"/>
          </p:cNvSpPr>
          <p:nvPr/>
        </p:nvSpPr>
        <p:spPr bwMode="auto">
          <a:xfrm>
            <a:off x="3095244" y="1936564"/>
            <a:ext cx="5203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/>
              <a:t>D</a:t>
            </a:r>
          </a:p>
        </p:txBody>
      </p:sp>
      <p:sp>
        <p:nvSpPr>
          <p:cNvPr id="84" name="Freeform 46"/>
          <p:cNvSpPr>
            <a:spLocks/>
          </p:cNvSpPr>
          <p:nvPr/>
        </p:nvSpPr>
        <p:spPr bwMode="auto">
          <a:xfrm>
            <a:off x="1304151" y="2537151"/>
            <a:ext cx="625820" cy="742394"/>
          </a:xfrm>
          <a:custGeom>
            <a:avLst/>
            <a:gdLst>
              <a:gd name="T0" fmla="*/ 33116 w 332621"/>
              <a:gd name="T1" fmla="*/ 384175 h 384002"/>
              <a:gd name="T2" fmla="*/ 27290 w 332621"/>
              <a:gd name="T3" fmla="*/ 374965 h 384002"/>
              <a:gd name="T4" fmla="*/ 9811 w 332621"/>
              <a:gd name="T5" fmla="*/ 368826 h 384002"/>
              <a:gd name="T6" fmla="*/ 6898 w 332621"/>
              <a:gd name="T7" fmla="*/ 347336 h 384002"/>
              <a:gd name="T8" fmla="*/ 15637 w 332621"/>
              <a:gd name="T9" fmla="*/ 341197 h 384002"/>
              <a:gd name="T10" fmla="*/ 33116 w 332621"/>
              <a:gd name="T11" fmla="*/ 335058 h 384002"/>
              <a:gd name="T12" fmla="*/ 36029 w 332621"/>
              <a:gd name="T13" fmla="*/ 325848 h 384002"/>
              <a:gd name="T14" fmla="*/ 36029 w 332621"/>
              <a:gd name="T15" fmla="*/ 258311 h 384002"/>
              <a:gd name="T16" fmla="*/ 33116 w 332621"/>
              <a:gd name="T17" fmla="*/ 249102 h 384002"/>
              <a:gd name="T18" fmla="*/ 27290 w 332621"/>
              <a:gd name="T19" fmla="*/ 239892 h 384002"/>
              <a:gd name="T20" fmla="*/ 24378 w 332621"/>
              <a:gd name="T21" fmla="*/ 230683 h 384002"/>
              <a:gd name="T22" fmla="*/ 36029 w 332621"/>
              <a:gd name="T23" fmla="*/ 212264 h 384002"/>
              <a:gd name="T24" fmla="*/ 36029 w 332621"/>
              <a:gd name="T25" fmla="*/ 178495 h 384002"/>
              <a:gd name="T26" fmla="*/ 24378 w 332621"/>
              <a:gd name="T27" fmla="*/ 163146 h 384002"/>
              <a:gd name="T28" fmla="*/ 9811 w 332621"/>
              <a:gd name="T29" fmla="*/ 144727 h 384002"/>
              <a:gd name="T30" fmla="*/ 12724 w 332621"/>
              <a:gd name="T31" fmla="*/ 132448 h 384002"/>
              <a:gd name="T32" fmla="*/ 24378 w 332621"/>
              <a:gd name="T33" fmla="*/ 120169 h 384002"/>
              <a:gd name="T34" fmla="*/ 38943 w 332621"/>
              <a:gd name="T35" fmla="*/ 101750 h 384002"/>
              <a:gd name="T36" fmla="*/ 41855 w 332621"/>
              <a:gd name="T37" fmla="*/ 89470 h 384002"/>
              <a:gd name="T38" fmla="*/ 47682 w 332621"/>
              <a:gd name="T39" fmla="*/ 74121 h 384002"/>
              <a:gd name="T40" fmla="*/ 44769 w 332621"/>
              <a:gd name="T41" fmla="*/ 46493 h 384002"/>
              <a:gd name="T42" fmla="*/ 38943 w 332621"/>
              <a:gd name="T43" fmla="*/ 37283 h 384002"/>
              <a:gd name="T44" fmla="*/ 36029 w 332621"/>
              <a:gd name="T45" fmla="*/ 28074 h 384002"/>
              <a:gd name="T46" fmla="*/ 38943 w 332621"/>
              <a:gd name="T47" fmla="*/ 18864 h 384002"/>
              <a:gd name="T48" fmla="*/ 47682 w 332621"/>
              <a:gd name="T49" fmla="*/ 15794 h 384002"/>
              <a:gd name="T50" fmla="*/ 76814 w 332621"/>
              <a:gd name="T51" fmla="*/ 6585 h 384002"/>
              <a:gd name="T52" fmla="*/ 100118 w 332621"/>
              <a:gd name="T53" fmla="*/ 445 h 384002"/>
              <a:gd name="T54" fmla="*/ 129250 w 332621"/>
              <a:gd name="T55" fmla="*/ 3515 h 384002"/>
              <a:gd name="T56" fmla="*/ 132164 w 332621"/>
              <a:gd name="T57" fmla="*/ 12725 h 384002"/>
              <a:gd name="T58" fmla="*/ 129250 w 332621"/>
              <a:gd name="T59" fmla="*/ 25003 h 384002"/>
              <a:gd name="T60" fmla="*/ 108859 w 332621"/>
              <a:gd name="T61" fmla="*/ 34213 h 384002"/>
              <a:gd name="T62" fmla="*/ 137990 w 332621"/>
              <a:gd name="T63" fmla="*/ 43423 h 384002"/>
              <a:gd name="T64" fmla="*/ 193340 w 332621"/>
              <a:gd name="T65" fmla="*/ 46493 h 384002"/>
              <a:gd name="T66" fmla="*/ 204993 w 332621"/>
              <a:gd name="T67" fmla="*/ 49562 h 384002"/>
              <a:gd name="T68" fmla="*/ 222472 w 332621"/>
              <a:gd name="T69" fmla="*/ 52633 h 384002"/>
              <a:gd name="T70" fmla="*/ 228298 w 332621"/>
              <a:gd name="T71" fmla="*/ 61842 h 384002"/>
              <a:gd name="T72" fmla="*/ 225385 w 332621"/>
              <a:gd name="T73" fmla="*/ 71051 h 384002"/>
              <a:gd name="T74" fmla="*/ 216645 w 332621"/>
              <a:gd name="T75" fmla="*/ 77191 h 384002"/>
              <a:gd name="T76" fmla="*/ 234124 w 332621"/>
              <a:gd name="T77" fmla="*/ 86401 h 384002"/>
              <a:gd name="T78" fmla="*/ 286561 w 332621"/>
              <a:gd name="T79" fmla="*/ 89470 h 384002"/>
              <a:gd name="T80" fmla="*/ 306954 w 332621"/>
              <a:gd name="T81" fmla="*/ 95610 h 384002"/>
              <a:gd name="T82" fmla="*/ 315692 w 332621"/>
              <a:gd name="T83" fmla="*/ 104819 h 384002"/>
              <a:gd name="T84" fmla="*/ 306954 w 332621"/>
              <a:gd name="T85" fmla="*/ 135518 h 384002"/>
              <a:gd name="T86" fmla="*/ 298213 w 332621"/>
              <a:gd name="T87" fmla="*/ 141658 h 384002"/>
              <a:gd name="T88" fmla="*/ 286561 w 332621"/>
              <a:gd name="T89" fmla="*/ 163146 h 384002"/>
              <a:gd name="T90" fmla="*/ 280735 w 332621"/>
              <a:gd name="T91" fmla="*/ 172356 h 384002"/>
              <a:gd name="T92" fmla="*/ 286561 w 332621"/>
              <a:gd name="T93" fmla="*/ 193845 h 384002"/>
              <a:gd name="T94" fmla="*/ 301126 w 332621"/>
              <a:gd name="T95" fmla="*/ 212264 h 384002"/>
              <a:gd name="T96" fmla="*/ 298213 w 332621"/>
              <a:gd name="T97" fmla="*/ 233752 h 384002"/>
              <a:gd name="T98" fmla="*/ 271995 w 332621"/>
              <a:gd name="T99" fmla="*/ 261382 h 384002"/>
              <a:gd name="T100" fmla="*/ 266168 w 332621"/>
              <a:gd name="T101" fmla="*/ 270591 h 384002"/>
              <a:gd name="T102" fmla="*/ 269082 w 332621"/>
              <a:gd name="T103" fmla="*/ 289010 h 384002"/>
              <a:gd name="T104" fmla="*/ 277822 w 332621"/>
              <a:gd name="T105" fmla="*/ 298219 h 384002"/>
              <a:gd name="T106" fmla="*/ 301126 w 332621"/>
              <a:gd name="T107" fmla="*/ 313568 h 384002"/>
              <a:gd name="T108" fmla="*/ 309866 w 332621"/>
              <a:gd name="T109" fmla="*/ 319708 h 384002"/>
              <a:gd name="T110" fmla="*/ 306954 w 332621"/>
              <a:gd name="T111" fmla="*/ 331988 h 384002"/>
              <a:gd name="T112" fmla="*/ 295300 w 332621"/>
              <a:gd name="T113" fmla="*/ 338127 h 384002"/>
              <a:gd name="T114" fmla="*/ 286561 w 332621"/>
              <a:gd name="T115" fmla="*/ 344267 h 384002"/>
              <a:gd name="T116" fmla="*/ 283648 w 332621"/>
              <a:gd name="T117" fmla="*/ 353476 h 384002"/>
              <a:gd name="T118" fmla="*/ 289474 w 332621"/>
              <a:gd name="T119" fmla="*/ 381105 h 384002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332621"/>
              <a:gd name="T181" fmla="*/ 0 h 384002"/>
              <a:gd name="T182" fmla="*/ 332621 w 332621"/>
              <a:gd name="T183" fmla="*/ 384002 h 384002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332621" h="384002">
                <a:moveTo>
                  <a:pt x="34882" y="384002"/>
                </a:moveTo>
                <a:cubicBezTo>
                  <a:pt x="32836" y="380933"/>
                  <a:pt x="31872" y="376751"/>
                  <a:pt x="28745" y="374796"/>
                </a:cubicBezTo>
                <a:cubicBezTo>
                  <a:pt x="23259" y="371368"/>
                  <a:pt x="10334" y="368660"/>
                  <a:pt x="10334" y="368660"/>
                </a:cubicBezTo>
                <a:cubicBezTo>
                  <a:pt x="4745" y="360277"/>
                  <a:pt x="0" y="358079"/>
                  <a:pt x="7266" y="347180"/>
                </a:cubicBezTo>
                <a:cubicBezTo>
                  <a:pt x="9312" y="344112"/>
                  <a:pt x="13101" y="342541"/>
                  <a:pt x="16471" y="341043"/>
                </a:cubicBezTo>
                <a:cubicBezTo>
                  <a:pt x="22382" y="338416"/>
                  <a:pt x="34882" y="334907"/>
                  <a:pt x="34882" y="334907"/>
                </a:cubicBezTo>
                <a:cubicBezTo>
                  <a:pt x="35905" y="331838"/>
                  <a:pt x="37316" y="328873"/>
                  <a:pt x="37950" y="325701"/>
                </a:cubicBezTo>
                <a:cubicBezTo>
                  <a:pt x="43227" y="299315"/>
                  <a:pt x="41429" y="289509"/>
                  <a:pt x="37950" y="258195"/>
                </a:cubicBezTo>
                <a:cubicBezTo>
                  <a:pt x="37593" y="254981"/>
                  <a:pt x="36328" y="251883"/>
                  <a:pt x="34882" y="248990"/>
                </a:cubicBezTo>
                <a:cubicBezTo>
                  <a:pt x="33233" y="245691"/>
                  <a:pt x="30791" y="242853"/>
                  <a:pt x="28745" y="239784"/>
                </a:cubicBezTo>
                <a:cubicBezTo>
                  <a:pt x="27722" y="236716"/>
                  <a:pt x="25677" y="233813"/>
                  <a:pt x="25677" y="230579"/>
                </a:cubicBezTo>
                <a:cubicBezTo>
                  <a:pt x="25677" y="221698"/>
                  <a:pt x="32416" y="217703"/>
                  <a:pt x="37950" y="212168"/>
                </a:cubicBezTo>
                <a:cubicBezTo>
                  <a:pt x="42315" y="199076"/>
                  <a:pt x="44766" y="196137"/>
                  <a:pt x="37950" y="178415"/>
                </a:cubicBezTo>
                <a:cubicBezTo>
                  <a:pt x="35599" y="172303"/>
                  <a:pt x="29606" y="168312"/>
                  <a:pt x="25677" y="163073"/>
                </a:cubicBezTo>
                <a:cubicBezTo>
                  <a:pt x="12863" y="145988"/>
                  <a:pt x="27172" y="161500"/>
                  <a:pt x="10334" y="144662"/>
                </a:cubicBezTo>
                <a:cubicBezTo>
                  <a:pt x="11357" y="140571"/>
                  <a:pt x="11168" y="135964"/>
                  <a:pt x="13403" y="132388"/>
                </a:cubicBezTo>
                <a:cubicBezTo>
                  <a:pt x="16470" y="127482"/>
                  <a:pt x="21912" y="124508"/>
                  <a:pt x="25677" y="120115"/>
                </a:cubicBezTo>
                <a:cubicBezTo>
                  <a:pt x="51317" y="90202"/>
                  <a:pt x="9091" y="133632"/>
                  <a:pt x="41019" y="101704"/>
                </a:cubicBezTo>
                <a:cubicBezTo>
                  <a:pt x="42042" y="97613"/>
                  <a:pt x="42753" y="93431"/>
                  <a:pt x="44087" y="89430"/>
                </a:cubicBezTo>
                <a:cubicBezTo>
                  <a:pt x="45829" y="84205"/>
                  <a:pt x="49832" y="79582"/>
                  <a:pt x="50224" y="74088"/>
                </a:cubicBezTo>
                <a:cubicBezTo>
                  <a:pt x="50884" y="64850"/>
                  <a:pt x="49402" y="55457"/>
                  <a:pt x="47156" y="46472"/>
                </a:cubicBezTo>
                <a:cubicBezTo>
                  <a:pt x="46262" y="42894"/>
                  <a:pt x="42668" y="40565"/>
                  <a:pt x="41019" y="37266"/>
                </a:cubicBezTo>
                <a:cubicBezTo>
                  <a:pt x="39572" y="34373"/>
                  <a:pt x="38973" y="31129"/>
                  <a:pt x="37950" y="28061"/>
                </a:cubicBezTo>
                <a:cubicBezTo>
                  <a:pt x="38973" y="24993"/>
                  <a:pt x="38732" y="21143"/>
                  <a:pt x="41019" y="18856"/>
                </a:cubicBezTo>
                <a:cubicBezTo>
                  <a:pt x="43306" y="16569"/>
                  <a:pt x="47331" y="17234"/>
                  <a:pt x="50224" y="15787"/>
                </a:cubicBezTo>
                <a:cubicBezTo>
                  <a:pt x="76343" y="2727"/>
                  <a:pt x="34414" y="15881"/>
                  <a:pt x="80909" y="6582"/>
                </a:cubicBezTo>
                <a:cubicBezTo>
                  <a:pt x="89179" y="4928"/>
                  <a:pt x="105456" y="445"/>
                  <a:pt x="105456" y="445"/>
                </a:cubicBezTo>
                <a:cubicBezTo>
                  <a:pt x="115684" y="1468"/>
                  <a:pt x="126481" y="0"/>
                  <a:pt x="136141" y="3513"/>
                </a:cubicBezTo>
                <a:cubicBezTo>
                  <a:pt x="139181" y="4618"/>
                  <a:pt x="139209" y="9484"/>
                  <a:pt x="139209" y="12719"/>
                </a:cubicBezTo>
                <a:cubicBezTo>
                  <a:pt x="139209" y="16936"/>
                  <a:pt x="138841" y="21753"/>
                  <a:pt x="136141" y="24992"/>
                </a:cubicBezTo>
                <a:cubicBezTo>
                  <a:pt x="133225" y="28491"/>
                  <a:pt x="119544" y="32570"/>
                  <a:pt x="114662" y="34198"/>
                </a:cubicBezTo>
                <a:cubicBezTo>
                  <a:pt x="118245" y="35392"/>
                  <a:pt x="139071" y="42857"/>
                  <a:pt x="145346" y="43403"/>
                </a:cubicBezTo>
                <a:cubicBezTo>
                  <a:pt x="164733" y="45089"/>
                  <a:pt x="184213" y="45449"/>
                  <a:pt x="203647" y="46472"/>
                </a:cubicBezTo>
                <a:cubicBezTo>
                  <a:pt x="207738" y="47495"/>
                  <a:pt x="211786" y="48713"/>
                  <a:pt x="215921" y="49540"/>
                </a:cubicBezTo>
                <a:cubicBezTo>
                  <a:pt x="222022" y="50760"/>
                  <a:pt x="228767" y="49827"/>
                  <a:pt x="234332" y="52609"/>
                </a:cubicBezTo>
                <a:cubicBezTo>
                  <a:pt x="237630" y="54258"/>
                  <a:pt x="238423" y="58746"/>
                  <a:pt x="240469" y="61814"/>
                </a:cubicBezTo>
                <a:cubicBezTo>
                  <a:pt x="239446" y="64882"/>
                  <a:pt x="239421" y="68493"/>
                  <a:pt x="237400" y="71019"/>
                </a:cubicBezTo>
                <a:cubicBezTo>
                  <a:pt x="235096" y="73899"/>
                  <a:pt x="226298" y="73994"/>
                  <a:pt x="228195" y="77156"/>
                </a:cubicBezTo>
                <a:cubicBezTo>
                  <a:pt x="231725" y="83040"/>
                  <a:pt x="239837" y="85234"/>
                  <a:pt x="246605" y="86362"/>
                </a:cubicBezTo>
                <a:cubicBezTo>
                  <a:pt x="264793" y="89393"/>
                  <a:pt x="283427" y="88407"/>
                  <a:pt x="301838" y="89430"/>
                </a:cubicBezTo>
                <a:cubicBezTo>
                  <a:pt x="303478" y="89840"/>
                  <a:pt x="320674" y="93805"/>
                  <a:pt x="323317" y="95567"/>
                </a:cubicBezTo>
                <a:cubicBezTo>
                  <a:pt x="326927" y="97974"/>
                  <a:pt x="329454" y="101704"/>
                  <a:pt x="332522" y="104772"/>
                </a:cubicBezTo>
                <a:cubicBezTo>
                  <a:pt x="330591" y="118292"/>
                  <a:pt x="332621" y="126154"/>
                  <a:pt x="323317" y="135457"/>
                </a:cubicBezTo>
                <a:cubicBezTo>
                  <a:pt x="320709" y="138065"/>
                  <a:pt x="317180" y="139548"/>
                  <a:pt x="314111" y="141594"/>
                </a:cubicBezTo>
                <a:cubicBezTo>
                  <a:pt x="299155" y="164031"/>
                  <a:pt x="317418" y="135809"/>
                  <a:pt x="301838" y="163073"/>
                </a:cubicBezTo>
                <a:cubicBezTo>
                  <a:pt x="300008" y="166275"/>
                  <a:pt x="297747" y="169210"/>
                  <a:pt x="295701" y="172278"/>
                </a:cubicBezTo>
                <a:cubicBezTo>
                  <a:pt x="297747" y="179438"/>
                  <a:pt x="299072" y="186844"/>
                  <a:pt x="301838" y="193758"/>
                </a:cubicBezTo>
                <a:cubicBezTo>
                  <a:pt x="304686" y="200877"/>
                  <a:pt x="312070" y="207058"/>
                  <a:pt x="317180" y="212168"/>
                </a:cubicBezTo>
                <a:cubicBezTo>
                  <a:pt x="316157" y="219328"/>
                  <a:pt x="317944" y="227514"/>
                  <a:pt x="314111" y="233647"/>
                </a:cubicBezTo>
                <a:cubicBezTo>
                  <a:pt x="307211" y="244687"/>
                  <a:pt x="293717" y="250432"/>
                  <a:pt x="286495" y="261264"/>
                </a:cubicBezTo>
                <a:lnTo>
                  <a:pt x="280358" y="270469"/>
                </a:lnTo>
                <a:cubicBezTo>
                  <a:pt x="281381" y="276606"/>
                  <a:pt x="280900" y="283195"/>
                  <a:pt x="283427" y="288880"/>
                </a:cubicBezTo>
                <a:cubicBezTo>
                  <a:pt x="285189" y="292845"/>
                  <a:pt x="289337" y="295261"/>
                  <a:pt x="292632" y="298085"/>
                </a:cubicBezTo>
                <a:cubicBezTo>
                  <a:pt x="307299" y="310657"/>
                  <a:pt x="301464" y="304446"/>
                  <a:pt x="317180" y="313427"/>
                </a:cubicBezTo>
                <a:cubicBezTo>
                  <a:pt x="320382" y="315257"/>
                  <a:pt x="323317" y="317518"/>
                  <a:pt x="326385" y="319564"/>
                </a:cubicBezTo>
                <a:cubicBezTo>
                  <a:pt x="325362" y="323655"/>
                  <a:pt x="326017" y="328598"/>
                  <a:pt x="323317" y="331838"/>
                </a:cubicBezTo>
                <a:cubicBezTo>
                  <a:pt x="320389" y="335352"/>
                  <a:pt x="315015" y="335705"/>
                  <a:pt x="311043" y="337975"/>
                </a:cubicBezTo>
                <a:cubicBezTo>
                  <a:pt x="307841" y="339805"/>
                  <a:pt x="304906" y="342066"/>
                  <a:pt x="301838" y="344112"/>
                </a:cubicBezTo>
                <a:cubicBezTo>
                  <a:pt x="300815" y="347180"/>
                  <a:pt x="298769" y="350083"/>
                  <a:pt x="298769" y="353317"/>
                </a:cubicBezTo>
                <a:cubicBezTo>
                  <a:pt x="298769" y="370274"/>
                  <a:pt x="299677" y="370473"/>
                  <a:pt x="304906" y="380933"/>
                </a:cubicBezTo>
              </a:path>
            </a:pathLst>
          </a:cu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5" name="Rectangle 50"/>
          <p:cNvSpPr>
            <a:spLocks noChangeArrowheads="1"/>
          </p:cNvSpPr>
          <p:nvPr/>
        </p:nvSpPr>
        <p:spPr bwMode="auto">
          <a:xfrm>
            <a:off x="1482770" y="1823774"/>
            <a:ext cx="239284" cy="561398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" name="Rectangle 85"/>
          <p:cNvSpPr/>
          <p:nvPr/>
        </p:nvSpPr>
        <p:spPr bwMode="auto">
          <a:xfrm>
            <a:off x="1482771" y="741427"/>
            <a:ext cx="248488" cy="9448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7" name="Freeform 44"/>
          <p:cNvSpPr>
            <a:spLocks/>
          </p:cNvSpPr>
          <p:nvPr/>
        </p:nvSpPr>
        <p:spPr bwMode="auto">
          <a:xfrm>
            <a:off x="3726468" y="2536908"/>
            <a:ext cx="282310" cy="334897"/>
          </a:xfrm>
          <a:custGeom>
            <a:avLst/>
            <a:gdLst>
              <a:gd name="T0" fmla="*/ 33116 w 332621"/>
              <a:gd name="T1" fmla="*/ 384175 h 384002"/>
              <a:gd name="T2" fmla="*/ 27290 w 332621"/>
              <a:gd name="T3" fmla="*/ 374965 h 384002"/>
              <a:gd name="T4" fmla="*/ 9811 w 332621"/>
              <a:gd name="T5" fmla="*/ 368826 h 384002"/>
              <a:gd name="T6" fmla="*/ 6898 w 332621"/>
              <a:gd name="T7" fmla="*/ 347336 h 384002"/>
              <a:gd name="T8" fmla="*/ 15637 w 332621"/>
              <a:gd name="T9" fmla="*/ 341197 h 384002"/>
              <a:gd name="T10" fmla="*/ 33116 w 332621"/>
              <a:gd name="T11" fmla="*/ 335058 h 384002"/>
              <a:gd name="T12" fmla="*/ 36029 w 332621"/>
              <a:gd name="T13" fmla="*/ 325848 h 384002"/>
              <a:gd name="T14" fmla="*/ 36029 w 332621"/>
              <a:gd name="T15" fmla="*/ 258311 h 384002"/>
              <a:gd name="T16" fmla="*/ 33116 w 332621"/>
              <a:gd name="T17" fmla="*/ 249102 h 384002"/>
              <a:gd name="T18" fmla="*/ 27290 w 332621"/>
              <a:gd name="T19" fmla="*/ 239892 h 384002"/>
              <a:gd name="T20" fmla="*/ 24378 w 332621"/>
              <a:gd name="T21" fmla="*/ 230683 h 384002"/>
              <a:gd name="T22" fmla="*/ 36029 w 332621"/>
              <a:gd name="T23" fmla="*/ 212264 h 384002"/>
              <a:gd name="T24" fmla="*/ 36029 w 332621"/>
              <a:gd name="T25" fmla="*/ 178495 h 384002"/>
              <a:gd name="T26" fmla="*/ 24378 w 332621"/>
              <a:gd name="T27" fmla="*/ 163146 h 384002"/>
              <a:gd name="T28" fmla="*/ 9811 w 332621"/>
              <a:gd name="T29" fmla="*/ 144727 h 384002"/>
              <a:gd name="T30" fmla="*/ 12724 w 332621"/>
              <a:gd name="T31" fmla="*/ 132448 h 384002"/>
              <a:gd name="T32" fmla="*/ 24378 w 332621"/>
              <a:gd name="T33" fmla="*/ 120169 h 384002"/>
              <a:gd name="T34" fmla="*/ 38943 w 332621"/>
              <a:gd name="T35" fmla="*/ 101750 h 384002"/>
              <a:gd name="T36" fmla="*/ 41855 w 332621"/>
              <a:gd name="T37" fmla="*/ 89470 h 384002"/>
              <a:gd name="T38" fmla="*/ 47682 w 332621"/>
              <a:gd name="T39" fmla="*/ 74121 h 384002"/>
              <a:gd name="T40" fmla="*/ 44769 w 332621"/>
              <a:gd name="T41" fmla="*/ 46493 h 384002"/>
              <a:gd name="T42" fmla="*/ 38943 w 332621"/>
              <a:gd name="T43" fmla="*/ 37283 h 384002"/>
              <a:gd name="T44" fmla="*/ 36029 w 332621"/>
              <a:gd name="T45" fmla="*/ 28074 h 384002"/>
              <a:gd name="T46" fmla="*/ 38943 w 332621"/>
              <a:gd name="T47" fmla="*/ 18864 h 384002"/>
              <a:gd name="T48" fmla="*/ 47682 w 332621"/>
              <a:gd name="T49" fmla="*/ 15794 h 384002"/>
              <a:gd name="T50" fmla="*/ 76814 w 332621"/>
              <a:gd name="T51" fmla="*/ 6585 h 384002"/>
              <a:gd name="T52" fmla="*/ 100118 w 332621"/>
              <a:gd name="T53" fmla="*/ 445 h 384002"/>
              <a:gd name="T54" fmla="*/ 129250 w 332621"/>
              <a:gd name="T55" fmla="*/ 3515 h 384002"/>
              <a:gd name="T56" fmla="*/ 132164 w 332621"/>
              <a:gd name="T57" fmla="*/ 12725 h 384002"/>
              <a:gd name="T58" fmla="*/ 129250 w 332621"/>
              <a:gd name="T59" fmla="*/ 25003 h 384002"/>
              <a:gd name="T60" fmla="*/ 108859 w 332621"/>
              <a:gd name="T61" fmla="*/ 34213 h 384002"/>
              <a:gd name="T62" fmla="*/ 137990 w 332621"/>
              <a:gd name="T63" fmla="*/ 43423 h 384002"/>
              <a:gd name="T64" fmla="*/ 193340 w 332621"/>
              <a:gd name="T65" fmla="*/ 46493 h 384002"/>
              <a:gd name="T66" fmla="*/ 204993 w 332621"/>
              <a:gd name="T67" fmla="*/ 49562 h 384002"/>
              <a:gd name="T68" fmla="*/ 222472 w 332621"/>
              <a:gd name="T69" fmla="*/ 52633 h 384002"/>
              <a:gd name="T70" fmla="*/ 228298 w 332621"/>
              <a:gd name="T71" fmla="*/ 61842 h 384002"/>
              <a:gd name="T72" fmla="*/ 225385 w 332621"/>
              <a:gd name="T73" fmla="*/ 71051 h 384002"/>
              <a:gd name="T74" fmla="*/ 216645 w 332621"/>
              <a:gd name="T75" fmla="*/ 77191 h 384002"/>
              <a:gd name="T76" fmla="*/ 234124 w 332621"/>
              <a:gd name="T77" fmla="*/ 86401 h 384002"/>
              <a:gd name="T78" fmla="*/ 286561 w 332621"/>
              <a:gd name="T79" fmla="*/ 89470 h 384002"/>
              <a:gd name="T80" fmla="*/ 306954 w 332621"/>
              <a:gd name="T81" fmla="*/ 95610 h 384002"/>
              <a:gd name="T82" fmla="*/ 315692 w 332621"/>
              <a:gd name="T83" fmla="*/ 104819 h 384002"/>
              <a:gd name="T84" fmla="*/ 306954 w 332621"/>
              <a:gd name="T85" fmla="*/ 135518 h 384002"/>
              <a:gd name="T86" fmla="*/ 298213 w 332621"/>
              <a:gd name="T87" fmla="*/ 141658 h 384002"/>
              <a:gd name="T88" fmla="*/ 286561 w 332621"/>
              <a:gd name="T89" fmla="*/ 163146 h 384002"/>
              <a:gd name="T90" fmla="*/ 280735 w 332621"/>
              <a:gd name="T91" fmla="*/ 172356 h 384002"/>
              <a:gd name="T92" fmla="*/ 286561 w 332621"/>
              <a:gd name="T93" fmla="*/ 193845 h 384002"/>
              <a:gd name="T94" fmla="*/ 301126 w 332621"/>
              <a:gd name="T95" fmla="*/ 212264 h 384002"/>
              <a:gd name="T96" fmla="*/ 298213 w 332621"/>
              <a:gd name="T97" fmla="*/ 233752 h 384002"/>
              <a:gd name="T98" fmla="*/ 271995 w 332621"/>
              <a:gd name="T99" fmla="*/ 261382 h 384002"/>
              <a:gd name="T100" fmla="*/ 266168 w 332621"/>
              <a:gd name="T101" fmla="*/ 270591 h 384002"/>
              <a:gd name="T102" fmla="*/ 269082 w 332621"/>
              <a:gd name="T103" fmla="*/ 289010 h 384002"/>
              <a:gd name="T104" fmla="*/ 277822 w 332621"/>
              <a:gd name="T105" fmla="*/ 298219 h 384002"/>
              <a:gd name="T106" fmla="*/ 301126 w 332621"/>
              <a:gd name="T107" fmla="*/ 313568 h 384002"/>
              <a:gd name="T108" fmla="*/ 309866 w 332621"/>
              <a:gd name="T109" fmla="*/ 319708 h 384002"/>
              <a:gd name="T110" fmla="*/ 306954 w 332621"/>
              <a:gd name="T111" fmla="*/ 331988 h 384002"/>
              <a:gd name="T112" fmla="*/ 295300 w 332621"/>
              <a:gd name="T113" fmla="*/ 338127 h 384002"/>
              <a:gd name="T114" fmla="*/ 286561 w 332621"/>
              <a:gd name="T115" fmla="*/ 344267 h 384002"/>
              <a:gd name="T116" fmla="*/ 283648 w 332621"/>
              <a:gd name="T117" fmla="*/ 353476 h 384002"/>
              <a:gd name="T118" fmla="*/ 289474 w 332621"/>
              <a:gd name="T119" fmla="*/ 381105 h 384002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332621"/>
              <a:gd name="T181" fmla="*/ 0 h 384002"/>
              <a:gd name="T182" fmla="*/ 332621 w 332621"/>
              <a:gd name="T183" fmla="*/ 384002 h 384002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332621" h="384002">
                <a:moveTo>
                  <a:pt x="34882" y="384002"/>
                </a:moveTo>
                <a:cubicBezTo>
                  <a:pt x="32836" y="380933"/>
                  <a:pt x="31872" y="376751"/>
                  <a:pt x="28745" y="374796"/>
                </a:cubicBezTo>
                <a:cubicBezTo>
                  <a:pt x="23259" y="371368"/>
                  <a:pt x="10334" y="368660"/>
                  <a:pt x="10334" y="368660"/>
                </a:cubicBezTo>
                <a:cubicBezTo>
                  <a:pt x="4745" y="360277"/>
                  <a:pt x="0" y="358079"/>
                  <a:pt x="7266" y="347180"/>
                </a:cubicBezTo>
                <a:cubicBezTo>
                  <a:pt x="9312" y="344112"/>
                  <a:pt x="13101" y="342541"/>
                  <a:pt x="16471" y="341043"/>
                </a:cubicBezTo>
                <a:cubicBezTo>
                  <a:pt x="22382" y="338416"/>
                  <a:pt x="34882" y="334907"/>
                  <a:pt x="34882" y="334907"/>
                </a:cubicBezTo>
                <a:cubicBezTo>
                  <a:pt x="35905" y="331838"/>
                  <a:pt x="37316" y="328873"/>
                  <a:pt x="37950" y="325701"/>
                </a:cubicBezTo>
                <a:cubicBezTo>
                  <a:pt x="43227" y="299315"/>
                  <a:pt x="41429" y="289509"/>
                  <a:pt x="37950" y="258195"/>
                </a:cubicBezTo>
                <a:cubicBezTo>
                  <a:pt x="37593" y="254981"/>
                  <a:pt x="36328" y="251883"/>
                  <a:pt x="34882" y="248990"/>
                </a:cubicBezTo>
                <a:cubicBezTo>
                  <a:pt x="33233" y="245691"/>
                  <a:pt x="30791" y="242853"/>
                  <a:pt x="28745" y="239784"/>
                </a:cubicBezTo>
                <a:cubicBezTo>
                  <a:pt x="27722" y="236716"/>
                  <a:pt x="25677" y="233813"/>
                  <a:pt x="25677" y="230579"/>
                </a:cubicBezTo>
                <a:cubicBezTo>
                  <a:pt x="25677" y="221698"/>
                  <a:pt x="32416" y="217703"/>
                  <a:pt x="37950" y="212168"/>
                </a:cubicBezTo>
                <a:cubicBezTo>
                  <a:pt x="42315" y="199076"/>
                  <a:pt x="44766" y="196137"/>
                  <a:pt x="37950" y="178415"/>
                </a:cubicBezTo>
                <a:cubicBezTo>
                  <a:pt x="35599" y="172303"/>
                  <a:pt x="29606" y="168312"/>
                  <a:pt x="25677" y="163073"/>
                </a:cubicBezTo>
                <a:cubicBezTo>
                  <a:pt x="12863" y="145988"/>
                  <a:pt x="27172" y="161500"/>
                  <a:pt x="10334" y="144662"/>
                </a:cubicBezTo>
                <a:cubicBezTo>
                  <a:pt x="11357" y="140571"/>
                  <a:pt x="11168" y="135964"/>
                  <a:pt x="13403" y="132388"/>
                </a:cubicBezTo>
                <a:cubicBezTo>
                  <a:pt x="16470" y="127482"/>
                  <a:pt x="21912" y="124508"/>
                  <a:pt x="25677" y="120115"/>
                </a:cubicBezTo>
                <a:cubicBezTo>
                  <a:pt x="51317" y="90202"/>
                  <a:pt x="9091" y="133632"/>
                  <a:pt x="41019" y="101704"/>
                </a:cubicBezTo>
                <a:cubicBezTo>
                  <a:pt x="42042" y="97613"/>
                  <a:pt x="42753" y="93431"/>
                  <a:pt x="44087" y="89430"/>
                </a:cubicBezTo>
                <a:cubicBezTo>
                  <a:pt x="45829" y="84205"/>
                  <a:pt x="49832" y="79582"/>
                  <a:pt x="50224" y="74088"/>
                </a:cubicBezTo>
                <a:cubicBezTo>
                  <a:pt x="50884" y="64850"/>
                  <a:pt x="49402" y="55457"/>
                  <a:pt x="47156" y="46472"/>
                </a:cubicBezTo>
                <a:cubicBezTo>
                  <a:pt x="46262" y="42894"/>
                  <a:pt x="42668" y="40565"/>
                  <a:pt x="41019" y="37266"/>
                </a:cubicBezTo>
                <a:cubicBezTo>
                  <a:pt x="39572" y="34373"/>
                  <a:pt x="38973" y="31129"/>
                  <a:pt x="37950" y="28061"/>
                </a:cubicBezTo>
                <a:cubicBezTo>
                  <a:pt x="38973" y="24993"/>
                  <a:pt x="38732" y="21143"/>
                  <a:pt x="41019" y="18856"/>
                </a:cubicBezTo>
                <a:cubicBezTo>
                  <a:pt x="43306" y="16569"/>
                  <a:pt x="47331" y="17234"/>
                  <a:pt x="50224" y="15787"/>
                </a:cubicBezTo>
                <a:cubicBezTo>
                  <a:pt x="76343" y="2727"/>
                  <a:pt x="34414" y="15881"/>
                  <a:pt x="80909" y="6582"/>
                </a:cubicBezTo>
                <a:cubicBezTo>
                  <a:pt x="89179" y="4928"/>
                  <a:pt x="105456" y="445"/>
                  <a:pt x="105456" y="445"/>
                </a:cubicBezTo>
                <a:cubicBezTo>
                  <a:pt x="115684" y="1468"/>
                  <a:pt x="126481" y="0"/>
                  <a:pt x="136141" y="3513"/>
                </a:cubicBezTo>
                <a:cubicBezTo>
                  <a:pt x="139181" y="4618"/>
                  <a:pt x="139209" y="9484"/>
                  <a:pt x="139209" y="12719"/>
                </a:cubicBezTo>
                <a:cubicBezTo>
                  <a:pt x="139209" y="16936"/>
                  <a:pt x="138841" y="21753"/>
                  <a:pt x="136141" y="24992"/>
                </a:cubicBezTo>
                <a:cubicBezTo>
                  <a:pt x="133225" y="28491"/>
                  <a:pt x="119544" y="32570"/>
                  <a:pt x="114662" y="34198"/>
                </a:cubicBezTo>
                <a:cubicBezTo>
                  <a:pt x="118245" y="35392"/>
                  <a:pt x="139071" y="42857"/>
                  <a:pt x="145346" y="43403"/>
                </a:cubicBezTo>
                <a:cubicBezTo>
                  <a:pt x="164733" y="45089"/>
                  <a:pt x="184213" y="45449"/>
                  <a:pt x="203647" y="46472"/>
                </a:cubicBezTo>
                <a:cubicBezTo>
                  <a:pt x="207738" y="47495"/>
                  <a:pt x="211786" y="48713"/>
                  <a:pt x="215921" y="49540"/>
                </a:cubicBezTo>
                <a:cubicBezTo>
                  <a:pt x="222022" y="50760"/>
                  <a:pt x="228767" y="49827"/>
                  <a:pt x="234332" y="52609"/>
                </a:cubicBezTo>
                <a:cubicBezTo>
                  <a:pt x="237630" y="54258"/>
                  <a:pt x="238423" y="58746"/>
                  <a:pt x="240469" y="61814"/>
                </a:cubicBezTo>
                <a:cubicBezTo>
                  <a:pt x="239446" y="64882"/>
                  <a:pt x="239421" y="68493"/>
                  <a:pt x="237400" y="71019"/>
                </a:cubicBezTo>
                <a:cubicBezTo>
                  <a:pt x="235096" y="73899"/>
                  <a:pt x="226298" y="73994"/>
                  <a:pt x="228195" y="77156"/>
                </a:cubicBezTo>
                <a:cubicBezTo>
                  <a:pt x="231725" y="83040"/>
                  <a:pt x="239837" y="85234"/>
                  <a:pt x="246605" y="86362"/>
                </a:cubicBezTo>
                <a:cubicBezTo>
                  <a:pt x="264793" y="89393"/>
                  <a:pt x="283427" y="88407"/>
                  <a:pt x="301838" y="89430"/>
                </a:cubicBezTo>
                <a:cubicBezTo>
                  <a:pt x="303478" y="89840"/>
                  <a:pt x="320674" y="93805"/>
                  <a:pt x="323317" y="95567"/>
                </a:cubicBezTo>
                <a:cubicBezTo>
                  <a:pt x="326927" y="97974"/>
                  <a:pt x="329454" y="101704"/>
                  <a:pt x="332522" y="104772"/>
                </a:cubicBezTo>
                <a:cubicBezTo>
                  <a:pt x="330591" y="118292"/>
                  <a:pt x="332621" y="126154"/>
                  <a:pt x="323317" y="135457"/>
                </a:cubicBezTo>
                <a:cubicBezTo>
                  <a:pt x="320709" y="138065"/>
                  <a:pt x="317180" y="139548"/>
                  <a:pt x="314111" y="141594"/>
                </a:cubicBezTo>
                <a:cubicBezTo>
                  <a:pt x="299155" y="164031"/>
                  <a:pt x="317418" y="135809"/>
                  <a:pt x="301838" y="163073"/>
                </a:cubicBezTo>
                <a:cubicBezTo>
                  <a:pt x="300008" y="166275"/>
                  <a:pt x="297747" y="169210"/>
                  <a:pt x="295701" y="172278"/>
                </a:cubicBezTo>
                <a:cubicBezTo>
                  <a:pt x="297747" y="179438"/>
                  <a:pt x="299072" y="186844"/>
                  <a:pt x="301838" y="193758"/>
                </a:cubicBezTo>
                <a:cubicBezTo>
                  <a:pt x="304686" y="200877"/>
                  <a:pt x="312070" y="207058"/>
                  <a:pt x="317180" y="212168"/>
                </a:cubicBezTo>
                <a:cubicBezTo>
                  <a:pt x="316157" y="219328"/>
                  <a:pt x="317944" y="227514"/>
                  <a:pt x="314111" y="233647"/>
                </a:cubicBezTo>
                <a:cubicBezTo>
                  <a:pt x="307211" y="244687"/>
                  <a:pt x="293717" y="250432"/>
                  <a:pt x="286495" y="261264"/>
                </a:cubicBezTo>
                <a:lnTo>
                  <a:pt x="280358" y="270469"/>
                </a:lnTo>
                <a:cubicBezTo>
                  <a:pt x="281381" y="276606"/>
                  <a:pt x="280900" y="283195"/>
                  <a:pt x="283427" y="288880"/>
                </a:cubicBezTo>
                <a:cubicBezTo>
                  <a:pt x="285189" y="292845"/>
                  <a:pt x="289337" y="295261"/>
                  <a:pt x="292632" y="298085"/>
                </a:cubicBezTo>
                <a:cubicBezTo>
                  <a:pt x="307299" y="310657"/>
                  <a:pt x="301464" y="304446"/>
                  <a:pt x="317180" y="313427"/>
                </a:cubicBezTo>
                <a:cubicBezTo>
                  <a:pt x="320382" y="315257"/>
                  <a:pt x="323317" y="317518"/>
                  <a:pt x="326385" y="319564"/>
                </a:cubicBezTo>
                <a:cubicBezTo>
                  <a:pt x="325362" y="323655"/>
                  <a:pt x="326017" y="328598"/>
                  <a:pt x="323317" y="331838"/>
                </a:cubicBezTo>
                <a:cubicBezTo>
                  <a:pt x="320389" y="335352"/>
                  <a:pt x="315015" y="335705"/>
                  <a:pt x="311043" y="337975"/>
                </a:cubicBezTo>
                <a:cubicBezTo>
                  <a:pt x="307841" y="339805"/>
                  <a:pt x="304906" y="342066"/>
                  <a:pt x="301838" y="344112"/>
                </a:cubicBezTo>
                <a:cubicBezTo>
                  <a:pt x="300815" y="347180"/>
                  <a:pt x="298769" y="350083"/>
                  <a:pt x="298769" y="353317"/>
                </a:cubicBezTo>
                <a:cubicBezTo>
                  <a:pt x="298769" y="370274"/>
                  <a:pt x="299677" y="370473"/>
                  <a:pt x="304906" y="380933"/>
                </a:cubicBezTo>
              </a:path>
            </a:pathLst>
          </a:cu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8" name="TextBox 104"/>
          <p:cNvSpPr txBox="1">
            <a:spLocks noChangeArrowheads="1"/>
          </p:cNvSpPr>
          <p:nvPr/>
        </p:nvSpPr>
        <p:spPr bwMode="auto">
          <a:xfrm>
            <a:off x="3084173" y="257983"/>
            <a:ext cx="5203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/>
              <a:t>C</a:t>
            </a:r>
          </a:p>
        </p:txBody>
      </p:sp>
      <p:sp>
        <p:nvSpPr>
          <p:cNvPr id="99" name="TextBox 108"/>
          <p:cNvSpPr txBox="1">
            <a:spLocks noChangeArrowheads="1"/>
          </p:cNvSpPr>
          <p:nvPr/>
        </p:nvSpPr>
        <p:spPr bwMode="auto">
          <a:xfrm>
            <a:off x="327382" y="3713312"/>
            <a:ext cx="42623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/>
              <a:t>B</a:t>
            </a: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400000">
            <a:off x="7584511" y="1989180"/>
            <a:ext cx="761998" cy="1767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0" name="Left-Right Arrow 129"/>
          <p:cNvSpPr/>
          <p:nvPr/>
        </p:nvSpPr>
        <p:spPr>
          <a:xfrm>
            <a:off x="6238010" y="2602920"/>
            <a:ext cx="623455" cy="530805"/>
          </a:xfrm>
          <a:prstGeom prst="leftRightArrow">
            <a:avLst>
              <a:gd name="adj1" fmla="val 33784"/>
              <a:gd name="adj2" fmla="val 2117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Arrow Connector 50"/>
          <p:cNvCxnSpPr>
            <a:cxnSpLocks noChangeShapeType="1"/>
          </p:cNvCxnSpPr>
          <p:nvPr/>
        </p:nvCxnSpPr>
        <p:spPr bwMode="auto">
          <a:xfrm rot="10800000">
            <a:off x="4421671" y="1261267"/>
            <a:ext cx="1584534" cy="1384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 type="arrow" w="med" len="med"/>
            <a:tailEnd type="arrow" w="med" len="med"/>
          </a:ln>
        </p:spPr>
      </p:cxnSp>
      <p:sp>
        <p:nvSpPr>
          <p:cNvPr id="114" name="Rectangle 48"/>
          <p:cNvSpPr>
            <a:spLocks noChangeArrowheads="1"/>
          </p:cNvSpPr>
          <p:nvPr/>
        </p:nvSpPr>
        <p:spPr bwMode="auto">
          <a:xfrm>
            <a:off x="3817259" y="1105552"/>
            <a:ext cx="107942" cy="253249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7" name="Rectangle 49"/>
          <p:cNvSpPr>
            <a:spLocks noChangeArrowheads="1"/>
          </p:cNvSpPr>
          <p:nvPr/>
        </p:nvSpPr>
        <p:spPr bwMode="auto">
          <a:xfrm>
            <a:off x="4045599" y="1121496"/>
            <a:ext cx="107942" cy="253248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8" name="Rectangle 50"/>
          <p:cNvSpPr>
            <a:spLocks noChangeArrowheads="1"/>
          </p:cNvSpPr>
          <p:nvPr/>
        </p:nvSpPr>
        <p:spPr bwMode="auto">
          <a:xfrm>
            <a:off x="3591689" y="1117344"/>
            <a:ext cx="107942" cy="253249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1" name="Rectangle 130"/>
          <p:cNvSpPr/>
          <p:nvPr/>
        </p:nvSpPr>
        <p:spPr bwMode="auto">
          <a:xfrm>
            <a:off x="3479594" y="1031544"/>
            <a:ext cx="112094" cy="426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2" name="Rectangle 131"/>
          <p:cNvSpPr/>
          <p:nvPr/>
        </p:nvSpPr>
        <p:spPr bwMode="auto">
          <a:xfrm>
            <a:off x="3699631" y="1031544"/>
            <a:ext cx="113478" cy="426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3" name="Rectangle 132"/>
          <p:cNvSpPr/>
          <p:nvPr/>
        </p:nvSpPr>
        <p:spPr bwMode="auto">
          <a:xfrm>
            <a:off x="3927969" y="1030161"/>
            <a:ext cx="112094" cy="426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4" name="Rectangle 133"/>
          <p:cNvSpPr/>
          <p:nvPr/>
        </p:nvSpPr>
        <p:spPr bwMode="auto">
          <a:xfrm>
            <a:off x="4149389" y="1030161"/>
            <a:ext cx="112094" cy="426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5" name="Rectangle 71"/>
          <p:cNvSpPr>
            <a:spLocks noChangeArrowheads="1"/>
          </p:cNvSpPr>
          <p:nvPr/>
        </p:nvSpPr>
        <p:spPr bwMode="auto">
          <a:xfrm>
            <a:off x="5387614" y="1124264"/>
            <a:ext cx="56738" cy="253248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6" name="Rectangle 72"/>
          <p:cNvSpPr>
            <a:spLocks noChangeArrowheads="1"/>
          </p:cNvSpPr>
          <p:nvPr/>
        </p:nvSpPr>
        <p:spPr bwMode="auto">
          <a:xfrm>
            <a:off x="5563366" y="1121496"/>
            <a:ext cx="107942" cy="253248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7" name="Rectangle 73"/>
          <p:cNvSpPr>
            <a:spLocks noChangeArrowheads="1"/>
          </p:cNvSpPr>
          <p:nvPr/>
        </p:nvSpPr>
        <p:spPr bwMode="auto">
          <a:xfrm>
            <a:off x="4745497" y="1118729"/>
            <a:ext cx="107942" cy="253248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8" name="Rectangle 137"/>
          <p:cNvSpPr/>
          <p:nvPr/>
        </p:nvSpPr>
        <p:spPr bwMode="auto">
          <a:xfrm>
            <a:off x="4633403" y="1031544"/>
            <a:ext cx="112094" cy="4276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9" name="Rectangle 138"/>
          <p:cNvSpPr/>
          <p:nvPr/>
        </p:nvSpPr>
        <p:spPr bwMode="auto">
          <a:xfrm>
            <a:off x="4854823" y="1031544"/>
            <a:ext cx="112094" cy="4276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0" name="Rectangle 139"/>
          <p:cNvSpPr/>
          <p:nvPr/>
        </p:nvSpPr>
        <p:spPr bwMode="auto">
          <a:xfrm>
            <a:off x="5447120" y="1030161"/>
            <a:ext cx="112094" cy="426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1" name="Rectangle 140"/>
          <p:cNvSpPr/>
          <p:nvPr/>
        </p:nvSpPr>
        <p:spPr bwMode="auto">
          <a:xfrm>
            <a:off x="5667156" y="1030161"/>
            <a:ext cx="112093" cy="426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2" name="Rectangle 80"/>
          <p:cNvSpPr>
            <a:spLocks noChangeArrowheads="1"/>
          </p:cNvSpPr>
          <p:nvPr/>
        </p:nvSpPr>
        <p:spPr bwMode="auto">
          <a:xfrm>
            <a:off x="4964149" y="1124264"/>
            <a:ext cx="65042" cy="253248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" name="Rectangle 81"/>
          <p:cNvSpPr>
            <a:spLocks noChangeArrowheads="1"/>
          </p:cNvSpPr>
          <p:nvPr/>
        </p:nvSpPr>
        <p:spPr bwMode="auto">
          <a:xfrm>
            <a:off x="5029191" y="1031544"/>
            <a:ext cx="62275" cy="464981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" name="Rectangle 82"/>
          <p:cNvSpPr>
            <a:spLocks noChangeArrowheads="1"/>
          </p:cNvSpPr>
          <p:nvPr/>
        </p:nvSpPr>
        <p:spPr bwMode="auto">
          <a:xfrm>
            <a:off x="5073475" y="1064757"/>
            <a:ext cx="314140" cy="464981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3416768" y="703447"/>
            <a:ext cx="267977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b="1" dirty="0" smtClean="0">
                <a:solidFill>
                  <a:srgbClr val="000000"/>
                </a:solidFill>
              </a:rPr>
              <a:t>Protein w/o lifeline (amyloid)</a:t>
            </a:r>
          </a:p>
          <a:p>
            <a:pPr lvl="0"/>
            <a:endParaRPr lang="en-US" sz="1600" b="1" dirty="0" smtClean="0">
              <a:solidFill>
                <a:srgbClr val="000000"/>
              </a:solidFill>
            </a:endParaRPr>
          </a:p>
          <a:p>
            <a:pPr lvl="0"/>
            <a:endParaRPr lang="en-US" sz="1600" b="1" dirty="0" smtClean="0">
              <a:solidFill>
                <a:srgbClr val="000000"/>
              </a:solidFill>
            </a:endParaRPr>
          </a:p>
          <a:p>
            <a:r>
              <a:rPr lang="en-US" sz="1600" b="1" dirty="0" smtClean="0"/>
              <a:t>Resting            With force</a:t>
            </a:r>
            <a:endParaRPr lang="en-US" sz="1600" dirty="0" smtClean="0"/>
          </a:p>
          <a:p>
            <a:pPr lvl="0"/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00531" y="715614"/>
            <a:ext cx="143827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7" name="Left-Right Arrow 146"/>
          <p:cNvSpPr/>
          <p:nvPr/>
        </p:nvSpPr>
        <p:spPr>
          <a:xfrm>
            <a:off x="6209435" y="964620"/>
            <a:ext cx="623455" cy="530805"/>
          </a:xfrm>
          <a:prstGeom prst="leftRightArrow">
            <a:avLst>
              <a:gd name="adj1" fmla="val 33784"/>
              <a:gd name="adj2" fmla="val 2117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2" name="Chart 111"/>
          <p:cNvGraphicFramePr/>
          <p:nvPr>
            <p:extLst>
              <p:ext uri="{D42A27DB-BD31-4B8C-83A1-F6EECF244321}">
                <p14:modId xmlns:p14="http://schemas.microsoft.com/office/powerpoint/2010/main" val="3441907905"/>
              </p:ext>
            </p:extLst>
          </p:nvPr>
        </p:nvGraphicFramePr>
        <p:xfrm>
          <a:off x="335367" y="4187152"/>
          <a:ext cx="2658753" cy="2175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0" name="Right Arrow 99"/>
          <p:cNvSpPr/>
          <p:nvPr/>
        </p:nvSpPr>
        <p:spPr>
          <a:xfrm>
            <a:off x="2141839" y="1013981"/>
            <a:ext cx="906162" cy="19351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Assemble</a:t>
            </a:r>
          </a:p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without or with lifeline</a:t>
            </a:r>
            <a:endParaRPr 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102" name="Chart 101"/>
          <p:cNvGraphicFramePr/>
          <p:nvPr>
            <p:extLst>
              <p:ext uri="{D42A27DB-BD31-4B8C-83A1-F6EECF244321}">
                <p14:modId xmlns:p14="http://schemas.microsoft.com/office/powerpoint/2010/main" val="1953605959"/>
              </p:ext>
            </p:extLst>
          </p:nvPr>
        </p:nvGraphicFramePr>
        <p:xfrm>
          <a:off x="3463636" y="3989011"/>
          <a:ext cx="4795212" cy="25303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3" name="TextBox 102"/>
          <p:cNvSpPr txBox="1"/>
          <p:nvPr/>
        </p:nvSpPr>
        <p:spPr>
          <a:xfrm>
            <a:off x="4941287" y="5349101"/>
            <a:ext cx="347013" cy="192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Brittle</a:t>
            </a:r>
            <a:endParaRPr lang="en-US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5364531" y="4779769"/>
            <a:ext cx="377275" cy="192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Ductile</a:t>
            </a:r>
            <a:endParaRPr lang="en-US" sz="800" dirty="0"/>
          </a:p>
        </p:txBody>
      </p:sp>
      <p:sp>
        <p:nvSpPr>
          <p:cNvPr id="105" name="TextBox 108"/>
          <p:cNvSpPr txBox="1">
            <a:spLocks noChangeArrowheads="1"/>
          </p:cNvSpPr>
          <p:nvPr/>
        </p:nvSpPr>
        <p:spPr bwMode="auto">
          <a:xfrm>
            <a:off x="3343054" y="3942682"/>
            <a:ext cx="42623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 smtClean="0"/>
              <a:t>E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92788" y="3686848"/>
            <a:ext cx="16490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/>
              <a:t>Failure extension </a:t>
            </a:r>
          </a:p>
          <a:p>
            <a:r>
              <a:rPr lang="en-US" sz="1500" b="1" dirty="0" smtClean="0"/>
              <a:t>for building blocks</a:t>
            </a:r>
            <a:endParaRPr lang="en-US" sz="1500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714279" y="206278"/>
            <a:ext cx="138043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/>
              <a:t>Building blocks</a:t>
            </a:r>
            <a:endParaRPr lang="en-US" sz="15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218"/>
          <p:cNvGrpSpPr/>
          <p:nvPr/>
        </p:nvGrpSpPr>
        <p:grpSpPr>
          <a:xfrm>
            <a:off x="844646" y="141936"/>
            <a:ext cx="6946641" cy="6603869"/>
            <a:chOff x="844646" y="141936"/>
            <a:chExt cx="6946641" cy="6603869"/>
          </a:xfrm>
        </p:grpSpPr>
        <p:sp>
          <p:nvSpPr>
            <p:cNvPr id="87" name="TextBox 86"/>
            <p:cNvSpPr txBox="1"/>
            <p:nvPr/>
          </p:nvSpPr>
          <p:spPr>
            <a:xfrm>
              <a:off x="3063950" y="5968825"/>
              <a:ext cx="68480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 smtClean="0">
                  <a:latin typeface="Times New Roman"/>
                  <a:cs typeface="Times New Roman"/>
                </a:rPr>
                <a:t>U: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a building block</a:t>
              </a:r>
              <a:endParaRPr lang="en-US" sz="600" dirty="0">
                <a:latin typeface="Times New Roman"/>
                <a:cs typeface="Times New Roman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04098" y="5984006"/>
              <a:ext cx="607859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 smtClean="0">
                  <a:latin typeface="Times New Roman"/>
                  <a:cs typeface="Times New Roman"/>
                </a:rPr>
                <a:t>V: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a real number</a:t>
              </a:r>
              <a:endParaRPr lang="en-US" sz="600" dirty="0">
                <a:latin typeface="Times New Roman"/>
                <a:cs typeface="Times New Roman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761923" y="5211071"/>
              <a:ext cx="62068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 smtClean="0">
                  <a:latin typeface="Times New Roman"/>
                  <a:cs typeface="Times New Roman"/>
                </a:rPr>
                <a:t>Q: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a pair (</a:t>
              </a:r>
              <a:r>
                <a:rPr lang="en-US" sz="600" dirty="0" err="1" smtClean="0">
                  <a:latin typeface="Times New Roman"/>
                  <a:cs typeface="Times New Roman"/>
                </a:rPr>
                <a:t>x,y</a:t>
              </a:r>
              <a:r>
                <a:rPr lang="en-US" sz="600" dirty="0" smtClean="0">
                  <a:latin typeface="Times New Roman"/>
                  <a:cs typeface="Times New Roman"/>
                </a:rPr>
                <a:t>) of 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real numbers</a:t>
              </a:r>
              <a:endParaRPr lang="en-US" sz="600" dirty="0">
                <a:latin typeface="Times New Roman"/>
                <a:cs typeface="Times New Roman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788233" y="5164905"/>
              <a:ext cx="123623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 smtClean="0">
                  <a:latin typeface="Times New Roman"/>
                  <a:cs typeface="Times New Roman"/>
                </a:rPr>
                <a:t>P: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a pair (B1,B2) of building blocks, 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such that B2 can connect two 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instances</a:t>
              </a:r>
              <a:r>
                <a:rPr lang="en-US" sz="600" dirty="0">
                  <a:latin typeface="Times New Roman"/>
                  <a:cs typeface="Times New Roman"/>
                </a:rPr>
                <a:t> </a:t>
              </a:r>
              <a:r>
                <a:rPr lang="en-US" sz="600" dirty="0" smtClean="0">
                  <a:latin typeface="Times New Roman"/>
                  <a:cs typeface="Times New Roman"/>
                </a:rPr>
                <a:t>of B1</a:t>
              </a:r>
              <a:endParaRPr lang="en-US" sz="600" dirty="0">
                <a:latin typeface="Times New Roman"/>
                <a:cs typeface="Times New Roman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118857" y="4510964"/>
              <a:ext cx="11336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 smtClean="0">
                  <a:latin typeface="Times New Roman"/>
                  <a:cs typeface="Times New Roman"/>
                </a:rPr>
                <a:t>N: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a pair (</a:t>
              </a:r>
              <a:r>
                <a:rPr lang="en-US" sz="600" dirty="0" err="1" smtClean="0">
                  <a:latin typeface="Times New Roman"/>
                  <a:cs typeface="Times New Roman"/>
                </a:rPr>
                <a:t>b,g</a:t>
              </a:r>
              <a:r>
                <a:rPr lang="en-US" sz="600" dirty="0" smtClean="0">
                  <a:latin typeface="Times New Roman"/>
                  <a:cs typeface="Times New Roman"/>
                </a:rPr>
                <a:t>) of building blocks, 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serving as bricks and glue</a:t>
              </a:r>
              <a:endParaRPr lang="en-US" sz="600" dirty="0">
                <a:latin typeface="Times New Roman"/>
                <a:cs typeface="Times New Roman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730070" y="4117205"/>
              <a:ext cx="121058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 smtClean="0">
                  <a:latin typeface="Times New Roman"/>
                  <a:cs typeface="Times New Roman"/>
                </a:rPr>
                <a:t>L: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a pair (</a:t>
              </a:r>
              <a:r>
                <a:rPr lang="en-US" sz="600" dirty="0" err="1" smtClean="0">
                  <a:latin typeface="Times New Roman"/>
                  <a:cs typeface="Times New Roman"/>
                </a:rPr>
                <a:t>b,S</a:t>
              </a:r>
              <a:r>
                <a:rPr lang="en-US" sz="600" dirty="0" smtClean="0">
                  <a:latin typeface="Times New Roman"/>
                  <a:cs typeface="Times New Roman"/>
                </a:rPr>
                <a:t>) of building blocks, 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serving as bricks and strong-glue</a:t>
              </a:r>
              <a:endParaRPr lang="en-US" sz="600" dirty="0">
                <a:latin typeface="Times New Roman"/>
                <a:cs typeface="Times New Roman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598560" y="5575711"/>
              <a:ext cx="39615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>
                  <a:latin typeface="Times New Roman"/>
                  <a:cs typeface="Times New Roman"/>
                </a:rPr>
                <a:t>R</a:t>
              </a:r>
              <a:r>
                <a:rPr lang="en-US" sz="600" b="1" dirty="0" smtClean="0">
                  <a:latin typeface="Times New Roman"/>
                  <a:cs typeface="Times New Roman"/>
                </a:rPr>
                <a:t>: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a brick</a:t>
              </a:r>
              <a:endParaRPr lang="en-US" sz="600" dirty="0">
                <a:latin typeface="Times New Roman"/>
                <a:cs typeface="Times New Roman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174188" y="5522262"/>
              <a:ext cx="37702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>
                  <a:latin typeface="Times New Roman"/>
                  <a:cs typeface="Times New Roman"/>
                </a:rPr>
                <a:t>S</a:t>
              </a:r>
              <a:r>
                <a:rPr lang="en-US" sz="600" b="1" dirty="0" smtClean="0">
                  <a:latin typeface="Times New Roman"/>
                  <a:cs typeface="Times New Roman"/>
                </a:rPr>
                <a:t>: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a glue</a:t>
              </a:r>
              <a:endParaRPr lang="en-US" sz="600" dirty="0">
                <a:latin typeface="Times New Roman"/>
                <a:cs typeface="Times New Roman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100144" y="5879255"/>
              <a:ext cx="455962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>
                  <a:latin typeface="Times New Roman"/>
                  <a:cs typeface="Times New Roman"/>
                </a:rPr>
                <a:t>T</a:t>
              </a:r>
              <a:r>
                <a:rPr lang="en-US" sz="600" b="1" dirty="0" smtClean="0">
                  <a:latin typeface="Times New Roman"/>
                  <a:cs typeface="Times New Roman"/>
                </a:rPr>
                <a:t>: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a lifeline</a:t>
              </a:r>
              <a:endParaRPr lang="en-US" sz="600" dirty="0">
                <a:latin typeface="Times New Roman"/>
                <a:cs typeface="Times New Roman"/>
              </a:endParaRPr>
            </a:p>
          </p:txBody>
        </p:sp>
        <p:cxnSp>
          <p:nvCxnSpPr>
            <p:cNvPr id="101" name="Curved Connector 100"/>
            <p:cNvCxnSpPr>
              <a:stCxn id="91" idx="1"/>
              <a:endCxn id="94" idx="0"/>
            </p:cNvCxnSpPr>
            <p:nvPr/>
          </p:nvCxnSpPr>
          <p:spPr>
            <a:xfrm rot="10800000" flipV="1">
              <a:off x="2362701" y="4695630"/>
              <a:ext cx="756156" cy="826632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urved Connector 102"/>
            <p:cNvCxnSpPr>
              <a:stCxn id="91" idx="1"/>
              <a:endCxn id="93" idx="0"/>
            </p:cNvCxnSpPr>
            <p:nvPr/>
          </p:nvCxnSpPr>
          <p:spPr>
            <a:xfrm rot="10800000" flipV="1">
              <a:off x="1796635" y="4695629"/>
              <a:ext cx="1322222" cy="880081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urved Connector 104"/>
            <p:cNvCxnSpPr>
              <a:stCxn id="131" idx="1"/>
              <a:endCxn id="95" idx="0"/>
            </p:cNvCxnSpPr>
            <p:nvPr/>
          </p:nvCxnSpPr>
          <p:spPr>
            <a:xfrm rot="10800000" flipV="1">
              <a:off x="1328126" y="2756257"/>
              <a:ext cx="818831" cy="3122998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urved Connector 106"/>
            <p:cNvCxnSpPr>
              <a:stCxn id="92" idx="1"/>
              <a:endCxn id="93" idx="0"/>
            </p:cNvCxnSpPr>
            <p:nvPr/>
          </p:nvCxnSpPr>
          <p:spPr>
            <a:xfrm rot="10800000" flipH="1" flipV="1">
              <a:off x="1730069" y="4301871"/>
              <a:ext cx="66565" cy="1273840"/>
            </a:xfrm>
            <a:prstGeom prst="curvedConnector4">
              <a:avLst>
                <a:gd name="adj1" fmla="val -343424"/>
                <a:gd name="adj2" fmla="val 57248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urved Connector 112"/>
            <p:cNvCxnSpPr>
              <a:stCxn id="94" idx="2"/>
              <a:endCxn id="87" idx="1"/>
            </p:cNvCxnSpPr>
            <p:nvPr/>
          </p:nvCxnSpPr>
          <p:spPr>
            <a:xfrm rot="16200000" flipH="1">
              <a:off x="2559293" y="5602668"/>
              <a:ext cx="308064" cy="701249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91" idx="2"/>
              <a:endCxn id="90" idx="0"/>
            </p:cNvCxnSpPr>
            <p:nvPr/>
          </p:nvCxnSpPr>
          <p:spPr>
            <a:xfrm flipH="1">
              <a:off x="3406351" y="4880296"/>
              <a:ext cx="279328" cy="28460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90" idx="3"/>
              <a:endCxn id="89" idx="1"/>
            </p:cNvCxnSpPr>
            <p:nvPr/>
          </p:nvCxnSpPr>
          <p:spPr>
            <a:xfrm flipV="1">
              <a:off x="4024469" y="5395737"/>
              <a:ext cx="73745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87" idx="3"/>
              <a:endCxn id="88" idx="1"/>
            </p:cNvCxnSpPr>
            <p:nvPr/>
          </p:nvCxnSpPr>
          <p:spPr>
            <a:xfrm>
              <a:off x="3748753" y="6107325"/>
              <a:ext cx="1055345" cy="1518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/>
            <p:cNvSpPr txBox="1"/>
            <p:nvPr/>
          </p:nvSpPr>
          <p:spPr>
            <a:xfrm>
              <a:off x="6332524" y="4465592"/>
              <a:ext cx="76174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 smtClean="0">
                  <a:latin typeface="Times New Roman"/>
                  <a:cs typeface="Times New Roman"/>
                </a:rPr>
                <a:t>O: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a pair (</a:t>
              </a:r>
              <a:r>
                <a:rPr lang="en-US" sz="600" dirty="0" err="1" smtClean="0">
                  <a:latin typeface="Times New Roman"/>
                  <a:cs typeface="Times New Roman"/>
                </a:rPr>
                <a:t>R,r</a:t>
              </a:r>
              <a:r>
                <a:rPr lang="en-US" sz="600" dirty="0" smtClean="0">
                  <a:latin typeface="Times New Roman"/>
                  <a:cs typeface="Times New Roman"/>
                </a:rPr>
                <a:t>) of  real 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numbers such that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R&gt;&gt;r </a:t>
              </a:r>
              <a:endParaRPr lang="en-US" sz="600" dirty="0">
                <a:latin typeface="Times New Roman"/>
                <a:cs typeface="Times New Roman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5036152" y="3746989"/>
              <a:ext cx="877163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 smtClean="0">
                  <a:latin typeface="Times New Roman"/>
                  <a:cs typeface="Times New Roman"/>
                </a:rPr>
                <a:t>M: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a pair (</a:t>
              </a:r>
              <a:r>
                <a:rPr lang="en-US" sz="600" dirty="0" err="1" smtClean="0">
                  <a:latin typeface="Times New Roman"/>
                  <a:cs typeface="Times New Roman"/>
                </a:rPr>
                <a:t>R,r</a:t>
              </a:r>
              <a:r>
                <a:rPr lang="en-US" sz="600" dirty="0" smtClean="0">
                  <a:latin typeface="Times New Roman"/>
                  <a:cs typeface="Times New Roman"/>
                </a:rPr>
                <a:t>) of  real 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numbers such that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R is roughly equal to r</a:t>
              </a:r>
              <a:endParaRPr lang="en-US" sz="600" dirty="0">
                <a:latin typeface="Times New Roman"/>
                <a:cs typeface="Times New Roman"/>
              </a:endParaRPr>
            </a:p>
          </p:txBody>
        </p:sp>
        <p:cxnSp>
          <p:nvCxnSpPr>
            <p:cNvPr id="136" name="Straight Arrow Connector 135"/>
            <p:cNvCxnSpPr>
              <a:stCxn id="134" idx="2"/>
              <a:endCxn id="89" idx="0"/>
            </p:cNvCxnSpPr>
            <p:nvPr/>
          </p:nvCxnSpPr>
          <p:spPr>
            <a:xfrm flipH="1">
              <a:off x="5072265" y="4208654"/>
              <a:ext cx="402469" cy="10024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stCxn id="91" idx="3"/>
              <a:endCxn id="133" idx="1"/>
            </p:cNvCxnSpPr>
            <p:nvPr/>
          </p:nvCxnSpPr>
          <p:spPr>
            <a:xfrm>
              <a:off x="4252501" y="4695630"/>
              <a:ext cx="2080023" cy="7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stCxn id="92" idx="3"/>
              <a:endCxn id="134" idx="1"/>
            </p:cNvCxnSpPr>
            <p:nvPr/>
          </p:nvCxnSpPr>
          <p:spPr>
            <a:xfrm flipV="1">
              <a:off x="2940658" y="3977822"/>
              <a:ext cx="2095494" cy="3240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92" idx="2"/>
              <a:endCxn id="90" idx="0"/>
            </p:cNvCxnSpPr>
            <p:nvPr/>
          </p:nvCxnSpPr>
          <p:spPr>
            <a:xfrm>
              <a:off x="2335364" y="4486537"/>
              <a:ext cx="1070987" cy="6783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/>
            <p:cNvSpPr txBox="1"/>
            <p:nvPr/>
          </p:nvSpPr>
          <p:spPr>
            <a:xfrm>
              <a:off x="4618150" y="2473370"/>
              <a:ext cx="97975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>
                  <a:latin typeface="Times New Roman"/>
                  <a:cs typeface="Times New Roman"/>
                </a:rPr>
                <a:t>J</a:t>
              </a:r>
              <a:r>
                <a:rPr lang="en-US" sz="600" b="1" dirty="0" smtClean="0">
                  <a:latin typeface="Times New Roman"/>
                  <a:cs typeface="Times New Roman"/>
                </a:rPr>
                <a:t>: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a system consisting of 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bricks connected by glue,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structured as in graph G</a:t>
              </a:r>
              <a:endParaRPr lang="en-US" sz="600" dirty="0">
                <a:latin typeface="Times New Roman"/>
                <a:cs typeface="Times New Roman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608971" y="2279347"/>
              <a:ext cx="41549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 smtClean="0">
                  <a:latin typeface="Times New Roman"/>
                  <a:cs typeface="Times New Roman"/>
                </a:rPr>
                <a:t>H: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a graph</a:t>
              </a:r>
              <a:endParaRPr lang="en-US" sz="600" dirty="0">
                <a:latin typeface="Times New Roman"/>
                <a:cs typeface="Times New Roman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3478695" y="1309850"/>
              <a:ext cx="67604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 smtClean="0">
                  <a:latin typeface="Times New Roman"/>
                  <a:cs typeface="Times New Roman"/>
                </a:rPr>
                <a:t>D: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a “chain” graph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*</a:t>
              </a:r>
              <a:r>
                <a:rPr lang="en-US" sz="600" dirty="0" smtClean="0">
                  <a:latin typeface="Times New Roman"/>
                  <a:cs typeface="Times New Roman"/>
                  <a:sym typeface="Wingdings"/>
                </a:rPr>
                <a:t>** ... *</a:t>
              </a:r>
              <a:endParaRPr lang="en-US" sz="600" dirty="0">
                <a:latin typeface="Times New Roman"/>
                <a:cs typeface="Times New Roman"/>
              </a:endParaRPr>
            </a:p>
          </p:txBody>
        </p:sp>
        <p:cxnSp>
          <p:nvCxnSpPr>
            <p:cNvPr id="164" name="Straight Arrow Connector 163"/>
            <p:cNvCxnSpPr>
              <a:stCxn id="156" idx="1"/>
              <a:endCxn id="159" idx="3"/>
            </p:cNvCxnSpPr>
            <p:nvPr/>
          </p:nvCxnSpPr>
          <p:spPr>
            <a:xfrm flipH="1" flipV="1">
              <a:off x="4024469" y="2417847"/>
              <a:ext cx="593681" cy="2863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Box 164"/>
            <p:cNvSpPr txBox="1"/>
            <p:nvPr/>
          </p:nvSpPr>
          <p:spPr>
            <a:xfrm>
              <a:off x="4777280" y="1725380"/>
              <a:ext cx="130223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 smtClean="0">
                  <a:latin typeface="Times New Roman"/>
                  <a:cs typeface="Times New Roman"/>
                </a:rPr>
                <a:t>F: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a one-dimensional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system (S) of bricks (b) and glue (g)</a:t>
              </a:r>
              <a:endParaRPr lang="en-US" sz="600" dirty="0">
                <a:latin typeface="Times New Roman"/>
                <a:cs typeface="Times New Roman"/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2089248" y="1738604"/>
              <a:ext cx="1133644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 smtClean="0">
                  <a:latin typeface="Times New Roman"/>
                  <a:cs typeface="Times New Roman"/>
                </a:rPr>
                <a:t>G: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a system consisting of bricks 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connected by glue and lifeline, 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both structured as in graph G</a:t>
              </a: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2132930" y="591979"/>
              <a:ext cx="101822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 smtClean="0">
                  <a:latin typeface="Times New Roman"/>
                  <a:cs typeface="Times New Roman"/>
                </a:rPr>
                <a:t>A: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a one-dimensional system 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of bricks, glue, and lifeline</a:t>
              </a:r>
              <a:endParaRPr lang="en-US" sz="600" dirty="0">
                <a:latin typeface="Times New Roman"/>
                <a:cs typeface="Times New Roman"/>
              </a:endParaRPr>
            </a:p>
          </p:txBody>
        </p:sp>
        <p:cxnSp>
          <p:nvCxnSpPr>
            <p:cNvPr id="245" name="Curved Connector 244"/>
            <p:cNvCxnSpPr>
              <a:stCxn id="156" idx="2"/>
              <a:endCxn id="91" idx="0"/>
            </p:cNvCxnSpPr>
            <p:nvPr/>
          </p:nvCxnSpPr>
          <p:spPr>
            <a:xfrm rot="5400000">
              <a:off x="3608890" y="3011825"/>
              <a:ext cx="1575929" cy="1422349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/>
            <p:cNvCxnSpPr>
              <a:stCxn id="165" idx="2"/>
              <a:endCxn id="156" idx="0"/>
            </p:cNvCxnSpPr>
            <p:nvPr/>
          </p:nvCxnSpPr>
          <p:spPr>
            <a:xfrm flipH="1">
              <a:off x="5108028" y="2094712"/>
              <a:ext cx="320370" cy="3786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/>
            <p:cNvCxnSpPr>
              <a:stCxn id="160" idx="2"/>
              <a:endCxn id="159" idx="0"/>
            </p:cNvCxnSpPr>
            <p:nvPr/>
          </p:nvCxnSpPr>
          <p:spPr>
            <a:xfrm>
              <a:off x="3816720" y="1679182"/>
              <a:ext cx="0" cy="6001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>
              <a:stCxn id="165" idx="1"/>
              <a:endCxn id="160" idx="3"/>
            </p:cNvCxnSpPr>
            <p:nvPr/>
          </p:nvCxnSpPr>
          <p:spPr>
            <a:xfrm flipH="1" flipV="1">
              <a:off x="4154744" y="1494516"/>
              <a:ext cx="622536" cy="4155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>
              <a:stCxn id="234" idx="2"/>
              <a:endCxn id="180" idx="0"/>
            </p:cNvCxnSpPr>
            <p:nvPr/>
          </p:nvCxnSpPr>
          <p:spPr>
            <a:xfrm>
              <a:off x="2642044" y="961311"/>
              <a:ext cx="14026" cy="7772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Arrow Connector 296"/>
            <p:cNvCxnSpPr>
              <a:stCxn id="180" idx="3"/>
              <a:endCxn id="159" idx="1"/>
            </p:cNvCxnSpPr>
            <p:nvPr/>
          </p:nvCxnSpPr>
          <p:spPr>
            <a:xfrm>
              <a:off x="3222892" y="1969437"/>
              <a:ext cx="386079" cy="4484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Arrow Connector 298"/>
            <p:cNvCxnSpPr>
              <a:stCxn id="234" idx="3"/>
              <a:endCxn id="160" idx="0"/>
            </p:cNvCxnSpPr>
            <p:nvPr/>
          </p:nvCxnSpPr>
          <p:spPr>
            <a:xfrm>
              <a:off x="3151157" y="776645"/>
              <a:ext cx="665563" cy="53320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Arrow Connector 312"/>
            <p:cNvCxnSpPr/>
            <p:nvPr/>
          </p:nvCxnSpPr>
          <p:spPr>
            <a:xfrm>
              <a:off x="4928491" y="5575710"/>
              <a:ext cx="0" cy="42173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Arrow Connector 313"/>
            <p:cNvCxnSpPr/>
            <p:nvPr/>
          </p:nvCxnSpPr>
          <p:spPr>
            <a:xfrm>
              <a:off x="5281151" y="5580403"/>
              <a:ext cx="0" cy="4170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Arrow Connector 314"/>
            <p:cNvCxnSpPr/>
            <p:nvPr/>
          </p:nvCxnSpPr>
          <p:spPr>
            <a:xfrm flipH="1">
              <a:off x="3557519" y="5626570"/>
              <a:ext cx="1761" cy="35743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Arrow Connector 315"/>
            <p:cNvCxnSpPr/>
            <p:nvPr/>
          </p:nvCxnSpPr>
          <p:spPr>
            <a:xfrm>
              <a:off x="3190765" y="5626570"/>
              <a:ext cx="1" cy="3422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2082836" y="3269935"/>
              <a:ext cx="114646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 smtClean="0">
                  <a:latin typeface="Times New Roman"/>
                  <a:cs typeface="Times New Roman"/>
                </a:rPr>
                <a:t>K: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a threesome (</a:t>
              </a:r>
              <a:r>
                <a:rPr lang="en-US" sz="600" dirty="0" err="1" smtClean="0">
                  <a:latin typeface="Times New Roman"/>
                  <a:cs typeface="Times New Roman"/>
                </a:rPr>
                <a:t>b,g,S</a:t>
              </a:r>
              <a:r>
                <a:rPr lang="en-US" sz="600" dirty="0">
                  <a:latin typeface="Times New Roman"/>
                  <a:cs typeface="Times New Roman"/>
                </a:rPr>
                <a:t>) of building </a:t>
              </a:r>
            </a:p>
            <a:p>
              <a:pPr algn="ctr"/>
              <a:r>
                <a:rPr lang="en-US" sz="600" dirty="0">
                  <a:latin typeface="Times New Roman"/>
                  <a:cs typeface="Times New Roman"/>
                </a:rPr>
                <a:t>blocks, </a:t>
              </a:r>
              <a:r>
                <a:rPr lang="en-US" sz="600" dirty="0" smtClean="0">
                  <a:latin typeface="Times New Roman"/>
                  <a:cs typeface="Times New Roman"/>
                </a:rPr>
                <a:t>serving as 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bricks, glue, and strong-glue</a:t>
              </a:r>
              <a:endParaRPr lang="en-US" sz="600" dirty="0">
                <a:latin typeface="Times New Roman"/>
                <a:cs typeface="Times New Roman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757799" y="6468806"/>
              <a:ext cx="761747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 smtClean="0">
                  <a:latin typeface="Times New Roman"/>
                  <a:cs typeface="Times New Roman"/>
                </a:rPr>
                <a:t>W: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a resting extension</a:t>
              </a:r>
            </a:p>
          </p:txBody>
        </p:sp>
        <p:cxnSp>
          <p:nvCxnSpPr>
            <p:cNvPr id="116" name="Straight Arrow Connector 115"/>
            <p:cNvCxnSpPr>
              <a:stCxn id="87" idx="2"/>
              <a:endCxn id="111" idx="1"/>
            </p:cNvCxnSpPr>
            <p:nvPr/>
          </p:nvCxnSpPr>
          <p:spPr>
            <a:xfrm>
              <a:off x="3406352" y="6245824"/>
              <a:ext cx="351447" cy="36148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111" idx="3"/>
              <a:endCxn id="88" idx="2"/>
            </p:cNvCxnSpPr>
            <p:nvPr/>
          </p:nvCxnSpPr>
          <p:spPr>
            <a:xfrm flipV="1">
              <a:off x="4519546" y="6261005"/>
              <a:ext cx="588482" cy="34630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110" idx="2"/>
              <a:endCxn id="92" idx="0"/>
            </p:cNvCxnSpPr>
            <p:nvPr/>
          </p:nvCxnSpPr>
          <p:spPr>
            <a:xfrm flipH="1">
              <a:off x="2335364" y="3731600"/>
              <a:ext cx="320706" cy="38560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stCxn id="110" idx="2"/>
              <a:endCxn id="91" idx="0"/>
            </p:cNvCxnSpPr>
            <p:nvPr/>
          </p:nvCxnSpPr>
          <p:spPr>
            <a:xfrm>
              <a:off x="2656070" y="3731600"/>
              <a:ext cx="1029609" cy="7793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2146956" y="2525424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>
                  <a:latin typeface="Times New Roman"/>
                  <a:cs typeface="Times New Roman"/>
                </a:rPr>
                <a:t>I</a:t>
              </a:r>
              <a:r>
                <a:rPr lang="en-US" sz="600" b="1" dirty="0" smtClean="0">
                  <a:latin typeface="Times New Roman"/>
                  <a:cs typeface="Times New Roman"/>
                </a:rPr>
                <a:t>: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a </a:t>
              </a:r>
              <a:r>
                <a:rPr lang="en-US" sz="600" dirty="0">
                  <a:latin typeface="Times New Roman"/>
                  <a:cs typeface="Times New Roman"/>
                </a:rPr>
                <a:t>threesome (</a:t>
              </a:r>
              <a:r>
                <a:rPr lang="en-US" sz="600" dirty="0" err="1">
                  <a:latin typeface="Times New Roman"/>
                  <a:cs typeface="Times New Roman"/>
                </a:rPr>
                <a:t>b,g,L</a:t>
              </a:r>
              <a:r>
                <a:rPr lang="en-US" sz="600" dirty="0" smtClean="0">
                  <a:latin typeface="Times New Roman"/>
                  <a:cs typeface="Times New Roman"/>
                </a:rPr>
                <a:t>) of 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building blocks, serving as 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bricks, glue, and lifeline</a:t>
              </a:r>
              <a:endParaRPr lang="en-US" sz="600" dirty="0">
                <a:latin typeface="Times New Roman"/>
                <a:cs typeface="Times New Roman"/>
              </a:endParaRPr>
            </a:p>
          </p:txBody>
        </p:sp>
        <p:cxnSp>
          <p:nvCxnSpPr>
            <p:cNvPr id="135" name="Straight Arrow Connector 134"/>
            <p:cNvCxnSpPr>
              <a:stCxn id="131" idx="2"/>
              <a:endCxn id="110" idx="0"/>
            </p:cNvCxnSpPr>
            <p:nvPr/>
          </p:nvCxnSpPr>
          <p:spPr>
            <a:xfrm>
              <a:off x="2656070" y="2987089"/>
              <a:ext cx="0" cy="2828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urved Connector 136"/>
            <p:cNvCxnSpPr>
              <a:stCxn id="110" idx="3"/>
              <a:endCxn id="89" idx="0"/>
            </p:cNvCxnSpPr>
            <p:nvPr/>
          </p:nvCxnSpPr>
          <p:spPr>
            <a:xfrm>
              <a:off x="3229304" y="3500768"/>
              <a:ext cx="1842961" cy="1710303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urved Connector 140"/>
            <p:cNvCxnSpPr>
              <a:stCxn id="131" idx="3"/>
              <a:endCxn id="134" idx="0"/>
            </p:cNvCxnSpPr>
            <p:nvPr/>
          </p:nvCxnSpPr>
          <p:spPr>
            <a:xfrm>
              <a:off x="3165183" y="2756257"/>
              <a:ext cx="2309551" cy="990732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>
              <a:stCxn id="180" idx="2"/>
              <a:endCxn id="131" idx="0"/>
            </p:cNvCxnSpPr>
            <p:nvPr/>
          </p:nvCxnSpPr>
          <p:spPr>
            <a:xfrm>
              <a:off x="2656070" y="2200269"/>
              <a:ext cx="0" cy="3251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/>
            <p:cNvSpPr txBox="1"/>
            <p:nvPr/>
          </p:nvSpPr>
          <p:spPr>
            <a:xfrm>
              <a:off x="6901300" y="1549976"/>
              <a:ext cx="8899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 smtClean="0">
                  <a:latin typeface="Times New Roman"/>
                  <a:cs typeface="Times New Roman"/>
                </a:rPr>
                <a:t>E: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a ductile system (S) of 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bricks (b) and glue (g)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951652" y="1109008"/>
              <a:ext cx="8771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 smtClean="0">
                  <a:latin typeface="Times New Roman"/>
                  <a:cs typeface="Times New Roman"/>
                </a:rPr>
                <a:t>C: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a brittle system (S) of 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bricks (b) and glue (g)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4762831" y="513534"/>
              <a:ext cx="99257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 smtClean="0">
                  <a:latin typeface="Times New Roman"/>
                  <a:cs typeface="Times New Roman"/>
                </a:rPr>
                <a:t>B: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a one-dimensional system 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of bricks and glue 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without lifeline</a:t>
              </a:r>
              <a:endParaRPr lang="en-US" sz="600" dirty="0">
                <a:latin typeface="Times New Roman"/>
                <a:cs typeface="Times New Roman"/>
              </a:endParaRPr>
            </a:p>
          </p:txBody>
        </p:sp>
        <p:cxnSp>
          <p:nvCxnSpPr>
            <p:cNvPr id="162" name="Straight Arrow Connector 161"/>
            <p:cNvCxnSpPr>
              <a:stCxn id="161" idx="2"/>
              <a:endCxn id="158" idx="0"/>
            </p:cNvCxnSpPr>
            <p:nvPr/>
          </p:nvCxnSpPr>
          <p:spPr>
            <a:xfrm>
              <a:off x="5259121" y="975199"/>
              <a:ext cx="1131113" cy="13380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urved Connector 162"/>
            <p:cNvCxnSpPr>
              <a:stCxn id="165" idx="3"/>
              <a:endCxn id="89" idx="3"/>
            </p:cNvCxnSpPr>
            <p:nvPr/>
          </p:nvCxnSpPr>
          <p:spPr>
            <a:xfrm flipH="1">
              <a:off x="5382606" y="1910046"/>
              <a:ext cx="696909" cy="3485691"/>
            </a:xfrm>
            <a:prstGeom prst="curvedConnector3">
              <a:avLst>
                <a:gd name="adj1" fmla="val -32802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urved Connector 167"/>
            <p:cNvCxnSpPr>
              <a:stCxn id="158" idx="2"/>
              <a:endCxn id="134" idx="3"/>
            </p:cNvCxnSpPr>
            <p:nvPr/>
          </p:nvCxnSpPr>
          <p:spPr>
            <a:xfrm rot="5400000">
              <a:off x="4902034" y="2489622"/>
              <a:ext cx="2499482" cy="476919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urved Connector 176"/>
            <p:cNvCxnSpPr>
              <a:stCxn id="234" idx="0"/>
              <a:endCxn id="157" idx="0"/>
            </p:cNvCxnSpPr>
            <p:nvPr/>
          </p:nvCxnSpPr>
          <p:spPr>
            <a:xfrm rot="16200000" flipH="1">
              <a:off x="4515170" y="-1281148"/>
              <a:ext cx="957997" cy="4704250"/>
            </a:xfrm>
            <a:prstGeom prst="curvedConnector3">
              <a:avLst>
                <a:gd name="adj1" fmla="val -23862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stCxn id="161" idx="2"/>
              <a:endCxn id="165" idx="0"/>
            </p:cNvCxnSpPr>
            <p:nvPr/>
          </p:nvCxnSpPr>
          <p:spPr>
            <a:xfrm>
              <a:off x="5259121" y="975199"/>
              <a:ext cx="169277" cy="75018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urved Connector 187"/>
            <p:cNvCxnSpPr>
              <a:stCxn id="234" idx="3"/>
              <a:endCxn id="165" idx="0"/>
            </p:cNvCxnSpPr>
            <p:nvPr/>
          </p:nvCxnSpPr>
          <p:spPr>
            <a:xfrm>
              <a:off x="3151157" y="776645"/>
              <a:ext cx="2277241" cy="948735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Curved Connector 333"/>
            <p:cNvCxnSpPr>
              <a:stCxn id="157" idx="3"/>
              <a:endCxn id="133" idx="3"/>
            </p:cNvCxnSpPr>
            <p:nvPr/>
          </p:nvCxnSpPr>
          <p:spPr>
            <a:xfrm flipH="1">
              <a:off x="7094271" y="1734642"/>
              <a:ext cx="697016" cy="2961783"/>
            </a:xfrm>
            <a:prstGeom prst="curvedConnector3">
              <a:avLst>
                <a:gd name="adj1" fmla="val -32797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urved Connector 224"/>
            <p:cNvCxnSpPr>
              <a:stCxn id="95" idx="2"/>
              <a:endCxn id="87" idx="1"/>
            </p:cNvCxnSpPr>
            <p:nvPr/>
          </p:nvCxnSpPr>
          <p:spPr>
            <a:xfrm rot="5400000" flipH="1" flipV="1">
              <a:off x="2171572" y="5263877"/>
              <a:ext cx="48929" cy="1735825"/>
            </a:xfrm>
            <a:prstGeom prst="curvedConnector4">
              <a:avLst>
                <a:gd name="adj1" fmla="val -467208"/>
                <a:gd name="adj2" fmla="val 56567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TextBox 251"/>
            <p:cNvSpPr txBox="1"/>
            <p:nvPr/>
          </p:nvSpPr>
          <p:spPr>
            <a:xfrm>
              <a:off x="4653177" y="141936"/>
              <a:ext cx="7360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00" dirty="0" smtClean="0"/>
                <a:t>1: A</a:t>
              </a:r>
              <a:r>
                <a:rPr lang="en-US" sz="500" dirty="0" smtClean="0">
                  <a:sym typeface="Wingdings"/>
                </a:rPr>
                <a:t>E</a:t>
              </a:r>
            </a:p>
            <a:p>
              <a:pPr algn="ctr"/>
              <a:r>
                <a:rPr lang="en-US" sz="500" dirty="0" smtClean="0"/>
                <a:t>by hypothesis will be</a:t>
              </a:r>
              <a:endParaRPr lang="en-US" sz="50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807746" y="840918"/>
              <a:ext cx="7360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00" smtClean="0"/>
                <a:t>5: B</a:t>
              </a:r>
              <a:r>
                <a:rPr lang="en-US" sz="500" smtClean="0">
                  <a:sym typeface="Wingdings"/>
                </a:rPr>
                <a:t>C</a:t>
              </a:r>
            </a:p>
            <a:p>
              <a:pPr algn="ctr"/>
              <a:r>
                <a:rPr lang="en-US" sz="500" smtClean="0"/>
                <a:t>by hypothesis will be</a:t>
              </a:r>
              <a:endParaRPr lang="en-US" sz="50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938119" y="653534"/>
              <a:ext cx="5950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00"/>
                <a:t>2</a:t>
              </a:r>
              <a:r>
                <a:rPr lang="en-US" sz="500" smtClean="0"/>
                <a:t>:A</a:t>
              </a:r>
              <a:r>
                <a:rPr lang="en-US" sz="500" smtClean="0">
                  <a:sym typeface="Wingdings"/>
                </a:rPr>
                <a:t>F</a:t>
              </a:r>
            </a:p>
            <a:p>
              <a:pPr algn="ctr"/>
              <a:r>
                <a:rPr lang="en-US" sz="500" smtClean="0"/>
                <a:t> is, in particular,</a:t>
              </a:r>
              <a:endParaRPr lang="en-US" sz="50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112783" y="1246004"/>
              <a:ext cx="5950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00" dirty="0"/>
                <a:t>4</a:t>
              </a:r>
              <a:r>
                <a:rPr lang="en-US" sz="500" dirty="0" smtClean="0"/>
                <a:t>:A</a:t>
              </a:r>
              <a:r>
                <a:rPr lang="en-US" sz="500" dirty="0" smtClean="0">
                  <a:sym typeface="Wingdings"/>
                </a:rPr>
                <a:t>G</a:t>
              </a:r>
            </a:p>
            <a:p>
              <a:pPr algn="ctr"/>
              <a:r>
                <a:rPr lang="en-US" sz="500" dirty="0" smtClean="0"/>
                <a:t> is, in particular,</a:t>
              </a:r>
              <a:endParaRPr lang="en-US" sz="5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3118857" y="1038083"/>
              <a:ext cx="5950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00" smtClean="0"/>
                <a:t>3:A</a:t>
              </a:r>
              <a:r>
                <a:rPr lang="en-US" sz="500" smtClean="0">
                  <a:sym typeface="Wingdings"/>
                </a:rPr>
                <a:t>D</a:t>
              </a:r>
            </a:p>
            <a:p>
              <a:pPr algn="ctr"/>
              <a:r>
                <a:rPr lang="en-US" sz="500" smtClean="0"/>
                <a:t> is structured as</a:t>
              </a:r>
              <a:endParaRPr lang="en-US" sz="50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009124" y="2192699"/>
              <a:ext cx="5822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00" dirty="0" smtClean="0"/>
                <a:t>15:G</a:t>
              </a:r>
              <a:r>
                <a:rPr lang="en-US" sz="500" dirty="0" smtClean="0">
                  <a:sym typeface="Wingdings"/>
                </a:rPr>
                <a:t>H</a:t>
              </a:r>
              <a:r>
                <a:rPr lang="en-US" sz="500" dirty="0" smtClean="0"/>
                <a:t> </a:t>
              </a:r>
            </a:p>
            <a:p>
              <a:pPr algn="ctr"/>
              <a:r>
                <a:rPr lang="en-US" sz="500" dirty="0" smtClean="0"/>
                <a:t>is structured as</a:t>
              </a:r>
              <a:endParaRPr lang="en-US" sz="500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748753" y="1796197"/>
              <a:ext cx="5950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00" dirty="0"/>
                <a:t>9</a:t>
              </a:r>
              <a:r>
                <a:rPr lang="en-US" sz="500" dirty="0" smtClean="0"/>
                <a:t>:D</a:t>
              </a:r>
              <a:r>
                <a:rPr lang="en-US" sz="500" dirty="0" smtClean="0">
                  <a:sym typeface="Wingdings"/>
                </a:rPr>
                <a:t>H</a:t>
              </a:r>
            </a:p>
            <a:p>
              <a:pPr algn="ctr"/>
              <a:r>
                <a:rPr lang="en-US" sz="500" dirty="0" smtClean="0"/>
                <a:t> is, in particular,</a:t>
              </a:r>
              <a:endParaRPr lang="en-US" sz="500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5284449" y="1111697"/>
              <a:ext cx="44621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00"/>
                <a:t>6</a:t>
              </a:r>
              <a:r>
                <a:rPr lang="en-US" sz="500" smtClean="0"/>
                <a:t>: B</a:t>
              </a:r>
              <a:r>
                <a:rPr lang="en-US" sz="500" smtClean="0">
                  <a:sym typeface="Wingdings"/>
                </a:rPr>
                <a:t>F</a:t>
              </a:r>
            </a:p>
            <a:p>
              <a:pPr algn="ctr"/>
              <a:r>
                <a:rPr lang="en-US" sz="500" smtClean="0"/>
                <a:t>is, in </a:t>
              </a:r>
            </a:p>
            <a:p>
              <a:pPr algn="ctr"/>
              <a:r>
                <a:rPr lang="en-US" sz="500" smtClean="0"/>
                <a:t>particular,</a:t>
              </a:r>
              <a:endParaRPr lang="en-US" sz="500"/>
            </a:p>
          </p:txBody>
        </p:sp>
        <p:cxnSp>
          <p:nvCxnSpPr>
            <p:cNvPr id="275" name="Straight Arrow Connector 274"/>
            <p:cNvCxnSpPr>
              <a:stCxn id="158" idx="1"/>
              <a:endCxn id="165" idx="0"/>
            </p:cNvCxnSpPr>
            <p:nvPr/>
          </p:nvCxnSpPr>
          <p:spPr>
            <a:xfrm flipH="1">
              <a:off x="5428398" y="1293674"/>
              <a:ext cx="523254" cy="4317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Arrow Connector 283"/>
            <p:cNvCxnSpPr>
              <a:stCxn id="157" idx="1"/>
              <a:endCxn id="165" idx="3"/>
            </p:cNvCxnSpPr>
            <p:nvPr/>
          </p:nvCxnSpPr>
          <p:spPr>
            <a:xfrm flipH="1">
              <a:off x="6079515" y="1734642"/>
              <a:ext cx="821785" cy="1754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/>
            <p:cNvSpPr txBox="1"/>
            <p:nvPr/>
          </p:nvSpPr>
          <p:spPr>
            <a:xfrm>
              <a:off x="5572256" y="1428826"/>
              <a:ext cx="5822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00" smtClean="0"/>
                <a:t>7:C</a:t>
              </a:r>
              <a:r>
                <a:rPr lang="en-US" sz="500" smtClean="0">
                  <a:sym typeface="Wingdings"/>
                </a:rPr>
                <a:t></a:t>
              </a:r>
              <a:r>
                <a:rPr lang="en-US" sz="500">
                  <a:sym typeface="Wingdings"/>
                </a:rPr>
                <a:t>F</a:t>
              </a:r>
              <a:endParaRPr lang="en-US" sz="500" smtClean="0">
                <a:sym typeface="Wingdings"/>
              </a:endParaRPr>
            </a:p>
            <a:p>
              <a:pPr algn="ctr"/>
              <a:r>
                <a:rPr lang="en-US" sz="500" smtClean="0"/>
                <a:t>is, in particular,</a:t>
              </a:r>
              <a:endParaRPr lang="en-US" sz="50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6427595" y="1757725"/>
              <a:ext cx="44621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00" smtClean="0">
                  <a:sym typeface="Wingdings"/>
                </a:rPr>
                <a:t>10:EF</a:t>
              </a:r>
            </a:p>
            <a:p>
              <a:pPr algn="ctr"/>
              <a:r>
                <a:rPr lang="en-US" sz="500" smtClean="0"/>
                <a:t> is, in </a:t>
              </a:r>
            </a:p>
            <a:p>
              <a:pPr algn="ctr"/>
              <a:r>
                <a:rPr lang="en-US" sz="500" smtClean="0"/>
                <a:t>particular,</a:t>
              </a:r>
              <a:endParaRPr lang="en-US" sz="500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4333456" y="1469299"/>
              <a:ext cx="5950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00" smtClean="0"/>
                <a:t>12:F</a:t>
              </a:r>
              <a:r>
                <a:rPr lang="en-US" sz="500" smtClean="0">
                  <a:sym typeface="Wingdings"/>
                </a:rPr>
                <a:t></a:t>
              </a:r>
              <a:r>
                <a:rPr lang="en-US" sz="500">
                  <a:sym typeface="Wingdings"/>
                </a:rPr>
                <a:t>D</a:t>
              </a:r>
              <a:endParaRPr lang="en-US" sz="500" smtClean="0">
                <a:sym typeface="Wingdings"/>
              </a:endParaRPr>
            </a:p>
            <a:p>
              <a:pPr algn="ctr"/>
              <a:r>
                <a:rPr lang="en-US" sz="500" smtClean="0"/>
                <a:t> is structured as</a:t>
              </a:r>
              <a:endParaRPr lang="en-US" sz="50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5216658" y="2173581"/>
              <a:ext cx="5950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00" smtClean="0"/>
                <a:t>13:F</a:t>
              </a:r>
              <a:r>
                <a:rPr lang="en-US" sz="500" smtClean="0">
                  <a:sym typeface="Wingdings"/>
                </a:rPr>
                <a:t>J</a:t>
              </a:r>
            </a:p>
            <a:p>
              <a:pPr algn="ctr"/>
              <a:r>
                <a:rPr lang="en-US" sz="500" smtClean="0"/>
                <a:t> is, in particular,</a:t>
              </a:r>
              <a:endParaRPr lang="en-US" sz="50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4138673" y="2294736"/>
              <a:ext cx="5822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00" dirty="0" smtClean="0"/>
                <a:t>20:J</a:t>
              </a:r>
              <a:r>
                <a:rPr lang="en-US" sz="500" dirty="0" smtClean="0">
                  <a:sym typeface="Wingdings"/>
                </a:rPr>
                <a:t></a:t>
              </a:r>
              <a:r>
                <a:rPr lang="en-US" sz="500" dirty="0">
                  <a:sym typeface="Wingdings"/>
                </a:rPr>
                <a:t>H</a:t>
              </a:r>
              <a:endParaRPr lang="en-US" sz="500" dirty="0" smtClean="0">
                <a:sym typeface="Wingdings"/>
              </a:endParaRPr>
            </a:p>
            <a:p>
              <a:pPr algn="ctr"/>
              <a:r>
                <a:rPr lang="en-US" sz="500" dirty="0" smtClean="0"/>
                <a:t>is structured as</a:t>
              </a:r>
              <a:endParaRPr lang="en-US" sz="500" dirty="0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32930" y="2258219"/>
              <a:ext cx="5822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00" dirty="0" smtClean="0"/>
                <a:t>16:G</a:t>
              </a:r>
              <a:r>
                <a:rPr lang="en-US" sz="500" dirty="0" smtClean="0">
                  <a:sym typeface="Wingdings"/>
                </a:rPr>
                <a:t>I</a:t>
              </a:r>
            </a:p>
            <a:p>
              <a:pPr algn="ctr"/>
              <a:r>
                <a:rPr lang="en-US" sz="500" dirty="0" smtClean="0"/>
                <a:t>is composed of</a:t>
              </a:r>
              <a:endParaRPr lang="en-US" sz="500" dirty="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25553" y="3030815"/>
              <a:ext cx="4924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00" dirty="0" smtClean="0"/>
                <a:t>18:I</a:t>
              </a:r>
              <a:r>
                <a:rPr lang="en-US" sz="500" dirty="0" smtClean="0">
                  <a:sym typeface="Wingdings"/>
                </a:rPr>
                <a:t>K</a:t>
              </a:r>
            </a:p>
            <a:p>
              <a:pPr algn="ctr"/>
              <a:r>
                <a:rPr lang="en-US" sz="500" dirty="0" smtClean="0"/>
                <a:t>is, with S=L,</a:t>
              </a:r>
              <a:endParaRPr lang="en-US" sz="500" dirty="0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3547078" y="2869232"/>
              <a:ext cx="8051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00" dirty="0" smtClean="0"/>
                <a:t>17:I</a:t>
              </a:r>
              <a:r>
                <a:rPr lang="en-US" sz="500" dirty="0" smtClean="0">
                  <a:sym typeface="Wingdings"/>
                </a:rPr>
                <a:t>M</a:t>
              </a:r>
            </a:p>
            <a:p>
              <a:pPr algn="ctr"/>
              <a:r>
                <a:rPr lang="en-US" sz="500" dirty="0" smtClean="0"/>
                <a:t>yields, by setting </a:t>
              </a:r>
            </a:p>
            <a:p>
              <a:pPr algn="ctr"/>
              <a:r>
                <a:rPr lang="en-US" sz="500" dirty="0" smtClean="0"/>
                <a:t>R=resting extension of L</a:t>
              </a:r>
            </a:p>
            <a:p>
              <a:pPr algn="ctr"/>
              <a:r>
                <a:rPr lang="en-US" sz="500" dirty="0" smtClean="0"/>
                <a:t>r=failure extension of g</a:t>
              </a:r>
              <a:endParaRPr lang="en-US" sz="500" dirty="0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3777005" y="3300713"/>
              <a:ext cx="8051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00" dirty="0" smtClean="0"/>
                <a:t>22:K</a:t>
              </a:r>
              <a:r>
                <a:rPr lang="en-US" sz="500" dirty="0" smtClean="0">
                  <a:sym typeface="Wingdings"/>
                </a:rPr>
                <a:t>Q</a:t>
              </a:r>
            </a:p>
            <a:p>
              <a:pPr algn="ctr"/>
              <a:r>
                <a:rPr lang="en-US" sz="500" dirty="0" smtClean="0"/>
                <a:t>yields, by setting </a:t>
              </a:r>
            </a:p>
            <a:p>
              <a:pPr algn="ctr"/>
              <a:r>
                <a:rPr lang="en-US" sz="500" dirty="0" smtClean="0"/>
                <a:t>R=resting extension of S</a:t>
              </a:r>
            </a:p>
            <a:p>
              <a:pPr algn="ctr"/>
              <a:r>
                <a:rPr lang="en-US" sz="500" dirty="0" smtClean="0"/>
                <a:t>r=failure extension of g</a:t>
              </a:r>
              <a:endParaRPr lang="en-US" sz="500" dirty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2036914" y="3834834"/>
              <a:ext cx="4027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00" dirty="0" smtClean="0"/>
                <a:t>23:K</a:t>
              </a:r>
              <a:r>
                <a:rPr lang="en-US" sz="500" dirty="0" smtClean="0">
                  <a:sym typeface="Wingdings"/>
                </a:rPr>
                <a:t>L</a:t>
              </a:r>
            </a:p>
            <a:p>
              <a:pPr algn="ctr"/>
              <a:r>
                <a:rPr lang="en-US" sz="500" dirty="0" smtClean="0"/>
                <a:t>includes</a:t>
              </a:r>
              <a:endParaRPr lang="en-US" sz="500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2963019" y="3834834"/>
              <a:ext cx="4043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00" dirty="0" smtClean="0"/>
                <a:t>24:K</a:t>
              </a:r>
              <a:r>
                <a:rPr lang="en-US" sz="500" dirty="0" smtClean="0">
                  <a:sym typeface="Wingdings"/>
                </a:rPr>
                <a:t>N</a:t>
              </a:r>
            </a:p>
            <a:p>
              <a:pPr algn="ctr"/>
              <a:r>
                <a:rPr lang="en-US" sz="500" dirty="0" smtClean="0"/>
                <a:t>includes</a:t>
              </a:r>
              <a:endParaRPr lang="en-US" sz="500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3982167" y="4994596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00" dirty="0" smtClean="0"/>
                <a:t>34:P</a:t>
              </a:r>
              <a:r>
                <a:rPr lang="en-US" sz="500" dirty="0" smtClean="0">
                  <a:sym typeface="Wingdings"/>
                </a:rPr>
                <a:t>Q</a:t>
              </a:r>
            </a:p>
            <a:p>
              <a:pPr algn="ctr"/>
              <a:r>
                <a:rPr lang="en-US" sz="500" dirty="0" smtClean="0"/>
                <a:t>yields, by setting </a:t>
              </a:r>
            </a:p>
            <a:p>
              <a:pPr algn="ctr"/>
              <a:r>
                <a:rPr lang="en-US" sz="500" dirty="0" smtClean="0"/>
                <a:t>x=failure extension of B1</a:t>
              </a:r>
            </a:p>
            <a:p>
              <a:pPr algn="ctr"/>
              <a:r>
                <a:rPr lang="en-US" sz="500" dirty="0"/>
                <a:t>y</a:t>
              </a:r>
              <a:r>
                <a:rPr lang="en-US" sz="500" dirty="0" smtClean="0"/>
                <a:t>=failure extension of B2</a:t>
              </a:r>
              <a:endParaRPr lang="en-US" sz="500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3900295" y="5879255"/>
              <a:ext cx="8150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00" dirty="0" smtClean="0"/>
                <a:t>42:U</a:t>
              </a:r>
              <a:r>
                <a:rPr lang="en-US" sz="500" dirty="0" smtClean="0">
                  <a:sym typeface="Wingdings"/>
                </a:rPr>
                <a:t>V</a:t>
              </a:r>
            </a:p>
            <a:p>
              <a:pPr algn="ctr"/>
              <a:r>
                <a:rPr lang="en-US" sz="500" dirty="0" smtClean="0"/>
                <a:t>has, as failing extension,</a:t>
              </a:r>
              <a:endParaRPr lang="en-US" sz="500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3189289" y="630611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00" dirty="0" smtClean="0"/>
                <a:t>43:U</a:t>
              </a:r>
              <a:r>
                <a:rPr lang="en-US" sz="500" dirty="0" smtClean="0">
                  <a:sym typeface="Wingdings"/>
                </a:rPr>
                <a:t>W</a:t>
              </a:r>
            </a:p>
            <a:p>
              <a:pPr algn="ctr"/>
              <a:r>
                <a:rPr lang="en-US" sz="500" dirty="0" smtClean="0"/>
                <a:t>has</a:t>
              </a:r>
              <a:endParaRPr lang="en-US" sz="500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4566811" y="6473847"/>
              <a:ext cx="4283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00" dirty="0" smtClean="0"/>
                <a:t>44:W</a:t>
              </a:r>
              <a:r>
                <a:rPr lang="en-US" sz="500" dirty="0" smtClean="0">
                  <a:sym typeface="Wingdings"/>
                </a:rPr>
                <a:t>V</a:t>
              </a:r>
            </a:p>
            <a:p>
              <a:pPr algn="ctr"/>
              <a:r>
                <a:rPr lang="en-US" sz="500" dirty="0" smtClean="0"/>
                <a:t>is</a:t>
              </a:r>
              <a:endParaRPr lang="en-US" sz="500" dirty="0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2439632" y="5785074"/>
              <a:ext cx="4026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00" dirty="0" smtClean="0"/>
                <a:t>40:S</a:t>
              </a:r>
              <a:r>
                <a:rPr lang="en-US" sz="500" dirty="0" smtClean="0">
                  <a:sym typeface="Wingdings"/>
                </a:rPr>
                <a:t>U</a:t>
              </a:r>
            </a:p>
            <a:p>
              <a:pPr algn="ctr"/>
              <a:r>
                <a:rPr lang="en-US" sz="500" dirty="0" smtClean="0"/>
                <a:t>is</a:t>
              </a:r>
              <a:endParaRPr lang="en-US" sz="500" dirty="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1909993" y="5997441"/>
              <a:ext cx="4055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00" dirty="0" smtClean="0"/>
                <a:t>39:R</a:t>
              </a:r>
              <a:r>
                <a:rPr lang="en-US" sz="500" dirty="0" smtClean="0">
                  <a:sym typeface="Wingdings"/>
                </a:rPr>
                <a:t>U</a:t>
              </a:r>
            </a:p>
            <a:p>
              <a:pPr algn="ctr"/>
              <a:r>
                <a:rPr lang="en-US" sz="500" dirty="0" smtClean="0"/>
                <a:t>is</a:t>
              </a:r>
              <a:endParaRPr lang="en-US" sz="500" dirty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707528" y="6358171"/>
              <a:ext cx="4026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00" dirty="0" smtClean="0"/>
                <a:t>41:T</a:t>
              </a:r>
              <a:r>
                <a:rPr lang="en-US" sz="500" dirty="0" smtClean="0">
                  <a:sym typeface="Wingdings"/>
                </a:rPr>
                <a:t>U</a:t>
              </a:r>
            </a:p>
            <a:p>
              <a:pPr algn="ctr"/>
              <a:r>
                <a:rPr lang="en-US" sz="500" dirty="0" smtClean="0"/>
                <a:t>is</a:t>
              </a:r>
              <a:endParaRPr lang="en-US" sz="500" dirty="0"/>
            </a:p>
          </p:txBody>
        </p:sp>
        <p:cxnSp>
          <p:nvCxnSpPr>
            <p:cNvPr id="81" name="Curved Connector 80"/>
            <p:cNvCxnSpPr>
              <a:stCxn id="93" idx="2"/>
              <a:endCxn id="87" idx="1"/>
            </p:cNvCxnSpPr>
            <p:nvPr/>
          </p:nvCxnSpPr>
          <p:spPr>
            <a:xfrm rot="16200000" flipH="1">
              <a:off x="2302985" y="5346359"/>
              <a:ext cx="254615" cy="1267315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Box 204"/>
            <p:cNvSpPr txBox="1"/>
            <p:nvPr/>
          </p:nvSpPr>
          <p:spPr>
            <a:xfrm>
              <a:off x="1490658" y="4716278"/>
              <a:ext cx="5180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00" dirty="0" smtClean="0"/>
                <a:t>27:L</a:t>
              </a:r>
              <a:r>
                <a:rPr lang="en-US" sz="500" dirty="0" smtClean="0">
                  <a:sym typeface="Wingdings"/>
                </a:rPr>
                <a:t>R</a:t>
              </a:r>
            </a:p>
            <a:p>
              <a:pPr algn="ctr"/>
              <a:r>
                <a:rPr lang="en-US" sz="500" dirty="0" smtClean="0">
                  <a:sym typeface="Wingdings"/>
                </a:rPr>
                <a:t>includes as </a:t>
              </a:r>
              <a:r>
                <a:rPr lang="en-US" sz="500" dirty="0" smtClean="0"/>
                <a:t>b</a:t>
              </a:r>
              <a:endParaRPr lang="en-US" sz="500" dirty="0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844646" y="4817925"/>
              <a:ext cx="5109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00" dirty="0" smtClean="0"/>
                <a:t>19:I</a:t>
              </a:r>
              <a:r>
                <a:rPr lang="en-US" sz="500" dirty="0" smtClean="0">
                  <a:sym typeface="Wingdings"/>
                </a:rPr>
                <a:t>T</a:t>
              </a:r>
            </a:p>
            <a:p>
              <a:pPr algn="ctr"/>
              <a:r>
                <a:rPr lang="en-US" sz="500" dirty="0" smtClean="0">
                  <a:sym typeface="Wingdings"/>
                </a:rPr>
                <a:t>includes as L</a:t>
              </a:r>
              <a:endParaRPr lang="en-US" sz="500" dirty="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2358950" y="4999572"/>
              <a:ext cx="5180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00" dirty="0" smtClean="0"/>
                <a:t>31:N</a:t>
              </a:r>
              <a:r>
                <a:rPr lang="en-US" sz="500" dirty="0" smtClean="0">
                  <a:sym typeface="Wingdings"/>
                </a:rPr>
                <a:t>S</a:t>
              </a:r>
            </a:p>
            <a:p>
              <a:pPr algn="ctr"/>
              <a:r>
                <a:rPr lang="en-US" sz="500" dirty="0" smtClean="0">
                  <a:sym typeface="Wingdings"/>
                </a:rPr>
                <a:t>includes as g</a:t>
              </a:r>
              <a:endParaRPr lang="en-US" sz="500" dirty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2732665" y="5676406"/>
              <a:ext cx="5565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00" dirty="0" smtClean="0"/>
                <a:t>35:P</a:t>
              </a:r>
              <a:r>
                <a:rPr lang="en-US" sz="500" dirty="0" smtClean="0">
                  <a:sym typeface="Wingdings"/>
                </a:rPr>
                <a:t>U</a:t>
              </a:r>
            </a:p>
            <a:p>
              <a:pPr algn="ctr"/>
              <a:r>
                <a:rPr lang="en-US" sz="500" dirty="0" smtClean="0">
                  <a:sym typeface="Wingdings"/>
                </a:rPr>
                <a:t>includes as </a:t>
              </a:r>
              <a:r>
                <a:rPr lang="en-US" sz="500" dirty="0" smtClean="0"/>
                <a:t>B1</a:t>
              </a:r>
              <a:endParaRPr lang="en-US" sz="500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3519182" y="5672913"/>
              <a:ext cx="5565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00" dirty="0" smtClean="0"/>
                <a:t>36:P</a:t>
              </a:r>
              <a:r>
                <a:rPr lang="en-US" sz="500" dirty="0" smtClean="0">
                  <a:sym typeface="Wingdings"/>
                </a:rPr>
                <a:t>U</a:t>
              </a:r>
            </a:p>
            <a:p>
              <a:pPr algn="ctr"/>
              <a:r>
                <a:rPr lang="en-US" sz="500" dirty="0" smtClean="0">
                  <a:sym typeface="Wingdings"/>
                </a:rPr>
                <a:t>includes as </a:t>
              </a:r>
              <a:r>
                <a:rPr lang="en-US" sz="500" dirty="0" smtClean="0"/>
                <a:t>B2</a:t>
              </a:r>
              <a:endParaRPr lang="en-US" sz="500" dirty="0"/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4421518" y="5661964"/>
              <a:ext cx="511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00" dirty="0" smtClean="0"/>
                <a:t>37:Q</a:t>
              </a:r>
              <a:r>
                <a:rPr lang="en-US" sz="500" dirty="0" smtClean="0">
                  <a:sym typeface="Wingdings"/>
                </a:rPr>
                <a:t>V</a:t>
              </a:r>
            </a:p>
            <a:p>
              <a:pPr algn="ctr"/>
              <a:r>
                <a:rPr lang="en-US" sz="500" dirty="0" smtClean="0">
                  <a:sym typeface="Wingdings"/>
                </a:rPr>
                <a:t>includes as </a:t>
              </a:r>
              <a:r>
                <a:rPr lang="en-US" sz="500" dirty="0" smtClean="0"/>
                <a:t>x</a:t>
              </a:r>
              <a:endParaRPr lang="en-US" sz="500" dirty="0"/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5281151" y="5639884"/>
              <a:ext cx="5180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00" dirty="0" smtClean="0"/>
                <a:t>38:Q</a:t>
              </a:r>
              <a:r>
                <a:rPr lang="en-US" sz="500" dirty="0" smtClean="0">
                  <a:sym typeface="Wingdings"/>
                </a:rPr>
                <a:t>V</a:t>
              </a:r>
            </a:p>
            <a:p>
              <a:pPr algn="ctr"/>
              <a:r>
                <a:rPr lang="en-US" sz="500" dirty="0" smtClean="0">
                  <a:sym typeface="Wingdings"/>
                </a:rPr>
                <a:t>includes as y</a:t>
              </a:r>
              <a:endParaRPr lang="en-US" sz="500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5101615" y="4799518"/>
              <a:ext cx="62068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00" dirty="0" smtClean="0"/>
                <a:t>28:M</a:t>
              </a:r>
              <a:r>
                <a:rPr lang="en-US" sz="500" dirty="0" smtClean="0">
                  <a:sym typeface="Wingdings"/>
                </a:rPr>
                <a:t>Q</a:t>
              </a:r>
            </a:p>
            <a:p>
              <a:pPr algn="ctr"/>
              <a:r>
                <a:rPr lang="en-US" sz="500" dirty="0" smtClean="0"/>
                <a:t>yields, by setting </a:t>
              </a:r>
            </a:p>
            <a:p>
              <a:pPr algn="ctr"/>
              <a:r>
                <a:rPr lang="en-US" sz="500" dirty="0" smtClean="0"/>
                <a:t>x=R and y=r</a:t>
              </a:r>
              <a:endParaRPr lang="en-US" sz="500" dirty="0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5382606" y="4301871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00" dirty="0" smtClean="0"/>
                <a:t>29:N</a:t>
              </a:r>
              <a:r>
                <a:rPr lang="en-US" sz="500" dirty="0" smtClean="0">
                  <a:sym typeface="Wingdings"/>
                </a:rPr>
                <a:t>O</a:t>
              </a:r>
            </a:p>
            <a:p>
              <a:pPr algn="ctr"/>
              <a:r>
                <a:rPr lang="en-US" sz="500" dirty="0" smtClean="0"/>
                <a:t>yields, by setting </a:t>
              </a:r>
            </a:p>
            <a:p>
              <a:pPr algn="ctr"/>
              <a:r>
                <a:rPr lang="en-US" sz="500" dirty="0"/>
                <a:t>R</a:t>
              </a:r>
              <a:r>
                <a:rPr lang="en-US" sz="500" dirty="0" smtClean="0"/>
                <a:t>=failure extension of b</a:t>
              </a:r>
            </a:p>
            <a:p>
              <a:pPr algn="ctr"/>
              <a:r>
                <a:rPr lang="en-US" sz="500" dirty="0" smtClean="0"/>
                <a:t>r=failure extension of g</a:t>
              </a:r>
              <a:endParaRPr lang="en-US" sz="500" dirty="0"/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6278181" y="2186874"/>
              <a:ext cx="8191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00" dirty="0" smtClean="0"/>
                <a:t>8:C</a:t>
              </a:r>
              <a:r>
                <a:rPr lang="en-US" sz="500" dirty="0" smtClean="0">
                  <a:sym typeface="Wingdings"/>
                </a:rPr>
                <a:t>M</a:t>
              </a:r>
            </a:p>
            <a:p>
              <a:pPr algn="ctr"/>
              <a:r>
                <a:rPr lang="en-US" sz="500" dirty="0">
                  <a:latin typeface="Times New Roman"/>
                  <a:cs typeface="Times New Roman"/>
                </a:rPr>
                <a:t>yields, by setting </a:t>
              </a:r>
            </a:p>
            <a:p>
              <a:pPr algn="ctr"/>
              <a:r>
                <a:rPr lang="en-US" sz="500" dirty="0">
                  <a:latin typeface="Times New Roman"/>
                  <a:cs typeface="Times New Roman"/>
                </a:rPr>
                <a:t>x=failure extension of S,</a:t>
              </a:r>
            </a:p>
            <a:p>
              <a:pPr algn="ctr"/>
              <a:r>
                <a:rPr lang="en-US" sz="500" dirty="0">
                  <a:latin typeface="Times New Roman"/>
                  <a:cs typeface="Times New Roman"/>
                </a:rPr>
                <a:t>y=failure extension of g</a:t>
              </a:r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6127422" y="5194651"/>
              <a:ext cx="62068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00" dirty="0" smtClean="0"/>
                <a:t>33:O</a:t>
              </a:r>
              <a:r>
                <a:rPr lang="en-US" sz="500" dirty="0" smtClean="0">
                  <a:sym typeface="Wingdings"/>
                </a:rPr>
                <a:t>Q</a:t>
              </a:r>
            </a:p>
            <a:p>
              <a:pPr algn="ctr"/>
              <a:r>
                <a:rPr lang="en-US" sz="500" dirty="0" smtClean="0"/>
                <a:t>yields, by setting </a:t>
              </a:r>
            </a:p>
            <a:p>
              <a:pPr algn="ctr"/>
              <a:r>
                <a:rPr lang="en-US" sz="500" dirty="0" smtClean="0"/>
                <a:t>x=R and y=r</a:t>
              </a:r>
              <a:endParaRPr lang="en-US" sz="500" dirty="0"/>
            </a:p>
          </p:txBody>
        </p:sp>
        <p:cxnSp>
          <p:nvCxnSpPr>
            <p:cNvPr id="97" name="Curved Connector 96"/>
            <p:cNvCxnSpPr>
              <a:stCxn id="133" idx="2"/>
              <a:endCxn id="89" idx="3"/>
            </p:cNvCxnSpPr>
            <p:nvPr/>
          </p:nvCxnSpPr>
          <p:spPr>
            <a:xfrm rot="5400000">
              <a:off x="5813762" y="4496101"/>
              <a:ext cx="468480" cy="1330792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1" name="TextBox 320"/>
            <p:cNvSpPr txBox="1"/>
            <p:nvPr/>
          </p:nvSpPr>
          <p:spPr>
            <a:xfrm>
              <a:off x="3506303" y="4880296"/>
              <a:ext cx="51816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00" dirty="0" smtClean="0"/>
                <a:t>32:N</a:t>
              </a:r>
              <a:r>
                <a:rPr lang="en-US" sz="500" dirty="0" smtClean="0">
                  <a:sym typeface="Wingdings"/>
                </a:rPr>
                <a:t>P</a:t>
              </a:r>
            </a:p>
            <a:p>
              <a:pPr algn="ctr"/>
              <a:r>
                <a:rPr lang="en-US" sz="500" dirty="0" smtClean="0"/>
                <a:t>is, with B1=b</a:t>
              </a:r>
            </a:p>
            <a:p>
              <a:pPr algn="ctr"/>
              <a:r>
                <a:rPr lang="en-US" sz="500" dirty="0" smtClean="0"/>
                <a:t>and B2=g</a:t>
              </a:r>
              <a:endParaRPr lang="en-US" sz="500" dirty="0"/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2097244" y="4516224"/>
              <a:ext cx="53091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00" dirty="0" smtClean="0"/>
                <a:t>26:L</a:t>
              </a:r>
              <a:r>
                <a:rPr lang="en-US" sz="500" dirty="0" smtClean="0">
                  <a:sym typeface="Wingdings"/>
                </a:rPr>
                <a:t>P</a:t>
              </a:r>
            </a:p>
            <a:p>
              <a:pPr algn="ctr"/>
              <a:r>
                <a:rPr lang="en-US" sz="500" dirty="0" smtClean="0"/>
                <a:t>is, with B1=b</a:t>
              </a:r>
            </a:p>
            <a:p>
              <a:pPr algn="ctr"/>
              <a:r>
                <a:rPr lang="en-US" sz="500" dirty="0" smtClean="0"/>
                <a:t>and B2=S</a:t>
              </a:r>
              <a:endParaRPr lang="en-US" sz="500" dirty="0"/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3757861" y="4110854"/>
              <a:ext cx="8002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00" dirty="0" smtClean="0"/>
                <a:t>25:L</a:t>
              </a:r>
              <a:r>
                <a:rPr lang="en-US" sz="500" dirty="0" smtClean="0">
                  <a:sym typeface="Wingdings"/>
                </a:rPr>
                <a:t>M</a:t>
              </a:r>
            </a:p>
            <a:p>
              <a:pPr algn="ctr"/>
              <a:r>
                <a:rPr lang="en-US" sz="500" dirty="0" smtClean="0"/>
                <a:t>yields, by setting </a:t>
              </a:r>
            </a:p>
            <a:p>
              <a:pPr algn="ctr"/>
              <a:r>
                <a:rPr lang="en-US" sz="500" dirty="0"/>
                <a:t>R</a:t>
              </a:r>
              <a:r>
                <a:rPr lang="en-US" sz="500" dirty="0" smtClean="0"/>
                <a:t>=failure extension of b</a:t>
              </a:r>
            </a:p>
            <a:p>
              <a:pPr algn="ctr"/>
              <a:r>
                <a:rPr lang="en-US" sz="500" dirty="0" smtClean="0"/>
                <a:t>r=failure extension of S</a:t>
              </a:r>
              <a:endParaRPr lang="en-US" sz="500" dirty="0"/>
            </a:p>
          </p:txBody>
        </p:sp>
        <p:sp>
          <p:nvSpPr>
            <p:cNvPr id="330" name="TextBox 329"/>
            <p:cNvSpPr txBox="1"/>
            <p:nvPr/>
          </p:nvSpPr>
          <p:spPr>
            <a:xfrm>
              <a:off x="4651056" y="3500768"/>
              <a:ext cx="5822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00" dirty="0" smtClean="0"/>
                <a:t>21:J</a:t>
              </a:r>
              <a:r>
                <a:rPr lang="en-US" sz="500" dirty="0" smtClean="0">
                  <a:sym typeface="Wingdings"/>
                </a:rPr>
                <a:t>N</a:t>
              </a:r>
            </a:p>
            <a:p>
              <a:pPr algn="ctr"/>
              <a:r>
                <a:rPr lang="en-US" sz="500" dirty="0" smtClean="0"/>
                <a:t>is composed of</a:t>
              </a:r>
              <a:endParaRPr lang="en-US" sz="500" dirty="0"/>
            </a:p>
          </p:txBody>
        </p:sp>
        <p:sp>
          <p:nvSpPr>
            <p:cNvPr id="349" name="TextBox 348"/>
            <p:cNvSpPr txBox="1"/>
            <p:nvPr/>
          </p:nvSpPr>
          <p:spPr>
            <a:xfrm>
              <a:off x="1873884" y="5080350"/>
              <a:ext cx="5180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00" dirty="0" smtClean="0"/>
                <a:t>30:N</a:t>
              </a:r>
              <a:r>
                <a:rPr lang="en-US" sz="500" dirty="0" smtClean="0">
                  <a:sym typeface="Wingdings"/>
                </a:rPr>
                <a:t>R</a:t>
              </a:r>
            </a:p>
            <a:p>
              <a:pPr algn="ctr"/>
              <a:r>
                <a:rPr lang="en-US" sz="500" dirty="0" smtClean="0">
                  <a:sym typeface="Wingdings"/>
                </a:rPr>
                <a:t>includes as </a:t>
              </a:r>
              <a:r>
                <a:rPr lang="en-US" sz="500" dirty="0" smtClean="0"/>
                <a:t>b</a:t>
              </a:r>
              <a:endParaRPr lang="en-US" sz="500" dirty="0"/>
            </a:p>
          </p:txBody>
        </p:sp>
      </p:grpSp>
      <p:sp>
        <p:nvSpPr>
          <p:cNvPr id="355" name="TextBox 354"/>
          <p:cNvSpPr txBox="1"/>
          <p:nvPr/>
        </p:nvSpPr>
        <p:spPr>
          <a:xfrm>
            <a:off x="6400009" y="3373169"/>
            <a:ext cx="819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dirty="0" smtClean="0">
                <a:latin typeface="Times New Roman"/>
                <a:cs typeface="Times New Roman"/>
              </a:rPr>
              <a:t>14:F</a:t>
            </a:r>
            <a:r>
              <a:rPr lang="en-US" sz="500" dirty="0" smtClean="0">
                <a:latin typeface="Times New Roman"/>
                <a:cs typeface="Times New Roman"/>
                <a:sym typeface="Wingdings"/>
              </a:rPr>
              <a:t>Q</a:t>
            </a:r>
          </a:p>
          <a:p>
            <a:pPr algn="ctr"/>
            <a:r>
              <a:rPr lang="en-US" sz="500" dirty="0" smtClean="0">
                <a:latin typeface="Times New Roman"/>
                <a:cs typeface="Times New Roman"/>
              </a:rPr>
              <a:t>yields, by setting </a:t>
            </a:r>
          </a:p>
          <a:p>
            <a:pPr algn="ctr"/>
            <a:r>
              <a:rPr lang="en-US" sz="500" dirty="0" smtClean="0">
                <a:latin typeface="Times New Roman"/>
                <a:cs typeface="Times New Roman"/>
              </a:rPr>
              <a:t>x=failure extension of S,</a:t>
            </a:r>
          </a:p>
          <a:p>
            <a:pPr algn="ctr"/>
            <a:r>
              <a:rPr lang="en-US" sz="500" dirty="0">
                <a:latin typeface="Times New Roman"/>
                <a:cs typeface="Times New Roman"/>
              </a:rPr>
              <a:t>y</a:t>
            </a:r>
            <a:r>
              <a:rPr lang="en-US" sz="500" dirty="0" smtClean="0">
                <a:latin typeface="Times New Roman"/>
                <a:cs typeface="Times New Roman"/>
              </a:rPr>
              <a:t>=failure extension of g</a:t>
            </a:r>
            <a:endParaRPr lang="en-US" sz="500" dirty="0">
              <a:latin typeface="Times New Roman"/>
              <a:cs typeface="Times New Roman"/>
            </a:endParaRPr>
          </a:p>
        </p:txBody>
      </p:sp>
      <p:sp>
        <p:nvSpPr>
          <p:cNvPr id="356" name="TextBox 355"/>
          <p:cNvSpPr txBox="1"/>
          <p:nvPr/>
        </p:nvSpPr>
        <p:spPr>
          <a:xfrm>
            <a:off x="7243398" y="2830760"/>
            <a:ext cx="819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dirty="0" smtClean="0">
                <a:latin typeface="Times New Roman"/>
                <a:cs typeface="Times New Roman"/>
              </a:rPr>
              <a:t>11:E</a:t>
            </a:r>
            <a:r>
              <a:rPr lang="en-US" sz="500" dirty="0" smtClean="0">
                <a:latin typeface="Times New Roman"/>
                <a:cs typeface="Times New Roman"/>
                <a:sym typeface="Wingdings"/>
              </a:rPr>
              <a:t>O</a:t>
            </a:r>
          </a:p>
          <a:p>
            <a:pPr algn="ctr"/>
            <a:r>
              <a:rPr lang="en-US" sz="500" dirty="0">
                <a:latin typeface="Times New Roman"/>
                <a:cs typeface="Times New Roman"/>
              </a:rPr>
              <a:t>yields, by setting </a:t>
            </a:r>
          </a:p>
          <a:p>
            <a:pPr algn="ctr"/>
            <a:r>
              <a:rPr lang="en-US" sz="500" dirty="0">
                <a:latin typeface="Times New Roman"/>
                <a:cs typeface="Times New Roman"/>
              </a:rPr>
              <a:t>x=failure extension of S,</a:t>
            </a:r>
          </a:p>
          <a:p>
            <a:pPr algn="ctr"/>
            <a:r>
              <a:rPr lang="en-US" sz="500" dirty="0">
                <a:latin typeface="Times New Roman"/>
                <a:cs typeface="Times New Roman"/>
              </a:rPr>
              <a:t>y=failure extension of g</a:t>
            </a:r>
          </a:p>
        </p:txBody>
      </p:sp>
    </p:spTree>
    <p:extLst>
      <p:ext uri="{BB962C8B-B14F-4D97-AF65-F5344CB8AC3E}">
        <p14:creationId xmlns:p14="http://schemas.microsoft.com/office/powerpoint/2010/main" val="1254143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91"/>
          <p:cNvGrpSpPr/>
          <p:nvPr/>
        </p:nvGrpSpPr>
        <p:grpSpPr>
          <a:xfrm>
            <a:off x="2785467" y="200120"/>
            <a:ext cx="6044558" cy="3879274"/>
            <a:chOff x="-184129" y="617941"/>
            <a:chExt cx="8622013" cy="5414619"/>
          </a:xfrm>
        </p:grpSpPr>
        <p:sp>
          <p:nvSpPr>
            <p:cNvPr id="151" name="Freeform 150"/>
            <p:cNvSpPr/>
            <p:nvPr/>
          </p:nvSpPr>
          <p:spPr>
            <a:xfrm>
              <a:off x="3305175" y="4555646"/>
              <a:ext cx="1013246" cy="948905"/>
            </a:xfrm>
            <a:custGeom>
              <a:avLst/>
              <a:gdLst>
                <a:gd name="connsiteX0" fmla="*/ 0 w 1552755"/>
                <a:gd name="connsiteY0" fmla="*/ 0 h 948905"/>
                <a:gd name="connsiteX1" fmla="*/ 0 w 1552755"/>
                <a:gd name="connsiteY1" fmla="*/ 948905 h 948905"/>
                <a:gd name="connsiteX2" fmla="*/ 1552755 w 1552755"/>
                <a:gd name="connsiteY2" fmla="*/ 948905 h 948905"/>
                <a:gd name="connsiteX3" fmla="*/ 1552755 w 1552755"/>
                <a:gd name="connsiteY3" fmla="*/ 0 h 948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755" h="948905">
                  <a:moveTo>
                    <a:pt x="0" y="0"/>
                  </a:moveTo>
                  <a:lnTo>
                    <a:pt x="0" y="948905"/>
                  </a:lnTo>
                  <a:lnTo>
                    <a:pt x="1552755" y="948905"/>
                  </a:lnTo>
                  <a:lnTo>
                    <a:pt x="1552755" y="0"/>
                  </a:ln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104"/>
            <p:cNvSpPr txBox="1">
              <a:spLocks noChangeArrowheads="1"/>
            </p:cNvSpPr>
            <p:nvPr/>
          </p:nvSpPr>
          <p:spPr bwMode="auto">
            <a:xfrm>
              <a:off x="-184129" y="617941"/>
              <a:ext cx="520335" cy="730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 dirty="0" smtClean="0"/>
                <a:t>C</a:t>
              </a:r>
              <a:endParaRPr lang="en-US" sz="2800" dirty="0"/>
            </a:p>
          </p:txBody>
        </p:sp>
        <p:cxnSp>
          <p:nvCxnSpPr>
            <p:cNvPr id="137" name="Straight Connector 136"/>
            <p:cNvCxnSpPr>
              <a:stCxn id="27652" idx="1"/>
              <a:endCxn id="134" idx="3"/>
            </p:cNvCxnSpPr>
            <p:nvPr/>
          </p:nvCxnSpPr>
          <p:spPr>
            <a:xfrm rot="10800000" flipH="1" flipV="1">
              <a:off x="1252025" y="1538117"/>
              <a:ext cx="6155316" cy="23284"/>
            </a:xfrm>
            <a:prstGeom prst="line">
              <a:avLst/>
            </a:prstGeom>
            <a:ln w="38100"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7652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52025" y="950641"/>
              <a:ext cx="1029626" cy="11749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133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086843" y="953285"/>
              <a:ext cx="1029626" cy="11749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134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377715" y="973925"/>
              <a:ext cx="1029626" cy="11749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27653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70216" y="748072"/>
              <a:ext cx="590550" cy="151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0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592502" y="815106"/>
              <a:ext cx="590550" cy="151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42" name="Straight Connector 141"/>
            <p:cNvCxnSpPr>
              <a:stCxn id="143" idx="1"/>
              <a:endCxn id="145" idx="3"/>
            </p:cNvCxnSpPr>
            <p:nvPr/>
          </p:nvCxnSpPr>
          <p:spPr>
            <a:xfrm rot="10800000" flipH="1" flipV="1">
              <a:off x="1249149" y="3950638"/>
              <a:ext cx="6155316" cy="23284"/>
            </a:xfrm>
            <a:prstGeom prst="line">
              <a:avLst/>
            </a:prstGeom>
            <a:ln w="38100"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43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49149" y="3363162"/>
              <a:ext cx="1029626" cy="11749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144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083967" y="3365806"/>
              <a:ext cx="1029626" cy="11749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145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374839" y="3386446"/>
              <a:ext cx="1029626" cy="11749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147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57815" y="3151068"/>
              <a:ext cx="590550" cy="151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8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561051" y="3246677"/>
              <a:ext cx="590550" cy="151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9" name="TextBox 104"/>
            <p:cNvSpPr txBox="1">
              <a:spLocks noChangeArrowheads="1"/>
            </p:cNvSpPr>
            <p:nvPr/>
          </p:nvSpPr>
          <p:spPr bwMode="auto">
            <a:xfrm>
              <a:off x="-183307" y="2716949"/>
              <a:ext cx="520335" cy="730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 dirty="0" smtClean="0"/>
                <a:t>D</a:t>
              </a:r>
              <a:endParaRPr lang="en-US" sz="2800" dirty="0"/>
            </a:p>
          </p:txBody>
        </p:sp>
        <p:pic>
          <p:nvPicPr>
            <p:cNvPr id="27654" name="Picture 6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525867" y="4919843"/>
              <a:ext cx="599171" cy="10936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6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77143" y="934235"/>
              <a:ext cx="1029626" cy="11749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157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74267" y="3346756"/>
              <a:ext cx="1029626" cy="11749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158" name="Freeform 157"/>
            <p:cNvSpPr/>
            <p:nvPr/>
          </p:nvSpPr>
          <p:spPr>
            <a:xfrm>
              <a:off x="1632371" y="4555646"/>
              <a:ext cx="1272754" cy="948905"/>
            </a:xfrm>
            <a:custGeom>
              <a:avLst/>
              <a:gdLst>
                <a:gd name="connsiteX0" fmla="*/ 0 w 1552755"/>
                <a:gd name="connsiteY0" fmla="*/ 0 h 948905"/>
                <a:gd name="connsiteX1" fmla="*/ 0 w 1552755"/>
                <a:gd name="connsiteY1" fmla="*/ 948905 h 948905"/>
                <a:gd name="connsiteX2" fmla="*/ 1552755 w 1552755"/>
                <a:gd name="connsiteY2" fmla="*/ 948905 h 948905"/>
                <a:gd name="connsiteX3" fmla="*/ 1552755 w 1552755"/>
                <a:gd name="connsiteY3" fmla="*/ 0 h 948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755" h="948905">
                  <a:moveTo>
                    <a:pt x="0" y="0"/>
                  </a:moveTo>
                  <a:lnTo>
                    <a:pt x="0" y="948905"/>
                  </a:lnTo>
                  <a:lnTo>
                    <a:pt x="1552755" y="948905"/>
                  </a:lnTo>
                  <a:lnTo>
                    <a:pt x="1552755" y="0"/>
                  </a:ln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9" name="Picture 6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982817" y="4919843"/>
              <a:ext cx="599171" cy="10936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0" name="Picture 6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116667" y="4938893"/>
              <a:ext cx="599171" cy="10936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62" name="Elbow Connector 161"/>
            <p:cNvCxnSpPr>
              <a:stCxn id="145" idx="2"/>
              <a:endCxn id="160" idx="3"/>
            </p:cNvCxnSpPr>
            <p:nvPr/>
          </p:nvCxnSpPr>
          <p:spPr>
            <a:xfrm rot="5400000">
              <a:off x="6340581" y="4936655"/>
              <a:ext cx="924329" cy="173814"/>
            </a:xfrm>
            <a:prstGeom prst="bentConnector2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>
              <a:stCxn id="160" idx="1"/>
            </p:cNvCxnSpPr>
            <p:nvPr/>
          </p:nvCxnSpPr>
          <p:spPr>
            <a:xfrm rot="10800000" flipV="1">
              <a:off x="5791201" y="5485726"/>
              <a:ext cx="325467" cy="673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4"/>
            <p:cNvSpPr txBox="1">
              <a:spLocks noChangeArrowheads="1"/>
            </p:cNvSpPr>
            <p:nvPr/>
          </p:nvSpPr>
          <p:spPr bwMode="auto">
            <a:xfrm>
              <a:off x="-93698" y="2131920"/>
              <a:ext cx="132209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Experimenter</a:t>
              </a:r>
            </a:p>
          </p:txBody>
        </p:sp>
        <p:sp>
          <p:nvSpPr>
            <p:cNvPr id="168" name="TextBox 14"/>
            <p:cNvSpPr txBox="1">
              <a:spLocks noChangeArrowheads="1"/>
            </p:cNvSpPr>
            <p:nvPr/>
          </p:nvSpPr>
          <p:spPr bwMode="auto">
            <a:xfrm>
              <a:off x="-109314" y="4513169"/>
              <a:ext cx="132209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Experimenter</a:t>
              </a:r>
            </a:p>
          </p:txBody>
        </p:sp>
        <p:sp>
          <p:nvSpPr>
            <p:cNvPr id="169" name="TextBox 14"/>
            <p:cNvSpPr txBox="1">
              <a:spLocks noChangeArrowheads="1"/>
            </p:cNvSpPr>
            <p:nvPr/>
          </p:nvSpPr>
          <p:spPr bwMode="auto">
            <a:xfrm>
              <a:off x="7115791" y="2240397"/>
              <a:ext cx="132209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Experimenter</a:t>
              </a:r>
            </a:p>
          </p:txBody>
        </p:sp>
        <p:sp>
          <p:nvSpPr>
            <p:cNvPr id="170" name="TextBox 14"/>
            <p:cNvSpPr txBox="1">
              <a:spLocks noChangeArrowheads="1"/>
            </p:cNvSpPr>
            <p:nvPr/>
          </p:nvSpPr>
          <p:spPr bwMode="auto">
            <a:xfrm>
              <a:off x="7106263" y="4569273"/>
              <a:ext cx="132209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Experimenter</a:t>
              </a:r>
            </a:p>
          </p:txBody>
        </p:sp>
        <p:pic>
          <p:nvPicPr>
            <p:cNvPr id="27655" name="Picture 7"/>
            <p:cNvPicPr>
              <a:picLocks noChangeAspect="1" noChangeArrowheads="1"/>
            </p:cNvPicPr>
            <p:nvPr/>
          </p:nvPicPr>
          <p:blipFill>
            <a:blip r:embed="rId6"/>
            <a:srcRect t="14069" b="9570"/>
            <a:stretch>
              <a:fillRect/>
            </a:stretch>
          </p:blipFill>
          <p:spPr bwMode="auto">
            <a:xfrm>
              <a:off x="2343799" y="1445768"/>
              <a:ext cx="258366" cy="196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2" name="Picture 7"/>
            <p:cNvPicPr>
              <a:picLocks noChangeAspect="1" noChangeArrowheads="1"/>
            </p:cNvPicPr>
            <p:nvPr/>
          </p:nvPicPr>
          <p:blipFill>
            <a:blip r:embed="rId6"/>
            <a:srcRect t="14069" b="9570"/>
            <a:stretch>
              <a:fillRect/>
            </a:stretch>
          </p:blipFill>
          <p:spPr bwMode="auto">
            <a:xfrm>
              <a:off x="3778899" y="1456133"/>
              <a:ext cx="258366" cy="196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3" name="Picture 7"/>
            <p:cNvPicPr>
              <a:picLocks noChangeAspect="1" noChangeArrowheads="1"/>
            </p:cNvPicPr>
            <p:nvPr/>
          </p:nvPicPr>
          <p:blipFill>
            <a:blip r:embed="rId6"/>
            <a:srcRect t="14069" b="9570"/>
            <a:stretch>
              <a:fillRect/>
            </a:stretch>
          </p:blipFill>
          <p:spPr bwMode="auto">
            <a:xfrm>
              <a:off x="2349895" y="3865881"/>
              <a:ext cx="258366" cy="196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" name="Picture 7"/>
            <p:cNvPicPr>
              <a:picLocks noChangeAspect="1" noChangeArrowheads="1"/>
            </p:cNvPicPr>
            <p:nvPr/>
          </p:nvPicPr>
          <p:blipFill>
            <a:blip r:embed="rId6"/>
            <a:srcRect t="14069" b="9570"/>
            <a:stretch>
              <a:fillRect/>
            </a:stretch>
          </p:blipFill>
          <p:spPr bwMode="auto">
            <a:xfrm>
              <a:off x="3770365" y="3876246"/>
              <a:ext cx="258366" cy="196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6" name="Picture 7"/>
            <p:cNvPicPr>
              <a:picLocks noChangeAspect="1" noChangeArrowheads="1"/>
            </p:cNvPicPr>
            <p:nvPr/>
          </p:nvPicPr>
          <p:blipFill>
            <a:blip r:embed="rId6"/>
            <a:srcRect t="14069" b="9570"/>
            <a:stretch>
              <a:fillRect/>
            </a:stretch>
          </p:blipFill>
          <p:spPr bwMode="auto">
            <a:xfrm>
              <a:off x="5189513" y="1469544"/>
              <a:ext cx="258366" cy="196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7" name="Picture 7"/>
            <p:cNvPicPr>
              <a:picLocks noChangeAspect="1" noChangeArrowheads="1"/>
            </p:cNvPicPr>
            <p:nvPr/>
          </p:nvPicPr>
          <p:blipFill>
            <a:blip r:embed="rId6"/>
            <a:srcRect t="14069" b="9570"/>
            <a:stretch>
              <a:fillRect/>
            </a:stretch>
          </p:blipFill>
          <p:spPr bwMode="auto">
            <a:xfrm>
              <a:off x="5180979" y="3889657"/>
              <a:ext cx="258366" cy="196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8" name="Picture 7"/>
            <p:cNvPicPr>
              <a:picLocks noChangeAspect="1" noChangeArrowheads="1"/>
            </p:cNvPicPr>
            <p:nvPr/>
          </p:nvPicPr>
          <p:blipFill>
            <a:blip r:embed="rId6"/>
            <a:srcRect t="14069" b="9570"/>
            <a:stretch>
              <a:fillRect/>
            </a:stretch>
          </p:blipFill>
          <p:spPr bwMode="auto">
            <a:xfrm>
              <a:off x="6074652" y="1476860"/>
              <a:ext cx="258366" cy="196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9" name="Picture 7"/>
            <p:cNvPicPr>
              <a:picLocks noChangeAspect="1" noChangeArrowheads="1"/>
            </p:cNvPicPr>
            <p:nvPr/>
          </p:nvPicPr>
          <p:blipFill>
            <a:blip r:embed="rId6"/>
            <a:srcRect t="14069" b="9570"/>
            <a:stretch>
              <a:fillRect/>
            </a:stretch>
          </p:blipFill>
          <p:spPr bwMode="auto">
            <a:xfrm>
              <a:off x="6066118" y="3896973"/>
              <a:ext cx="258366" cy="196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0" name="Rectangle 179"/>
            <p:cNvSpPr/>
            <p:nvPr/>
          </p:nvSpPr>
          <p:spPr>
            <a:xfrm>
              <a:off x="5522976" y="1484986"/>
              <a:ext cx="460858" cy="27139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579283" y="1306701"/>
              <a:ext cx="821490" cy="8836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576407" y="3719222"/>
              <a:ext cx="821490" cy="8836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181" name="TextBox 14"/>
          <p:cNvSpPr txBox="1">
            <a:spLocks noChangeArrowheads="1"/>
          </p:cNvSpPr>
          <p:nvPr/>
        </p:nvSpPr>
        <p:spPr bwMode="auto">
          <a:xfrm>
            <a:off x="211576" y="1149776"/>
            <a:ext cx="5902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/>
              <a:t>brick</a:t>
            </a:r>
          </a:p>
        </p:txBody>
      </p:sp>
      <p:sp>
        <p:nvSpPr>
          <p:cNvPr id="182" name="TextBox 15"/>
          <p:cNvSpPr txBox="1">
            <a:spLocks noChangeArrowheads="1"/>
          </p:cNvSpPr>
          <p:nvPr/>
        </p:nvSpPr>
        <p:spPr bwMode="auto">
          <a:xfrm>
            <a:off x="211576" y="2041699"/>
            <a:ext cx="498194" cy="29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glue</a:t>
            </a:r>
          </a:p>
        </p:txBody>
      </p:sp>
      <p:sp>
        <p:nvSpPr>
          <p:cNvPr id="183" name="TextBox 36"/>
          <p:cNvSpPr txBox="1">
            <a:spLocks noChangeArrowheads="1"/>
          </p:cNvSpPr>
          <p:nvPr/>
        </p:nvSpPr>
        <p:spPr bwMode="auto">
          <a:xfrm>
            <a:off x="211576" y="2866391"/>
            <a:ext cx="665643" cy="296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lifeline</a:t>
            </a:r>
          </a:p>
        </p:txBody>
      </p:sp>
      <p:pic>
        <p:nvPicPr>
          <p:cNvPr id="18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6163" y="1017081"/>
            <a:ext cx="694198" cy="7921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89" name="Picture 7"/>
          <p:cNvPicPr>
            <a:picLocks noChangeAspect="1" noChangeArrowheads="1"/>
          </p:cNvPicPr>
          <p:nvPr/>
        </p:nvPicPr>
        <p:blipFill>
          <a:blip r:embed="rId6"/>
          <a:srcRect t="14069" b="9570"/>
          <a:stretch>
            <a:fillRect/>
          </a:stretch>
        </p:blipFill>
        <p:spPr bwMode="auto">
          <a:xfrm>
            <a:off x="1058624" y="1968886"/>
            <a:ext cx="638697" cy="48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7350" y="2594830"/>
            <a:ext cx="456846" cy="833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1" name="TextBox 104"/>
          <p:cNvSpPr txBox="1">
            <a:spLocks noChangeArrowheads="1"/>
          </p:cNvSpPr>
          <p:nvPr/>
        </p:nvSpPr>
        <p:spPr bwMode="auto">
          <a:xfrm>
            <a:off x="184062" y="206842"/>
            <a:ext cx="520336" cy="46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196" name="TextBox 108"/>
          <p:cNvSpPr txBox="1">
            <a:spLocks noChangeArrowheads="1"/>
          </p:cNvSpPr>
          <p:nvPr/>
        </p:nvSpPr>
        <p:spPr bwMode="auto">
          <a:xfrm>
            <a:off x="170825" y="3947907"/>
            <a:ext cx="42623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/>
              <a:t>B</a:t>
            </a:r>
          </a:p>
        </p:txBody>
      </p:sp>
      <p:graphicFrame>
        <p:nvGraphicFramePr>
          <p:cNvPr id="62" name="Chart 61"/>
          <p:cNvGraphicFramePr/>
          <p:nvPr>
            <p:extLst>
              <p:ext uri="{D42A27DB-BD31-4B8C-83A1-F6EECF244321}">
                <p14:modId xmlns:p14="http://schemas.microsoft.com/office/powerpoint/2010/main" val="2459980940"/>
              </p:ext>
            </p:extLst>
          </p:nvPr>
        </p:nvGraphicFramePr>
        <p:xfrm>
          <a:off x="269464" y="4545060"/>
          <a:ext cx="2641600" cy="1817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53" name="Chart 52"/>
          <p:cNvGraphicFramePr/>
          <p:nvPr>
            <p:extLst>
              <p:ext uri="{D42A27DB-BD31-4B8C-83A1-F6EECF244321}">
                <p14:modId xmlns:p14="http://schemas.microsoft.com/office/powerpoint/2010/main" val="2609495616"/>
              </p:ext>
            </p:extLst>
          </p:nvPr>
        </p:nvGraphicFramePr>
        <p:xfrm>
          <a:off x="3771515" y="4258405"/>
          <a:ext cx="4795212" cy="25303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5265641" y="5626733"/>
            <a:ext cx="347013" cy="192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Brittle</a:t>
            </a:r>
            <a:endParaRPr 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5664172" y="5065639"/>
            <a:ext cx="377275" cy="192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Ductile</a:t>
            </a:r>
            <a:endParaRPr 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711490" y="3933151"/>
            <a:ext cx="16490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/>
              <a:t>Failure extension </a:t>
            </a:r>
          </a:p>
          <a:p>
            <a:r>
              <a:rPr lang="en-US" sz="1500" b="1" dirty="0" smtClean="0"/>
              <a:t>for building blocks</a:t>
            </a:r>
            <a:endParaRPr lang="en-US" sz="15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91188" y="298642"/>
            <a:ext cx="138043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/>
              <a:t>Building blocks</a:t>
            </a:r>
            <a:endParaRPr lang="en-US" sz="1500" b="1" dirty="0"/>
          </a:p>
        </p:txBody>
      </p:sp>
      <p:sp>
        <p:nvSpPr>
          <p:cNvPr id="58" name="TextBox 108"/>
          <p:cNvSpPr txBox="1">
            <a:spLocks noChangeArrowheads="1"/>
          </p:cNvSpPr>
          <p:nvPr/>
        </p:nvSpPr>
        <p:spPr bwMode="auto">
          <a:xfrm>
            <a:off x="3344766" y="4238852"/>
            <a:ext cx="42623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 smtClean="0"/>
              <a:t>E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3656505" y="70400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9" name="Right Arrow 58"/>
          <p:cNvSpPr/>
          <p:nvPr/>
        </p:nvSpPr>
        <p:spPr>
          <a:xfrm>
            <a:off x="1919417" y="1162262"/>
            <a:ext cx="906162" cy="19351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Assemble</a:t>
            </a:r>
          </a:p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without or with lifeline</a:t>
            </a:r>
            <a:endParaRPr lang="en-US" sz="9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466193"/>
              </p:ext>
            </p:extLst>
          </p:nvPr>
        </p:nvGraphicFramePr>
        <p:xfrm>
          <a:off x="285453" y="113429"/>
          <a:ext cx="8783244" cy="64591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8194"/>
                <a:gridCol w="1173272"/>
                <a:gridCol w="2344511"/>
                <a:gridCol w="2173558"/>
                <a:gridCol w="1603709"/>
              </a:tblGrid>
              <a:tr h="3417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Starting point</a:t>
                      </a:r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Ending</a:t>
                      </a:r>
                      <a:r>
                        <a:rPr lang="en-US" sz="1200" baseline="0" dirty="0" smtClean="0">
                          <a:latin typeface="Times New Roman"/>
                          <a:cs typeface="Times New Roman"/>
                        </a:rPr>
                        <a:t> point</a:t>
                      </a:r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Path </a:t>
                      </a:r>
                      <a:r>
                        <a:rPr lang="en-US" sz="1200" baseline="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1200" dirty="0" smtClean="0">
                        <a:latin typeface="Times New Roman"/>
                        <a:cs typeface="Times New Roman"/>
                      </a:endParaRPr>
                    </a:p>
                    <a:p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Path 2</a:t>
                      </a:r>
                    </a:p>
                    <a:p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Same result</a:t>
                      </a:r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341767"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 smtClean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A:</a:t>
                      </a:r>
                      <a:r>
                        <a:rPr lang="en-US" sz="600" b="0" baseline="0" dirty="0" smtClean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600" b="0" dirty="0" smtClean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a one-dimensional</a:t>
                      </a:r>
                      <a:r>
                        <a:rPr lang="en-US" sz="600" b="0" baseline="0" dirty="0" smtClean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600" b="0" dirty="0" smtClean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system of bricks, glue, and lifeline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 smtClean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F: a one-dimensional</a:t>
                      </a:r>
                      <a:r>
                        <a:rPr lang="en-US" sz="600" b="0" baseline="0" dirty="0" smtClean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600" b="0" dirty="0" smtClean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system (S) of bricks (b) and glue (g)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800" dirty="0" smtClean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 smtClean="0">
                          <a:latin typeface="Times New Roman"/>
                          <a:cs typeface="Times New Roman"/>
                        </a:rPr>
                        <a:t>Each of these paths</a:t>
                      </a:r>
                      <a:r>
                        <a:rPr lang="en-US" sz="600" baseline="0" dirty="0" smtClean="0">
                          <a:latin typeface="Times New Roman"/>
                          <a:cs typeface="Times New Roman"/>
                        </a:rPr>
                        <a:t> from A to F simply “forgets” the lifeline.</a:t>
                      </a:r>
                      <a:endParaRPr lang="en-US" sz="600" dirty="0" smtClean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341767"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 smtClean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A:</a:t>
                      </a:r>
                      <a:r>
                        <a:rPr lang="en-US" sz="600" b="0" baseline="0" dirty="0" smtClean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600" b="0" dirty="0" smtClean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a one-dimensional</a:t>
                      </a:r>
                      <a:r>
                        <a:rPr lang="en-US" sz="600" b="0" baseline="0" dirty="0" smtClean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600" b="0" dirty="0" smtClean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system of bricks, glue, and lifeline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 smtClean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D: a “chain” graph</a:t>
                      </a:r>
                      <a:r>
                        <a:rPr lang="en-US" sz="600" b="0" baseline="0" dirty="0" smtClean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*</a:t>
                      </a:r>
                      <a:r>
                        <a:rPr lang="en-US" sz="600" b="0" baseline="0" dirty="0" smtClean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  <a:sym typeface="Wingdings"/>
                        </a:rPr>
                        <a:t>**…*</a:t>
                      </a:r>
                      <a:endParaRPr lang="en-US" sz="600" b="0" dirty="0" smtClean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 smtClean="0">
                          <a:latin typeface="Times New Roman"/>
                          <a:cs typeface="Times New Roman"/>
                        </a:rPr>
                        <a:t>Each of these paths from A to D yields</a:t>
                      </a:r>
                      <a:r>
                        <a:rPr lang="en-US" sz="600" baseline="0" dirty="0" smtClean="0">
                          <a:latin typeface="Times New Roman"/>
                          <a:cs typeface="Times New Roman"/>
                        </a:rPr>
                        <a:t> the structure graph of the system, which is a “chain” graph.</a:t>
                      </a:r>
                      <a:endParaRPr lang="en-US" sz="6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34176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 smtClean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lang="en-US" sz="600" b="0" dirty="0" smtClean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  <a:sym typeface="Wingdings"/>
                        </a:rPr>
                        <a:t>: </a:t>
                      </a:r>
                      <a:r>
                        <a:rPr lang="en-US" sz="600" b="0" dirty="0" smtClean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a one-dimensional</a:t>
                      </a:r>
                      <a:r>
                        <a:rPr lang="en-US" sz="600" b="0" baseline="0" dirty="0" smtClean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600" b="0" dirty="0" smtClean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system of bricks, glue, and lifeline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 smtClean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H: a graph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 smtClean="0">
                          <a:latin typeface="Times New Roman"/>
                          <a:cs typeface="Times New Roman"/>
                        </a:rPr>
                        <a:t>Each of these paths from A to H yields the structure</a:t>
                      </a:r>
                      <a:r>
                        <a:rPr lang="en-US" sz="600" baseline="0" dirty="0" smtClean="0">
                          <a:latin typeface="Times New Roman"/>
                          <a:cs typeface="Times New Roman"/>
                        </a:rPr>
                        <a:t> graph of the system.</a:t>
                      </a:r>
                      <a:endParaRPr lang="en-US" sz="6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341767"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 smtClean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B: a one-dimensional system of bricks and glue without lifeline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 smtClean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F: a one-dimensional</a:t>
                      </a:r>
                      <a:r>
                        <a:rPr lang="en-US" sz="600" b="0" baseline="0" dirty="0" smtClean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600" b="0" dirty="0" smtClean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system (S) of bricks (b) and glue (g)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 smtClean="0">
                          <a:latin typeface="Times New Roman"/>
                          <a:cs typeface="Times New Roman"/>
                        </a:rPr>
                        <a:t>Each of these paths from B to F simply</a:t>
                      </a:r>
                      <a:r>
                        <a:rPr lang="en-US" sz="600" baseline="0" dirty="0" smtClean="0">
                          <a:latin typeface="Times New Roman"/>
                          <a:cs typeface="Times New Roman"/>
                        </a:rPr>
                        <a:t> forgets that the system has no lifeline.</a:t>
                      </a:r>
                      <a:endParaRPr lang="en-US" sz="6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341767"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 smtClean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C: a brittle system (S) of bricks (b) and glue (g)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 smtClean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Q: a pair (</a:t>
                      </a:r>
                      <a:r>
                        <a:rPr lang="en-US" sz="600" b="0" dirty="0" err="1" smtClean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x,y</a:t>
                      </a:r>
                      <a:r>
                        <a:rPr lang="en-US" sz="600" b="0" dirty="0" smtClean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) of real numbers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 smtClean="0">
                          <a:latin typeface="Times New Roman"/>
                          <a:cs typeface="Times New Roman"/>
                        </a:rPr>
                        <a:t>Each of these paths from C to Q sets x=failure extension of the system (S), y=failure extension of the glue (g).</a:t>
                      </a:r>
                      <a:endParaRPr lang="en-US" sz="6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341767"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 smtClean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E: a ductile system (S) of bricks (b) and glue (g)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 smtClean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Q: a pair (</a:t>
                      </a:r>
                      <a:r>
                        <a:rPr lang="en-US" sz="600" b="0" dirty="0" err="1" smtClean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x,y</a:t>
                      </a:r>
                      <a:r>
                        <a:rPr lang="en-US" sz="600" b="0" dirty="0" smtClean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) of real numbers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 smtClean="0">
                          <a:latin typeface="Times New Roman"/>
                          <a:cs typeface="Times New Roman"/>
                        </a:rPr>
                        <a:t>Each of these paths from E to Q sets x=failure extension of the system (S), y=failure extension of the glue (g).</a:t>
                      </a:r>
                      <a:endParaRPr lang="en-US" sz="6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341767"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 smtClean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F: a one-dimensional</a:t>
                      </a:r>
                      <a:r>
                        <a:rPr lang="en-US" sz="600" b="0" baseline="0" dirty="0" smtClean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600" b="0" dirty="0" smtClean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system (S) of bricks (b) and glue (g)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 smtClean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H: a graph</a:t>
                      </a:r>
                      <a:endParaRPr lang="en-US" sz="600" b="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 smtClean="0">
                          <a:latin typeface="Times New Roman"/>
                          <a:cs typeface="Times New Roman"/>
                        </a:rPr>
                        <a:t>Each of these paths from</a:t>
                      </a:r>
                      <a:r>
                        <a:rPr lang="en-US" sz="600" baseline="0" dirty="0" smtClean="0">
                          <a:latin typeface="Times New Roman"/>
                          <a:cs typeface="Times New Roman"/>
                        </a:rPr>
                        <a:t> F to H yields the structure graph of the system.</a:t>
                      </a:r>
                      <a:endParaRPr lang="en-US" sz="6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341767"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 smtClean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I: a threesome (</a:t>
                      </a:r>
                      <a:r>
                        <a:rPr lang="en-US" sz="600" b="0" dirty="0" err="1" smtClean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b,g,L</a:t>
                      </a:r>
                      <a:r>
                        <a:rPr lang="en-US" sz="600" b="0" dirty="0" smtClean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) of</a:t>
                      </a:r>
                      <a:r>
                        <a:rPr lang="en-US" sz="600" b="0" baseline="0" dirty="0" smtClean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600" b="0" dirty="0" smtClean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building blocks,</a:t>
                      </a:r>
                      <a:r>
                        <a:rPr lang="en-US" sz="600" b="0" baseline="0" dirty="0" smtClean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600" b="0" dirty="0" smtClean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serving as bricks, glue, and lifeline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 smtClean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Q: a pair (</a:t>
                      </a:r>
                      <a:r>
                        <a:rPr lang="en-US" sz="600" b="0" dirty="0" err="1" smtClean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x,y</a:t>
                      </a:r>
                      <a:r>
                        <a:rPr lang="en-US" sz="600" b="0" dirty="0" smtClean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) of real numbers</a:t>
                      </a:r>
                    </a:p>
                    <a:p>
                      <a:pPr algn="l"/>
                      <a:r>
                        <a:rPr lang="en-US" sz="600" b="0" dirty="0" smtClean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endParaRPr lang="en-US" sz="600" b="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 smtClean="0">
                          <a:latin typeface="Times New Roman"/>
                          <a:cs typeface="Times New Roman"/>
                        </a:rPr>
                        <a:t>Each of these paths from I to Q sets</a:t>
                      </a:r>
                      <a:r>
                        <a:rPr lang="en-US" sz="600" baseline="0" dirty="0" smtClean="0">
                          <a:latin typeface="Times New Roman"/>
                          <a:cs typeface="Times New Roman"/>
                        </a:rPr>
                        <a:t> x=resting extension of lifeline (L), y=failure extension of glue (g).</a:t>
                      </a:r>
                      <a:endParaRPr lang="en-US" sz="6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341767"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 smtClean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I: a threesome (</a:t>
                      </a:r>
                      <a:r>
                        <a:rPr lang="en-US" sz="600" b="0" dirty="0" err="1" smtClean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b,g,L</a:t>
                      </a:r>
                      <a:r>
                        <a:rPr lang="en-US" sz="600" b="0" dirty="0" smtClean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) of</a:t>
                      </a:r>
                      <a:r>
                        <a:rPr lang="en-US" sz="600" b="0" baseline="0" dirty="0" smtClean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600" b="0" dirty="0" smtClean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building blocks,</a:t>
                      </a:r>
                      <a:r>
                        <a:rPr lang="en-US" sz="600" b="0" baseline="0" dirty="0" smtClean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600" b="0" dirty="0" smtClean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serving as bricks, glue, and lifeline</a:t>
                      </a:r>
                      <a:endParaRPr lang="en-US" sz="600" b="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 smtClean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U: a building block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 smtClean="0">
                          <a:latin typeface="Times New Roman"/>
                          <a:cs typeface="Times New Roman"/>
                        </a:rPr>
                        <a:t>Each of these paths from</a:t>
                      </a:r>
                      <a:r>
                        <a:rPr lang="en-US" sz="600" baseline="0" dirty="0" smtClean="0">
                          <a:latin typeface="Times New Roman"/>
                          <a:cs typeface="Times New Roman"/>
                        </a:rPr>
                        <a:t> I to U yields the lifeline element (L).</a:t>
                      </a:r>
                      <a:endParaRPr lang="en-US" sz="6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341767"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 smtClean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  <a:sym typeface="Wingdings"/>
                        </a:rPr>
                        <a:t>K: </a:t>
                      </a:r>
                      <a:r>
                        <a:rPr lang="en-US" sz="600" b="0" dirty="0" smtClean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a threesome (</a:t>
                      </a:r>
                      <a:r>
                        <a:rPr lang="en-US" sz="600" b="0" dirty="0" err="1" smtClean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b,g,S</a:t>
                      </a:r>
                      <a:r>
                        <a:rPr lang="en-US" sz="600" b="0" dirty="0" smtClean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) of building blocks, serving as bricks, glue, and strong-glue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 smtClean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R: a brick</a:t>
                      </a:r>
                      <a:endParaRPr lang="en-US" sz="600" b="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 smtClean="0">
                          <a:latin typeface="Times New Roman"/>
                          <a:cs typeface="Times New Roman"/>
                        </a:rPr>
                        <a:t>Each of these paths from</a:t>
                      </a:r>
                      <a:r>
                        <a:rPr lang="en-US" sz="600" baseline="0" dirty="0" smtClean="0">
                          <a:latin typeface="Times New Roman"/>
                          <a:cs typeface="Times New Roman"/>
                        </a:rPr>
                        <a:t> K to R yields the same  brick element (b).</a:t>
                      </a:r>
                      <a:endParaRPr lang="en-US" sz="6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341767"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 smtClean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L: a pair (</a:t>
                      </a:r>
                      <a:r>
                        <a:rPr lang="en-US" sz="600" b="0" dirty="0" err="1" smtClean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b,S</a:t>
                      </a:r>
                      <a:r>
                        <a:rPr lang="en-US" sz="600" b="0" dirty="0" smtClean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) of building blocks, serving as bricks and strong-glue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 smtClean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Q: a pair (</a:t>
                      </a:r>
                      <a:r>
                        <a:rPr lang="en-US" sz="600" b="0" dirty="0" err="1" smtClean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x,y</a:t>
                      </a:r>
                      <a:r>
                        <a:rPr lang="en-US" sz="600" b="0" dirty="0" smtClean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) of real numbers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 smtClean="0">
                          <a:latin typeface="Times New Roman"/>
                          <a:cs typeface="Times New Roman"/>
                        </a:rPr>
                        <a:t>Each of these paths from L to Q sets x=failure extension of brick</a:t>
                      </a:r>
                      <a:r>
                        <a:rPr lang="en-US" sz="600" baseline="0" dirty="0" smtClean="0">
                          <a:latin typeface="Times New Roman"/>
                          <a:cs typeface="Times New Roman"/>
                        </a:rPr>
                        <a:t> (b), y=failure extension of strong-glue (S)</a:t>
                      </a:r>
                      <a:endParaRPr lang="en-US" sz="6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34176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 smtClean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L: a pair (</a:t>
                      </a:r>
                      <a:r>
                        <a:rPr lang="en-US" sz="600" b="0" dirty="0" err="1" smtClean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b,S</a:t>
                      </a:r>
                      <a:r>
                        <a:rPr lang="en-US" sz="600" b="0" dirty="0" smtClean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) of building blocks, serving as bricks and strong-glue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 smtClean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U: a building block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 smtClean="0">
                          <a:latin typeface="Times New Roman"/>
                          <a:cs typeface="Times New Roman"/>
                        </a:rPr>
                        <a:t>Each of these paths from L to U</a:t>
                      </a:r>
                      <a:r>
                        <a:rPr lang="en-US" sz="600" baseline="0" dirty="0" smtClean="0">
                          <a:latin typeface="Times New Roman"/>
                          <a:cs typeface="Times New Roman"/>
                        </a:rPr>
                        <a:t> yields the brick element (b).</a:t>
                      </a:r>
                      <a:endParaRPr lang="en-US" sz="6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341767"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 smtClean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N: a pair (</a:t>
                      </a:r>
                      <a:r>
                        <a:rPr lang="en-US" sz="600" b="0" dirty="0" err="1" smtClean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b,g</a:t>
                      </a:r>
                      <a:r>
                        <a:rPr lang="en-US" sz="600" b="0" dirty="0" smtClean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) of building blocks, serving as bricks and glue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 smtClean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Q: a pair (</a:t>
                      </a:r>
                      <a:r>
                        <a:rPr lang="en-US" sz="600" b="0" dirty="0" err="1" smtClean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x,y</a:t>
                      </a:r>
                      <a:r>
                        <a:rPr lang="en-US" sz="600" b="0" dirty="0" smtClean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) of real numbers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 smtClean="0">
                          <a:latin typeface="Times New Roman"/>
                          <a:cs typeface="Times New Roman"/>
                        </a:rPr>
                        <a:t>Each of these paths</a:t>
                      </a:r>
                      <a:r>
                        <a:rPr lang="en-US" sz="600" baseline="0" dirty="0" smtClean="0">
                          <a:latin typeface="Times New Roman"/>
                          <a:cs typeface="Times New Roman"/>
                        </a:rPr>
                        <a:t> from N to Q sets x=failure extension of brick (b), y=failure extension of glue (g).</a:t>
                      </a:r>
                      <a:endParaRPr lang="en-US" sz="6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34176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 smtClean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N: a pair (</a:t>
                      </a:r>
                      <a:r>
                        <a:rPr lang="en-US" sz="600" b="0" dirty="0" err="1" smtClean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b,g</a:t>
                      </a:r>
                      <a:r>
                        <a:rPr lang="en-US" sz="600" b="0" dirty="0" smtClean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) of building blocks, serving as bricks and glue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 smtClean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U: a building block</a:t>
                      </a:r>
                    </a:p>
                    <a:p>
                      <a:pPr algn="l"/>
                      <a:endParaRPr lang="en-US" sz="600" b="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 smtClean="0">
                          <a:latin typeface="Times New Roman"/>
                          <a:cs typeface="Times New Roman"/>
                        </a:rPr>
                        <a:t>Each of these paths from N to U yields the brick element (b).</a:t>
                      </a:r>
                      <a:endParaRPr lang="en-US" sz="6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34176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 smtClean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N: a pair (</a:t>
                      </a:r>
                      <a:r>
                        <a:rPr lang="en-US" sz="600" b="0" dirty="0" err="1" smtClean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b,g</a:t>
                      </a:r>
                      <a:r>
                        <a:rPr lang="en-US" sz="600" b="0" dirty="0" smtClean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) of building blocks, serving as bricks and glue</a:t>
                      </a:r>
                    </a:p>
                    <a:p>
                      <a:pPr algn="l"/>
                      <a:endParaRPr lang="en-US" sz="600" b="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 smtClean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U: a building block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 smtClean="0">
                          <a:latin typeface="Times New Roman"/>
                          <a:cs typeface="Times New Roman"/>
                        </a:rPr>
                        <a:t>Each of these paths from N to U yields the glue element (g).</a:t>
                      </a:r>
                      <a:endParaRPr lang="en-US" sz="6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341767"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 smtClean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P: a pair (B1,B2) of building blocks, such that B2 can connect two instances of B1</a:t>
                      </a:r>
                    </a:p>
                    <a:p>
                      <a:pPr algn="l"/>
                      <a:endParaRPr lang="en-US" sz="600" b="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 smtClean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V: a real number</a:t>
                      </a:r>
                      <a:endParaRPr lang="en-US" sz="600" b="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 smtClean="0">
                          <a:latin typeface="Times New Roman"/>
                          <a:cs typeface="Times New Roman"/>
                        </a:rPr>
                        <a:t>Each of these paths from P to V yields</a:t>
                      </a:r>
                      <a:r>
                        <a:rPr lang="en-US" sz="600" baseline="0" dirty="0" smtClean="0">
                          <a:latin typeface="Times New Roman"/>
                          <a:cs typeface="Times New Roman"/>
                        </a:rPr>
                        <a:t> the failure extension of B1.</a:t>
                      </a:r>
                      <a:r>
                        <a:rPr lang="en-US" sz="600" dirty="0" smtClean="0">
                          <a:latin typeface="Times New Roman"/>
                          <a:cs typeface="Times New Roman"/>
                        </a:rPr>
                        <a:t> </a:t>
                      </a:r>
                      <a:endParaRPr lang="en-US" sz="6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341767"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 smtClean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P: a pair (B1,B2) of building blocks, such that B2 can connect two instances of B1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 smtClean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V: a real number</a:t>
                      </a:r>
                      <a:endParaRPr lang="en-US" sz="600" b="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 smtClean="0">
                          <a:latin typeface="Times New Roman"/>
                          <a:cs typeface="Times New Roman"/>
                        </a:rPr>
                        <a:t>Each of these paths from P to V yields</a:t>
                      </a:r>
                      <a:r>
                        <a:rPr lang="en-US" sz="600" baseline="0" dirty="0" smtClean="0">
                          <a:latin typeface="Times New Roman"/>
                          <a:cs typeface="Times New Roman"/>
                        </a:rPr>
                        <a:t> the failure extension of B2.</a:t>
                      </a:r>
                      <a:endParaRPr lang="en-US" sz="6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362996941"/>
              </p:ext>
            </p:extLst>
          </p:nvPr>
        </p:nvGraphicFramePr>
        <p:xfrm>
          <a:off x="3121521" y="579550"/>
          <a:ext cx="1901152" cy="354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714379973"/>
              </p:ext>
            </p:extLst>
          </p:nvPr>
        </p:nvGraphicFramePr>
        <p:xfrm>
          <a:off x="5482764" y="590499"/>
          <a:ext cx="1901152" cy="354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707385934"/>
              </p:ext>
            </p:extLst>
          </p:nvPr>
        </p:nvGraphicFramePr>
        <p:xfrm>
          <a:off x="3135718" y="1224268"/>
          <a:ext cx="1901152" cy="387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2905753663"/>
              </p:ext>
            </p:extLst>
          </p:nvPr>
        </p:nvGraphicFramePr>
        <p:xfrm>
          <a:off x="5431275" y="1227347"/>
          <a:ext cx="1901152" cy="387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2297009317"/>
              </p:ext>
            </p:extLst>
          </p:nvPr>
        </p:nvGraphicFramePr>
        <p:xfrm>
          <a:off x="3135718" y="1578328"/>
          <a:ext cx="1901152" cy="387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875650723"/>
              </p:ext>
            </p:extLst>
          </p:nvPr>
        </p:nvGraphicFramePr>
        <p:xfrm>
          <a:off x="5431275" y="1581407"/>
          <a:ext cx="1901152" cy="387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258427531"/>
              </p:ext>
            </p:extLst>
          </p:nvPr>
        </p:nvGraphicFramePr>
        <p:xfrm>
          <a:off x="3135718" y="1935467"/>
          <a:ext cx="1901152" cy="387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3" r:lo="rId34" r:qs="rId35" r:cs="rId36"/>
          </a:graphicData>
        </a:graphic>
      </p:graphicFrame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3352499657"/>
              </p:ext>
            </p:extLst>
          </p:nvPr>
        </p:nvGraphicFramePr>
        <p:xfrm>
          <a:off x="5438574" y="1929654"/>
          <a:ext cx="1901152" cy="387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8" r:lo="rId39" r:qs="rId40" r:cs="rId41"/>
          </a:graphicData>
        </a:graphic>
      </p:graphicFrame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2733588424"/>
              </p:ext>
            </p:extLst>
          </p:nvPr>
        </p:nvGraphicFramePr>
        <p:xfrm>
          <a:off x="3135718" y="2253163"/>
          <a:ext cx="1901152" cy="387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3" r:lo="rId44" r:qs="rId45" r:cs="rId46"/>
          </a:graphicData>
        </a:graphic>
      </p:graphicFrame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439291209"/>
              </p:ext>
            </p:extLst>
          </p:nvPr>
        </p:nvGraphicFramePr>
        <p:xfrm>
          <a:off x="5438574" y="2250779"/>
          <a:ext cx="1901152" cy="387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8" r:lo="rId49" r:qs="rId50" r:cs="rId51"/>
          </a:graphicData>
        </a:graphic>
      </p:graphicFrame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3383895552"/>
              </p:ext>
            </p:extLst>
          </p:nvPr>
        </p:nvGraphicFramePr>
        <p:xfrm>
          <a:off x="3135718" y="2604489"/>
          <a:ext cx="1901152" cy="387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3" r:lo="rId54" r:qs="rId55" r:cs="rId56"/>
          </a:graphicData>
        </a:graphic>
      </p:graphicFrame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3301336360"/>
              </p:ext>
            </p:extLst>
          </p:nvPr>
        </p:nvGraphicFramePr>
        <p:xfrm>
          <a:off x="5431275" y="2604839"/>
          <a:ext cx="1901152" cy="387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8" r:lo="rId59" r:qs="rId60" r:cs="rId61"/>
          </a:graphicData>
        </a:graphic>
      </p:graphicFrame>
      <p:graphicFrame>
        <p:nvGraphicFramePr>
          <p:cNvPr id="24" name="Diagram 23"/>
          <p:cNvGraphicFramePr/>
          <p:nvPr>
            <p:extLst>
              <p:ext uri="{D42A27DB-BD31-4B8C-83A1-F6EECF244321}">
                <p14:modId xmlns:p14="http://schemas.microsoft.com/office/powerpoint/2010/main" val="604345061"/>
              </p:ext>
            </p:extLst>
          </p:nvPr>
        </p:nvGraphicFramePr>
        <p:xfrm>
          <a:off x="3135718" y="2940771"/>
          <a:ext cx="1901152" cy="387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3" r:lo="rId64" r:qs="rId65" r:cs="rId66"/>
          </a:graphicData>
        </a:graphic>
      </p:graphicFrame>
      <p:graphicFrame>
        <p:nvGraphicFramePr>
          <p:cNvPr id="25" name="Diagram 24"/>
          <p:cNvGraphicFramePr/>
          <p:nvPr>
            <p:extLst>
              <p:ext uri="{D42A27DB-BD31-4B8C-83A1-F6EECF244321}">
                <p14:modId xmlns:p14="http://schemas.microsoft.com/office/powerpoint/2010/main" val="4048573291"/>
              </p:ext>
            </p:extLst>
          </p:nvPr>
        </p:nvGraphicFramePr>
        <p:xfrm>
          <a:off x="5431275" y="2940771"/>
          <a:ext cx="1901152" cy="387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8" r:lo="rId69" r:qs="rId70" r:cs="rId71"/>
          </a:graphicData>
        </a:graphic>
      </p:graphicFrame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3817323546"/>
              </p:ext>
            </p:extLst>
          </p:nvPr>
        </p:nvGraphicFramePr>
        <p:xfrm>
          <a:off x="2985251" y="3300500"/>
          <a:ext cx="2190302" cy="387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3" r:lo="rId74" r:qs="rId75" r:cs="rId76"/>
          </a:graphicData>
        </a:graphic>
      </p:graphicFrame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3028704448"/>
              </p:ext>
            </p:extLst>
          </p:nvPr>
        </p:nvGraphicFramePr>
        <p:xfrm>
          <a:off x="5431275" y="3294831"/>
          <a:ext cx="1901152" cy="387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8" r:lo="rId79" r:qs="rId80" r:cs="rId81"/>
          </a:graphicData>
        </a:graphic>
      </p:graphicFrame>
      <p:graphicFrame>
        <p:nvGraphicFramePr>
          <p:cNvPr id="28" name="Diagram 27"/>
          <p:cNvGraphicFramePr/>
          <p:nvPr>
            <p:extLst>
              <p:ext uri="{D42A27DB-BD31-4B8C-83A1-F6EECF244321}">
                <p14:modId xmlns:p14="http://schemas.microsoft.com/office/powerpoint/2010/main" val="3311556322"/>
              </p:ext>
            </p:extLst>
          </p:nvPr>
        </p:nvGraphicFramePr>
        <p:xfrm>
          <a:off x="3135718" y="3627911"/>
          <a:ext cx="1901152" cy="387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3" r:lo="rId84" r:qs="rId85" r:cs="rId86"/>
          </a:graphicData>
        </a:graphic>
      </p:graphicFrame>
      <p:graphicFrame>
        <p:nvGraphicFramePr>
          <p:cNvPr id="29" name="Diagram 28"/>
          <p:cNvGraphicFramePr/>
          <p:nvPr>
            <p:extLst>
              <p:ext uri="{D42A27DB-BD31-4B8C-83A1-F6EECF244321}">
                <p14:modId xmlns:p14="http://schemas.microsoft.com/office/powerpoint/2010/main" val="2969325753"/>
              </p:ext>
            </p:extLst>
          </p:nvPr>
        </p:nvGraphicFramePr>
        <p:xfrm>
          <a:off x="5431275" y="3627911"/>
          <a:ext cx="1901152" cy="387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8" r:lo="rId89" r:qs="rId90" r:cs="rId91"/>
          </a:graphicData>
        </a:graphic>
      </p:graphicFrame>
      <p:graphicFrame>
        <p:nvGraphicFramePr>
          <p:cNvPr id="30" name="Diagram 29"/>
          <p:cNvGraphicFramePr/>
          <p:nvPr>
            <p:extLst>
              <p:ext uri="{D42A27DB-BD31-4B8C-83A1-F6EECF244321}">
                <p14:modId xmlns:p14="http://schemas.microsoft.com/office/powerpoint/2010/main" val="3572552367"/>
              </p:ext>
            </p:extLst>
          </p:nvPr>
        </p:nvGraphicFramePr>
        <p:xfrm>
          <a:off x="3135718" y="3981971"/>
          <a:ext cx="1901152" cy="387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3" r:lo="rId94" r:qs="rId95" r:cs="rId96"/>
          </a:graphicData>
        </a:graphic>
      </p:graphicFrame>
      <p:graphicFrame>
        <p:nvGraphicFramePr>
          <p:cNvPr id="31" name="Diagram 30"/>
          <p:cNvGraphicFramePr/>
          <p:nvPr>
            <p:extLst>
              <p:ext uri="{D42A27DB-BD31-4B8C-83A1-F6EECF244321}">
                <p14:modId xmlns:p14="http://schemas.microsoft.com/office/powerpoint/2010/main" val="566149651"/>
              </p:ext>
            </p:extLst>
          </p:nvPr>
        </p:nvGraphicFramePr>
        <p:xfrm>
          <a:off x="5431275" y="3981971"/>
          <a:ext cx="1901152" cy="387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8" r:lo="rId99" r:qs="rId100" r:cs="rId101"/>
          </a:graphicData>
        </a:graphic>
      </p:graphicFrame>
      <p:graphicFrame>
        <p:nvGraphicFramePr>
          <p:cNvPr id="32" name="Diagram 31"/>
          <p:cNvGraphicFramePr/>
          <p:nvPr>
            <p:extLst>
              <p:ext uri="{D42A27DB-BD31-4B8C-83A1-F6EECF244321}">
                <p14:modId xmlns:p14="http://schemas.microsoft.com/office/powerpoint/2010/main" val="193259288"/>
              </p:ext>
            </p:extLst>
          </p:nvPr>
        </p:nvGraphicFramePr>
        <p:xfrm>
          <a:off x="3128021" y="4382213"/>
          <a:ext cx="1901152" cy="387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3" r:lo="rId104" r:qs="rId105" r:cs="rId106"/>
          </a:graphicData>
        </a:graphic>
      </p:graphicFrame>
      <p:graphicFrame>
        <p:nvGraphicFramePr>
          <p:cNvPr id="33" name="Diagram 32"/>
          <p:cNvGraphicFramePr/>
          <p:nvPr>
            <p:extLst>
              <p:ext uri="{D42A27DB-BD31-4B8C-83A1-F6EECF244321}">
                <p14:modId xmlns:p14="http://schemas.microsoft.com/office/powerpoint/2010/main" val="4161520924"/>
              </p:ext>
            </p:extLst>
          </p:nvPr>
        </p:nvGraphicFramePr>
        <p:xfrm>
          <a:off x="5423180" y="4388371"/>
          <a:ext cx="1901152" cy="387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8" r:lo="rId109" r:qs="rId110" r:cs="rId111"/>
          </a:graphicData>
        </a:graphic>
      </p:graphicFrame>
      <p:graphicFrame>
        <p:nvGraphicFramePr>
          <p:cNvPr id="34" name="Diagram 33"/>
          <p:cNvGraphicFramePr/>
          <p:nvPr>
            <p:extLst>
              <p:ext uri="{D42A27DB-BD31-4B8C-83A1-F6EECF244321}">
                <p14:modId xmlns:p14="http://schemas.microsoft.com/office/powerpoint/2010/main" val="2904611604"/>
              </p:ext>
            </p:extLst>
          </p:nvPr>
        </p:nvGraphicFramePr>
        <p:xfrm>
          <a:off x="3128021" y="4711643"/>
          <a:ext cx="1901152" cy="387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3" r:lo="rId114" r:qs="rId115" r:cs="rId116"/>
          </a:graphicData>
        </a:graphic>
      </p:graphicFrame>
      <p:graphicFrame>
        <p:nvGraphicFramePr>
          <p:cNvPr id="35" name="Diagram 34"/>
          <p:cNvGraphicFramePr/>
          <p:nvPr>
            <p:extLst>
              <p:ext uri="{D42A27DB-BD31-4B8C-83A1-F6EECF244321}">
                <p14:modId xmlns:p14="http://schemas.microsoft.com/office/powerpoint/2010/main" val="446484957"/>
              </p:ext>
            </p:extLst>
          </p:nvPr>
        </p:nvGraphicFramePr>
        <p:xfrm>
          <a:off x="5415881" y="4742431"/>
          <a:ext cx="1901152" cy="387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8" r:lo="rId119" r:qs="rId120" r:cs="rId121"/>
          </a:graphicData>
        </a:graphic>
      </p:graphicFrame>
      <p:graphicFrame>
        <p:nvGraphicFramePr>
          <p:cNvPr id="36" name="Diagram 35"/>
          <p:cNvGraphicFramePr/>
          <p:nvPr>
            <p:extLst>
              <p:ext uri="{D42A27DB-BD31-4B8C-83A1-F6EECF244321}">
                <p14:modId xmlns:p14="http://schemas.microsoft.com/office/powerpoint/2010/main" val="3333394432"/>
              </p:ext>
            </p:extLst>
          </p:nvPr>
        </p:nvGraphicFramePr>
        <p:xfrm>
          <a:off x="3128021" y="5043807"/>
          <a:ext cx="1901152" cy="387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3" r:lo="rId124" r:qs="rId125" r:cs="rId126"/>
          </a:graphicData>
        </a:graphic>
      </p:graphicFrame>
      <p:graphicFrame>
        <p:nvGraphicFramePr>
          <p:cNvPr id="37" name="Diagram 36"/>
          <p:cNvGraphicFramePr/>
          <p:nvPr>
            <p:extLst>
              <p:ext uri="{D42A27DB-BD31-4B8C-83A1-F6EECF244321}">
                <p14:modId xmlns:p14="http://schemas.microsoft.com/office/powerpoint/2010/main" val="525160893"/>
              </p:ext>
            </p:extLst>
          </p:nvPr>
        </p:nvGraphicFramePr>
        <p:xfrm>
          <a:off x="5415881" y="5071861"/>
          <a:ext cx="1901152" cy="387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8" r:lo="rId129" r:qs="rId130" r:cs="rId131"/>
          </a:graphicData>
        </a:graphic>
      </p:graphicFrame>
      <p:graphicFrame>
        <p:nvGraphicFramePr>
          <p:cNvPr id="38" name="Diagram 37"/>
          <p:cNvGraphicFramePr/>
          <p:nvPr>
            <p:extLst>
              <p:ext uri="{D42A27DB-BD31-4B8C-83A1-F6EECF244321}">
                <p14:modId xmlns:p14="http://schemas.microsoft.com/office/powerpoint/2010/main" val="4024112838"/>
              </p:ext>
            </p:extLst>
          </p:nvPr>
        </p:nvGraphicFramePr>
        <p:xfrm>
          <a:off x="3128021" y="5373237"/>
          <a:ext cx="1901152" cy="387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3" r:lo="rId134" r:qs="rId135" r:cs="rId136"/>
          </a:graphicData>
        </a:graphic>
      </p:graphicFrame>
      <p:graphicFrame>
        <p:nvGraphicFramePr>
          <p:cNvPr id="39" name="Diagram 38"/>
          <p:cNvGraphicFramePr/>
          <p:nvPr>
            <p:extLst>
              <p:ext uri="{D42A27DB-BD31-4B8C-83A1-F6EECF244321}">
                <p14:modId xmlns:p14="http://schemas.microsoft.com/office/powerpoint/2010/main" val="3285935650"/>
              </p:ext>
            </p:extLst>
          </p:nvPr>
        </p:nvGraphicFramePr>
        <p:xfrm>
          <a:off x="5415881" y="5401291"/>
          <a:ext cx="1901152" cy="387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8" r:lo="rId139" r:qs="rId140" r:cs="rId141"/>
          </a:graphicData>
        </a:graphic>
      </p:graphicFrame>
      <p:graphicFrame>
        <p:nvGraphicFramePr>
          <p:cNvPr id="40" name="Diagram 39"/>
          <p:cNvGraphicFramePr/>
          <p:nvPr>
            <p:extLst>
              <p:ext uri="{D42A27DB-BD31-4B8C-83A1-F6EECF244321}">
                <p14:modId xmlns:p14="http://schemas.microsoft.com/office/powerpoint/2010/main" val="2084174838"/>
              </p:ext>
            </p:extLst>
          </p:nvPr>
        </p:nvGraphicFramePr>
        <p:xfrm>
          <a:off x="3128021" y="5724563"/>
          <a:ext cx="1901152" cy="387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3" r:lo="rId144" r:qs="rId145" r:cs="rId146"/>
          </a:graphicData>
        </a:graphic>
      </p:graphicFrame>
      <p:graphicFrame>
        <p:nvGraphicFramePr>
          <p:cNvPr id="41" name="Diagram 40"/>
          <p:cNvGraphicFramePr/>
          <p:nvPr>
            <p:extLst>
              <p:ext uri="{D42A27DB-BD31-4B8C-83A1-F6EECF244321}">
                <p14:modId xmlns:p14="http://schemas.microsoft.com/office/powerpoint/2010/main" val="1349418776"/>
              </p:ext>
            </p:extLst>
          </p:nvPr>
        </p:nvGraphicFramePr>
        <p:xfrm>
          <a:off x="5423180" y="5755351"/>
          <a:ext cx="1901152" cy="387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8" r:lo="rId149" r:qs="rId150" r:cs="rId151"/>
          </a:graphicData>
        </a:graphic>
      </p:graphicFrame>
      <p:graphicFrame>
        <p:nvGraphicFramePr>
          <p:cNvPr id="42" name="Diagram 41"/>
          <p:cNvGraphicFramePr/>
          <p:nvPr>
            <p:extLst>
              <p:ext uri="{D42A27DB-BD31-4B8C-83A1-F6EECF244321}">
                <p14:modId xmlns:p14="http://schemas.microsoft.com/office/powerpoint/2010/main" val="2071591843"/>
              </p:ext>
            </p:extLst>
          </p:nvPr>
        </p:nvGraphicFramePr>
        <p:xfrm>
          <a:off x="3128021" y="6078623"/>
          <a:ext cx="1901152" cy="387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3" r:lo="rId154" r:qs="rId155" r:cs="rId156"/>
          </a:graphicData>
        </a:graphic>
      </p:graphicFrame>
      <p:graphicFrame>
        <p:nvGraphicFramePr>
          <p:cNvPr id="44" name="Diagram 43"/>
          <p:cNvGraphicFramePr/>
          <p:nvPr>
            <p:extLst>
              <p:ext uri="{D42A27DB-BD31-4B8C-83A1-F6EECF244321}">
                <p14:modId xmlns:p14="http://schemas.microsoft.com/office/powerpoint/2010/main" val="2992295618"/>
              </p:ext>
            </p:extLst>
          </p:nvPr>
        </p:nvGraphicFramePr>
        <p:xfrm>
          <a:off x="5415881" y="6109411"/>
          <a:ext cx="1901152" cy="387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8" r:lo="rId159" r:qs="rId160" r:cs="rId161"/>
          </a:graphicData>
        </a:graphic>
      </p:graphicFrame>
      <p:graphicFrame>
        <p:nvGraphicFramePr>
          <p:cNvPr id="43" name="Diagram 42"/>
          <p:cNvGraphicFramePr/>
          <p:nvPr>
            <p:extLst>
              <p:ext uri="{D42A27DB-BD31-4B8C-83A1-F6EECF244321}">
                <p14:modId xmlns:p14="http://schemas.microsoft.com/office/powerpoint/2010/main" val="3265376981"/>
              </p:ext>
            </p:extLst>
          </p:nvPr>
        </p:nvGraphicFramePr>
        <p:xfrm>
          <a:off x="3120654" y="874284"/>
          <a:ext cx="1901152" cy="354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3" r:lo="rId164" r:qs="rId165" r:cs="rId166"/>
          </a:graphicData>
        </a:graphic>
      </p:graphicFrame>
      <p:graphicFrame>
        <p:nvGraphicFramePr>
          <p:cNvPr id="46" name="Diagram 45"/>
          <p:cNvGraphicFramePr/>
          <p:nvPr>
            <p:extLst>
              <p:ext uri="{D42A27DB-BD31-4B8C-83A1-F6EECF244321}">
                <p14:modId xmlns:p14="http://schemas.microsoft.com/office/powerpoint/2010/main" val="1538722372"/>
              </p:ext>
            </p:extLst>
          </p:nvPr>
        </p:nvGraphicFramePr>
        <p:xfrm>
          <a:off x="5506740" y="892722"/>
          <a:ext cx="1901152" cy="354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8" r:lo="rId169" r:qs="rId170" r:cs="rId171"/>
          </a:graphicData>
        </a:graphic>
      </p:graphicFrame>
    </p:spTree>
    <p:extLst>
      <p:ext uri="{BB962C8B-B14F-4D97-AF65-F5344CB8AC3E}">
        <p14:creationId xmlns:p14="http://schemas.microsoft.com/office/powerpoint/2010/main" val="455027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635941"/>
              </p:ext>
            </p:extLst>
          </p:nvPr>
        </p:nvGraphicFramePr>
        <p:xfrm>
          <a:off x="299262" y="418980"/>
          <a:ext cx="8459709" cy="56235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0817"/>
                <a:gridCol w="1947223"/>
                <a:gridCol w="1947223"/>
                <a:gridCol w="1947223"/>
                <a:gridCol w="1947223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Object</a:t>
                      </a:r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Fiber product object name</a:t>
                      </a:r>
                    </a:p>
                    <a:p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Defining attributes</a:t>
                      </a:r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Equated terms</a:t>
                      </a:r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“Idea”</a:t>
                      </a:r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A</a:t>
                      </a:r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>
                          <a:latin typeface="Times New Roman"/>
                          <a:cs typeface="Times New Roman"/>
                        </a:rPr>
                        <a:t>a one-dimensional system of bricks, glue, and lifeline</a:t>
                      </a:r>
                      <a:endParaRPr lang="en-US" sz="1000" dirty="0" smtClean="0">
                        <a:latin typeface="Times New Roman"/>
                        <a:cs typeface="Times New Roman"/>
                      </a:endParaRPr>
                    </a:p>
                    <a:p>
                      <a:endParaRPr lang="en-US" sz="1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aseline="0" dirty="0" smtClean="0">
                          <a:latin typeface="Times New Roman"/>
                          <a:cs typeface="Times New Roman"/>
                        </a:rPr>
                        <a:t>A system of bricks, glue, and lifeline is defined as “one-dimensional” if its structure graphs (brick/glue) and (brick/lifeline) are both chains.</a:t>
                      </a:r>
                      <a:endParaRPr lang="en-US" sz="9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C</a:t>
                      </a:r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Times New Roman"/>
                          <a:cs typeface="Times New Roman"/>
                        </a:rPr>
                        <a:t>a brittle</a:t>
                      </a:r>
                      <a:r>
                        <a:rPr lang="en-US" sz="1000" baseline="0" dirty="0" smtClean="0">
                          <a:latin typeface="Times New Roman"/>
                          <a:cs typeface="Times New Roman"/>
                        </a:rPr>
                        <a:t> system of bricks (b) and glue (g)</a:t>
                      </a:r>
                      <a:endParaRPr lang="en-US" sz="1000" dirty="0" smtClean="0">
                        <a:latin typeface="Times New Roman"/>
                        <a:cs typeface="Times New Roman"/>
                      </a:endParaRPr>
                    </a:p>
                    <a:p>
                      <a:endParaRPr lang="en-US" sz="1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Times New Roman"/>
                          <a:cs typeface="Times New Roman"/>
                        </a:rPr>
                        <a:t>A system is defined as “brittle” if its</a:t>
                      </a:r>
                      <a:r>
                        <a:rPr lang="en-US" sz="900" baseline="0" dirty="0" smtClean="0">
                          <a:latin typeface="Times New Roman"/>
                          <a:cs typeface="Times New Roman"/>
                        </a:rPr>
                        <a:t> failure extension is roughly equal to the failure extension of its glue.</a:t>
                      </a:r>
                      <a:endParaRPr lang="en-US" sz="9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E</a:t>
                      </a:r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lang="en-US" sz="1000" baseline="0" dirty="0" smtClean="0">
                          <a:latin typeface="Times New Roman"/>
                          <a:cs typeface="Times New Roman"/>
                        </a:rPr>
                        <a:t> ductile system of bricks (b) and glue (g)</a:t>
                      </a:r>
                      <a:endParaRPr lang="en-US" sz="1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Times New Roman"/>
                          <a:cs typeface="Times New Roman"/>
                        </a:rPr>
                        <a:t>A system</a:t>
                      </a:r>
                      <a:r>
                        <a:rPr lang="en-US" sz="900" baseline="0" dirty="0" smtClean="0">
                          <a:latin typeface="Times New Roman"/>
                          <a:cs typeface="Times New Roman"/>
                        </a:rPr>
                        <a:t> is defined as “ductile” if its failure extension is much greater than the failure extension of its glue.</a:t>
                      </a:r>
                      <a:endParaRPr lang="en-US" sz="9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F</a:t>
                      </a:r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/>
                          <a:cs typeface="Times New Roman"/>
                        </a:rPr>
                        <a:t>a one-dimensional</a:t>
                      </a:r>
                      <a:r>
                        <a:rPr lang="en-US" sz="1000" baseline="0" dirty="0" smtClean="0">
                          <a:latin typeface="Times New Roman"/>
                          <a:cs typeface="Times New Roman"/>
                        </a:rPr>
                        <a:t> sequence (S) of bricks (b) and glue (g)</a:t>
                      </a:r>
                      <a:endParaRPr lang="en-US" sz="1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Times New Roman"/>
                          <a:cs typeface="Times New Roman"/>
                        </a:rPr>
                        <a:t>A system</a:t>
                      </a:r>
                      <a:r>
                        <a:rPr lang="en-US" sz="900" baseline="0" dirty="0" smtClean="0">
                          <a:latin typeface="Times New Roman"/>
                          <a:cs typeface="Times New Roman"/>
                        </a:rPr>
                        <a:t> of bricks and glue is defined as “one-dimensional” if its structure graph is a chain.</a:t>
                      </a:r>
                      <a:endParaRPr lang="en-US" sz="9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I</a:t>
                      </a:r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/>
                          <a:cs typeface="Times New Roman"/>
                        </a:rPr>
                        <a:t>a threesome (</a:t>
                      </a:r>
                      <a:r>
                        <a:rPr lang="en-US" sz="1000" dirty="0" err="1" smtClean="0">
                          <a:latin typeface="Times New Roman"/>
                          <a:cs typeface="Times New Roman"/>
                        </a:rPr>
                        <a:t>b,g,L</a:t>
                      </a:r>
                      <a:r>
                        <a:rPr lang="en-US" sz="1000" dirty="0" smtClean="0">
                          <a:latin typeface="Times New Roman"/>
                          <a:cs typeface="Times New Roman"/>
                        </a:rPr>
                        <a:t>) of building blocks, serving as bricks, glue, and lifeline</a:t>
                      </a:r>
                      <a:endParaRPr lang="en-US" sz="1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lang="en-US" sz="900" baseline="0" dirty="0" smtClean="0">
                          <a:latin typeface="Times New Roman"/>
                          <a:cs typeface="Times New Roman"/>
                        </a:rPr>
                        <a:t> s</a:t>
                      </a:r>
                      <a:r>
                        <a:rPr lang="en-US" sz="900" dirty="0" smtClean="0">
                          <a:latin typeface="Times New Roman"/>
                          <a:cs typeface="Times New Roman"/>
                        </a:rPr>
                        <a:t>trong-glue element is defined as “lifeline” if its resting extension is roughly equal to the</a:t>
                      </a:r>
                      <a:r>
                        <a:rPr lang="en-US" sz="900" baseline="0" dirty="0" smtClean="0">
                          <a:latin typeface="Times New Roman"/>
                          <a:cs typeface="Times New Roman"/>
                        </a:rPr>
                        <a:t> failure extension of a glue element.</a:t>
                      </a:r>
                      <a:endParaRPr lang="en-US" sz="9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K</a:t>
                      </a:r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/>
                          <a:cs typeface="Times New Roman"/>
                        </a:rPr>
                        <a:t>a threesome (</a:t>
                      </a:r>
                      <a:r>
                        <a:rPr lang="en-US" sz="1000" dirty="0" err="1" smtClean="0">
                          <a:latin typeface="Times New Roman"/>
                          <a:cs typeface="Times New Roman"/>
                        </a:rPr>
                        <a:t>b,g,S</a:t>
                      </a:r>
                      <a:r>
                        <a:rPr lang="en-US" sz="1000" dirty="0" smtClean="0">
                          <a:latin typeface="Times New Roman"/>
                          <a:cs typeface="Times New Roman"/>
                        </a:rPr>
                        <a:t>) of building blocks,</a:t>
                      </a:r>
                      <a:r>
                        <a:rPr lang="en-US" sz="1000" baseline="0" dirty="0" smtClean="0">
                          <a:latin typeface="Times New Roman"/>
                          <a:cs typeface="Times New Roman"/>
                        </a:rPr>
                        <a:t> serving as bricks, glue, and strong-glue</a:t>
                      </a:r>
                      <a:endParaRPr lang="en-US" sz="1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Times New Roman"/>
                          <a:cs typeface="Times New Roman"/>
                        </a:rPr>
                        <a:t>A “brick/glue/strong-glue threesome” </a:t>
                      </a:r>
                      <a:r>
                        <a:rPr lang="en-US" sz="900" baseline="0" dirty="0" smtClean="0">
                          <a:latin typeface="Times New Roman"/>
                          <a:cs typeface="Times New Roman"/>
                        </a:rPr>
                        <a:t>is defined to be a brick/glue pair and a brick/lifeline pair where the bricks are the same in both instances.</a:t>
                      </a:r>
                      <a:endParaRPr lang="en-US" sz="9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L</a:t>
                      </a:r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/>
                          <a:cs typeface="Times New Roman"/>
                        </a:rPr>
                        <a:t>a pair (</a:t>
                      </a:r>
                      <a:r>
                        <a:rPr lang="en-US" sz="1000" dirty="0" err="1" smtClean="0">
                          <a:latin typeface="Times New Roman"/>
                          <a:cs typeface="Times New Roman"/>
                        </a:rPr>
                        <a:t>b,S</a:t>
                      </a:r>
                      <a:r>
                        <a:rPr lang="en-US" sz="1000" dirty="0" smtClean="0">
                          <a:latin typeface="Times New Roman"/>
                          <a:cs typeface="Times New Roman"/>
                        </a:rPr>
                        <a:t>) of building</a:t>
                      </a:r>
                      <a:r>
                        <a:rPr lang="en-US" sz="1000" baseline="0" dirty="0" smtClean="0">
                          <a:latin typeface="Times New Roman"/>
                          <a:cs typeface="Times New Roman"/>
                        </a:rPr>
                        <a:t> blocks, serving as bricks and strong-glue</a:t>
                      </a:r>
                      <a:endParaRPr lang="en-US" sz="1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Times New Roman"/>
                          <a:cs typeface="Times New Roman"/>
                        </a:rPr>
                        <a:t>Two </a:t>
                      </a:r>
                      <a:r>
                        <a:rPr lang="en-US" sz="900" baseline="0" dirty="0" smtClean="0">
                          <a:latin typeface="Times New Roman"/>
                          <a:cs typeface="Times New Roman"/>
                        </a:rPr>
                        <a:t>building blocks, one of which can connect together two instances of the other, are defined as “bricks and strong-glue” if their failure extensions are roughly equal.</a:t>
                      </a:r>
                      <a:endParaRPr lang="en-US" sz="9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N</a:t>
                      </a:r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/>
                          <a:cs typeface="Times New Roman"/>
                        </a:rPr>
                        <a:t>a pair (</a:t>
                      </a:r>
                      <a:r>
                        <a:rPr lang="en-US" sz="1000" dirty="0" err="1" smtClean="0">
                          <a:latin typeface="Times New Roman"/>
                          <a:cs typeface="Times New Roman"/>
                        </a:rPr>
                        <a:t>b,g</a:t>
                      </a:r>
                      <a:r>
                        <a:rPr lang="en-US" sz="1000" dirty="0" smtClean="0">
                          <a:latin typeface="Times New Roman"/>
                          <a:cs typeface="Times New Roman"/>
                        </a:rPr>
                        <a:t>) of building</a:t>
                      </a:r>
                      <a:r>
                        <a:rPr lang="en-US" sz="1000" baseline="0" dirty="0" smtClean="0">
                          <a:latin typeface="Times New Roman"/>
                          <a:cs typeface="Times New Roman"/>
                        </a:rPr>
                        <a:t> blocks, serving as bricks and glue</a:t>
                      </a:r>
                      <a:endParaRPr lang="en-US" sz="1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Times New Roman"/>
                          <a:cs typeface="Times New Roman"/>
                        </a:rPr>
                        <a:t>Two building blocks, one of which can connect together two instances of the other,</a:t>
                      </a:r>
                      <a:r>
                        <a:rPr lang="en-US" sz="900" baseline="0" dirty="0" smtClean="0">
                          <a:latin typeface="Times New Roman"/>
                          <a:cs typeface="Times New Roman"/>
                        </a:rPr>
                        <a:t> are defined as “bricks and glue” if the failure extension of the connector is much less than the failure extension of the </a:t>
                      </a:r>
                      <a:r>
                        <a:rPr lang="en-US" sz="900" baseline="0" dirty="0" err="1" smtClean="0">
                          <a:latin typeface="Times New Roman"/>
                          <a:cs typeface="Times New Roman"/>
                        </a:rPr>
                        <a:t>connectee</a:t>
                      </a:r>
                      <a:r>
                        <a:rPr lang="en-US" sz="900" baseline="0" dirty="0" smtClean="0">
                          <a:latin typeface="Times New Roman"/>
                          <a:cs typeface="Times New Roman"/>
                        </a:rPr>
                        <a:t>.</a:t>
                      </a:r>
                      <a:endParaRPr lang="en-US" sz="9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96563112"/>
              </p:ext>
            </p:extLst>
          </p:nvPr>
        </p:nvGraphicFramePr>
        <p:xfrm>
          <a:off x="3013026" y="983931"/>
          <a:ext cx="1753314" cy="38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561958701"/>
              </p:ext>
            </p:extLst>
          </p:nvPr>
        </p:nvGraphicFramePr>
        <p:xfrm>
          <a:off x="4918740" y="983931"/>
          <a:ext cx="1753314" cy="38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334960231"/>
              </p:ext>
            </p:extLst>
          </p:nvPr>
        </p:nvGraphicFramePr>
        <p:xfrm>
          <a:off x="3013026" y="1566950"/>
          <a:ext cx="1753314" cy="38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620606868"/>
              </p:ext>
            </p:extLst>
          </p:nvPr>
        </p:nvGraphicFramePr>
        <p:xfrm>
          <a:off x="4918740" y="1566950"/>
          <a:ext cx="1753314" cy="38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542452950"/>
              </p:ext>
            </p:extLst>
          </p:nvPr>
        </p:nvGraphicFramePr>
        <p:xfrm>
          <a:off x="3013026" y="2048485"/>
          <a:ext cx="1753314" cy="38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279704390"/>
              </p:ext>
            </p:extLst>
          </p:nvPr>
        </p:nvGraphicFramePr>
        <p:xfrm>
          <a:off x="4918740" y="2048485"/>
          <a:ext cx="1753314" cy="38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16139046"/>
              </p:ext>
            </p:extLst>
          </p:nvPr>
        </p:nvGraphicFramePr>
        <p:xfrm>
          <a:off x="3013026" y="2624213"/>
          <a:ext cx="1753314" cy="38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3" r:lo="rId34" r:qs="rId35" r:cs="rId36"/>
          </a:graphicData>
        </a:graphic>
      </p:graphicFrame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3103630618"/>
              </p:ext>
            </p:extLst>
          </p:nvPr>
        </p:nvGraphicFramePr>
        <p:xfrm>
          <a:off x="4918740" y="2624213"/>
          <a:ext cx="1753314" cy="38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8" r:lo="rId39" r:qs="rId40" r:cs="rId41"/>
          </a:graphicData>
        </a:graphic>
      </p:graphicFrame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2514666052"/>
              </p:ext>
            </p:extLst>
          </p:nvPr>
        </p:nvGraphicFramePr>
        <p:xfrm>
          <a:off x="3013026" y="3221831"/>
          <a:ext cx="1753314" cy="38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3" r:lo="rId44" r:qs="rId45" r:cs="rId46"/>
          </a:graphicData>
        </a:graphic>
      </p:graphicFrame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3436745364"/>
              </p:ext>
            </p:extLst>
          </p:nvPr>
        </p:nvGraphicFramePr>
        <p:xfrm>
          <a:off x="3013026" y="3864113"/>
          <a:ext cx="1753314" cy="38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8" r:lo="rId49" r:qs="rId50" r:cs="rId51"/>
          </a:graphicData>
        </a:graphic>
      </p:graphicFrame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2810340276"/>
              </p:ext>
            </p:extLst>
          </p:nvPr>
        </p:nvGraphicFramePr>
        <p:xfrm>
          <a:off x="3013026" y="4550186"/>
          <a:ext cx="1753314" cy="38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3" r:lo="rId54" r:qs="rId55" r:cs="rId56"/>
          </a:graphicData>
        </a:graphic>
      </p:graphicFrame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2144233633"/>
              </p:ext>
            </p:extLst>
          </p:nvPr>
        </p:nvGraphicFramePr>
        <p:xfrm>
          <a:off x="3013026" y="5404130"/>
          <a:ext cx="1753314" cy="38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8" r:lo="rId59" r:qs="rId60" r:cs="rId61"/>
          </a:graphicData>
        </a:graphic>
      </p:graphicFrame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3450349543"/>
              </p:ext>
            </p:extLst>
          </p:nvPr>
        </p:nvGraphicFramePr>
        <p:xfrm>
          <a:off x="4918740" y="3221831"/>
          <a:ext cx="1753314" cy="38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3" r:lo="rId64" r:qs="rId65" r:cs="rId66"/>
          </a:graphicData>
        </a:graphic>
      </p:graphicFrame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750450777"/>
              </p:ext>
            </p:extLst>
          </p:nvPr>
        </p:nvGraphicFramePr>
        <p:xfrm>
          <a:off x="4918740" y="3864113"/>
          <a:ext cx="1753314" cy="38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8" r:lo="rId69" r:qs="rId70" r:cs="rId71"/>
          </a:graphicData>
        </a:graphic>
      </p:graphicFrame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2562577245"/>
              </p:ext>
            </p:extLst>
          </p:nvPr>
        </p:nvGraphicFramePr>
        <p:xfrm>
          <a:off x="4918740" y="4547399"/>
          <a:ext cx="1753314" cy="38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3" r:lo="rId74" r:qs="rId75" r:cs="rId76"/>
          </a:graphicData>
        </a:graphic>
      </p:graphicFrame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4059061270"/>
              </p:ext>
            </p:extLst>
          </p:nvPr>
        </p:nvGraphicFramePr>
        <p:xfrm>
          <a:off x="4918740" y="5404130"/>
          <a:ext cx="1753314" cy="38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8" r:lo="rId79" r:qs="rId80" r:cs="rId81"/>
          </a:graphicData>
        </a:graphic>
      </p:graphicFrame>
    </p:spTree>
    <p:extLst>
      <p:ext uri="{BB962C8B-B14F-4D97-AF65-F5344CB8AC3E}">
        <p14:creationId xmlns:p14="http://schemas.microsoft.com/office/powerpoint/2010/main" val="695163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501510"/>
              </p:ext>
            </p:extLst>
          </p:nvPr>
        </p:nvGraphicFramePr>
        <p:xfrm>
          <a:off x="134471" y="75792"/>
          <a:ext cx="9009529" cy="64693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3228"/>
                <a:gridCol w="4184719"/>
                <a:gridCol w="1643855"/>
                <a:gridCol w="2657727"/>
              </a:tblGrid>
              <a:tr h="266700"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Type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Type Labels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Protein</a:t>
                      </a:r>
                      <a:r>
                        <a:rPr lang="en-US" sz="800" baseline="0" dirty="0" smtClean="0"/>
                        <a:t> Specific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Social-network</a:t>
                      </a:r>
                      <a:r>
                        <a:rPr lang="en-US" sz="800" baseline="0" dirty="0" smtClean="0"/>
                        <a:t> Specific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A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Times New Roman"/>
                          <a:cs typeface="Times New Roman"/>
                        </a:rPr>
                        <a:t>a one-dimensional system of bricks, glue, and lifeline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alpha-helix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social network with wireless</a:t>
                      </a:r>
                      <a:r>
                        <a:rPr lang="en-US" sz="800" baseline="0" dirty="0" smtClean="0"/>
                        <a:t> &amp; physical passageways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B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Times New Roman"/>
                          <a:cs typeface="Times New Roman"/>
                        </a:rPr>
                        <a:t>a one-dimensional system of bricks and glue without lifeline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amyloid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social network with wireless,</a:t>
                      </a:r>
                      <a:r>
                        <a:rPr lang="en-US" sz="800" baseline="0" dirty="0" smtClean="0"/>
                        <a:t> without physical passageways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C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Times New Roman"/>
                          <a:cs typeface="Times New Roman"/>
                        </a:rPr>
                        <a:t>a brittle system (S) of bricks (b) and glue (g)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brittle protein filament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brittle social</a:t>
                      </a:r>
                      <a:r>
                        <a:rPr lang="en-US" sz="800" baseline="0" dirty="0" smtClean="0"/>
                        <a:t> network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D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Times New Roman"/>
                          <a:cs typeface="Times New Roman"/>
                        </a:rPr>
                        <a:t>a “chain” graph</a:t>
                      </a:r>
                      <a:r>
                        <a:rPr lang="en-US" sz="800" baseline="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800" dirty="0" smtClean="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lang="en-US" sz="800" dirty="0" smtClean="0">
                          <a:latin typeface="Times New Roman"/>
                          <a:cs typeface="Times New Roman"/>
                          <a:sym typeface="Wingdings"/>
                        </a:rPr>
                        <a:t>** ... *</a:t>
                      </a:r>
                      <a:endParaRPr lang="en-US" sz="800" dirty="0" smtClean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chain shape for protein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chain shape for network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E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Times New Roman"/>
                          <a:cs typeface="Times New Roman"/>
                        </a:rPr>
                        <a:t>a ductile system (S) of bricks (b) and glue (g)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ductile protein filament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ductile social network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F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Times New Roman"/>
                          <a:cs typeface="Times New Roman"/>
                        </a:rPr>
                        <a:t>a one-dimensional</a:t>
                      </a:r>
                      <a:r>
                        <a:rPr lang="en-US" sz="800" baseline="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800" dirty="0" smtClean="0">
                          <a:latin typeface="Times New Roman"/>
                          <a:cs typeface="Times New Roman"/>
                        </a:rPr>
                        <a:t>system (S) of bricks (b) and glue (g)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alpha-helix / amyloid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social network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G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Times New Roman"/>
                          <a:cs typeface="Times New Roman"/>
                        </a:rPr>
                        <a:t>a system consisting of bricks connected by glue and lifeline, both structured as in graph 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lifeline</a:t>
                      </a:r>
                      <a:r>
                        <a:rPr lang="en-US" sz="800" baseline="0" dirty="0" smtClean="0"/>
                        <a:t> protein of specified shape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lifeline</a:t>
                      </a:r>
                      <a:r>
                        <a:rPr lang="en-US" sz="800" baseline="0" dirty="0" smtClean="0"/>
                        <a:t> social network of specified shape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H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Times New Roman"/>
                          <a:cs typeface="Times New Roman"/>
                        </a:rPr>
                        <a:t>a graph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shape of protein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shape of network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I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Times New Roman"/>
                          <a:cs typeface="Times New Roman"/>
                        </a:rPr>
                        <a:t>a threesome (</a:t>
                      </a:r>
                      <a:r>
                        <a:rPr lang="en-US" sz="800" dirty="0" err="1" smtClean="0">
                          <a:latin typeface="Times New Roman"/>
                          <a:cs typeface="Times New Roman"/>
                        </a:rPr>
                        <a:t>b,g,L</a:t>
                      </a:r>
                      <a:r>
                        <a:rPr lang="en-US" sz="800" dirty="0" smtClean="0">
                          <a:latin typeface="Times New Roman"/>
                          <a:cs typeface="Times New Roman"/>
                        </a:rPr>
                        <a:t>) of building blocks, serving as bricks, glue, and lifeline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amino</a:t>
                      </a:r>
                      <a:r>
                        <a:rPr lang="en-US" sz="800" baseline="0" dirty="0" smtClean="0"/>
                        <a:t> cluster, H-bond, backbone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transceiver,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baseline="0" dirty="0" err="1" smtClean="0"/>
                        <a:t>wifi</a:t>
                      </a:r>
                      <a:r>
                        <a:rPr lang="en-US" sz="800" baseline="0" dirty="0" smtClean="0"/>
                        <a:t> system, physical passageway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J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Times New Roman"/>
                          <a:cs typeface="Times New Roman"/>
                        </a:rPr>
                        <a:t>a system consisting of bricks connected by glue,</a:t>
                      </a:r>
                      <a:r>
                        <a:rPr lang="en-US" sz="800" baseline="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800" dirty="0" smtClean="0">
                          <a:latin typeface="Times New Roman"/>
                          <a:cs typeface="Times New Roman"/>
                        </a:rPr>
                        <a:t>structured as in graph 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protein of specified shape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social</a:t>
                      </a:r>
                      <a:r>
                        <a:rPr lang="en-US" sz="800" baseline="0" dirty="0" smtClean="0"/>
                        <a:t> network of specified shape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K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Times New Roman"/>
                          <a:cs typeface="Times New Roman"/>
                        </a:rPr>
                        <a:t>a threesome (</a:t>
                      </a:r>
                      <a:r>
                        <a:rPr lang="en-US" sz="800" dirty="0" err="1" smtClean="0">
                          <a:latin typeface="Times New Roman"/>
                          <a:cs typeface="Times New Roman"/>
                        </a:rPr>
                        <a:t>b,g,S</a:t>
                      </a:r>
                      <a:r>
                        <a:rPr lang="en-US" sz="800" dirty="0" smtClean="0">
                          <a:latin typeface="Times New Roman"/>
                          <a:cs typeface="Times New Roman"/>
                        </a:rPr>
                        <a:t>) of building blocks, serving as bricks, glue, and strong-glue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amino acid</a:t>
                      </a:r>
                      <a:r>
                        <a:rPr lang="en-US" sz="800" baseline="0" dirty="0" smtClean="0"/>
                        <a:t> cluster, H-bond, backbone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transceiver,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baseline="0" dirty="0" err="1" smtClean="0"/>
                        <a:t>wifi</a:t>
                      </a:r>
                      <a:r>
                        <a:rPr lang="en-US" sz="800" baseline="0" dirty="0" smtClean="0"/>
                        <a:t> system, physical passageway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L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Times New Roman"/>
                          <a:cs typeface="Times New Roman"/>
                        </a:rPr>
                        <a:t>a pair (</a:t>
                      </a:r>
                      <a:r>
                        <a:rPr lang="en-US" sz="800" dirty="0" err="1" smtClean="0">
                          <a:latin typeface="Times New Roman"/>
                          <a:cs typeface="Times New Roman"/>
                        </a:rPr>
                        <a:t>b,S</a:t>
                      </a:r>
                      <a:r>
                        <a:rPr lang="en-US" sz="800" dirty="0" smtClean="0">
                          <a:latin typeface="Times New Roman"/>
                          <a:cs typeface="Times New Roman"/>
                        </a:rPr>
                        <a:t>) of building blocks, serving as bricks and strong-glue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amino acid cluster, backbone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transceiver, physical passageway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M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Times New Roman"/>
                          <a:cs typeface="Times New Roman"/>
                        </a:rPr>
                        <a:t>a pair (</a:t>
                      </a:r>
                      <a:r>
                        <a:rPr lang="en-US" sz="800" dirty="0" err="1" smtClean="0">
                          <a:latin typeface="Times New Roman"/>
                          <a:cs typeface="Times New Roman"/>
                        </a:rPr>
                        <a:t>R,r</a:t>
                      </a:r>
                      <a:r>
                        <a:rPr lang="en-US" sz="800" dirty="0" smtClean="0">
                          <a:latin typeface="Times New Roman"/>
                          <a:cs typeface="Times New Roman"/>
                        </a:rPr>
                        <a:t>) of  real numbers such that R is roughly equal to 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e.g. R=20.5</a:t>
                      </a:r>
                      <a:r>
                        <a:rPr lang="en-US" sz="800" baseline="0" dirty="0" smtClean="0"/>
                        <a:t>  r=23 .45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e.g. R=20.5</a:t>
                      </a:r>
                      <a:r>
                        <a:rPr lang="en-US" sz="800" baseline="0" dirty="0" smtClean="0"/>
                        <a:t>  r=23 .45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N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Times New Roman"/>
                          <a:cs typeface="Times New Roman"/>
                        </a:rPr>
                        <a:t>a pair (</a:t>
                      </a:r>
                      <a:r>
                        <a:rPr lang="en-US" sz="800" dirty="0" err="1" smtClean="0">
                          <a:latin typeface="Times New Roman"/>
                          <a:cs typeface="Times New Roman"/>
                        </a:rPr>
                        <a:t>b,g</a:t>
                      </a:r>
                      <a:r>
                        <a:rPr lang="en-US" sz="800" dirty="0" smtClean="0">
                          <a:latin typeface="Times New Roman"/>
                          <a:cs typeface="Times New Roman"/>
                        </a:rPr>
                        <a:t>) of building blocks, serving as bricks and glue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amino acid cluster,</a:t>
                      </a:r>
                      <a:r>
                        <a:rPr lang="en-US" sz="800" baseline="0" dirty="0" smtClean="0"/>
                        <a:t> H-bond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transceiver, </a:t>
                      </a:r>
                      <a:r>
                        <a:rPr lang="en-US" sz="800" dirty="0" err="1" smtClean="0"/>
                        <a:t>wifi</a:t>
                      </a:r>
                      <a:r>
                        <a:rPr lang="en-US" sz="800" dirty="0" smtClean="0"/>
                        <a:t> system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O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Times New Roman"/>
                          <a:cs typeface="Times New Roman"/>
                        </a:rPr>
                        <a:t>a pair (</a:t>
                      </a:r>
                      <a:r>
                        <a:rPr lang="en-US" sz="800" dirty="0" err="1" smtClean="0">
                          <a:latin typeface="Times New Roman"/>
                          <a:cs typeface="Times New Roman"/>
                        </a:rPr>
                        <a:t>R,r</a:t>
                      </a:r>
                      <a:r>
                        <a:rPr lang="en-US" sz="800" dirty="0" smtClean="0">
                          <a:latin typeface="Times New Roman"/>
                          <a:cs typeface="Times New Roman"/>
                        </a:rPr>
                        <a:t>) of  real numbers such that</a:t>
                      </a:r>
                      <a:r>
                        <a:rPr lang="en-US" sz="800" baseline="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800" dirty="0" smtClean="0">
                          <a:latin typeface="Times New Roman"/>
                          <a:cs typeface="Times New Roman"/>
                        </a:rPr>
                        <a:t>R&gt;&gt;r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e.g. R=100</a:t>
                      </a:r>
                      <a:r>
                        <a:rPr lang="en-US" sz="800" baseline="0" dirty="0" smtClean="0"/>
                        <a:t> r=20.6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e.g. R=100</a:t>
                      </a:r>
                      <a:r>
                        <a:rPr lang="en-US" sz="800" baseline="0" dirty="0" smtClean="0"/>
                        <a:t> r=20.6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P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Times New Roman"/>
                          <a:cs typeface="Times New Roman"/>
                        </a:rPr>
                        <a:t>a pair (B1,B2) of building blocks, such that B2 can connect two instances of B1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e.g.</a:t>
                      </a:r>
                      <a:r>
                        <a:rPr lang="en-US" sz="800" baseline="0" dirty="0" smtClean="0"/>
                        <a:t> amino acid and backbone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err="1" smtClean="0"/>
                        <a:t>e.g</a:t>
                      </a:r>
                      <a:r>
                        <a:rPr lang="en-US" sz="800" dirty="0" smtClean="0"/>
                        <a:t> transceiver and </a:t>
                      </a:r>
                      <a:r>
                        <a:rPr lang="en-US" sz="800" dirty="0" err="1" smtClean="0"/>
                        <a:t>wifi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Q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Times New Roman"/>
                          <a:cs typeface="Times New Roman"/>
                        </a:rPr>
                        <a:t>a pair (</a:t>
                      </a:r>
                      <a:r>
                        <a:rPr lang="en-US" sz="800" dirty="0" err="1" smtClean="0">
                          <a:latin typeface="Times New Roman"/>
                          <a:cs typeface="Times New Roman"/>
                        </a:rPr>
                        <a:t>x,y</a:t>
                      </a:r>
                      <a:r>
                        <a:rPr lang="en-US" sz="800" dirty="0" smtClean="0">
                          <a:latin typeface="Times New Roman"/>
                          <a:cs typeface="Times New Roman"/>
                        </a:rPr>
                        <a:t>) of real numbers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e.g. x=20.55,</a:t>
                      </a:r>
                      <a:r>
                        <a:rPr lang="en-US" sz="800" baseline="0" dirty="0" smtClean="0"/>
                        <a:t> y=50.6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e.g. x=20.55,</a:t>
                      </a:r>
                      <a:r>
                        <a:rPr lang="en-US" sz="800" baseline="0" dirty="0" smtClean="0"/>
                        <a:t> y=50.6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R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Times New Roman"/>
                          <a:cs typeface="Times New Roman"/>
                        </a:rPr>
                        <a:t>a brick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amino acid cluster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transceiver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S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Times New Roman"/>
                          <a:cs typeface="Times New Roman"/>
                        </a:rPr>
                        <a:t>a glue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H-bond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err="1" smtClean="0"/>
                        <a:t>wifi</a:t>
                      </a:r>
                      <a:r>
                        <a:rPr lang="en-US" sz="800" dirty="0" smtClean="0"/>
                        <a:t> connection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T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Times New Roman"/>
                          <a:cs typeface="Times New Roman"/>
                        </a:rPr>
                        <a:t>a lifeline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backbone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physical passageway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U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Times New Roman"/>
                          <a:cs typeface="Times New Roman"/>
                        </a:rPr>
                        <a:t>a building block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basic unit</a:t>
                      </a:r>
                      <a:r>
                        <a:rPr lang="en-US" sz="800" baseline="0" dirty="0" smtClean="0"/>
                        <a:t> of material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basic unit of social interaction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V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Times New Roman"/>
                          <a:cs typeface="Times New Roman"/>
                        </a:rPr>
                        <a:t>a real number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e.g. 181.2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e.g. 181.2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W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Times New Roman"/>
                          <a:cs typeface="Times New Roman"/>
                        </a:rPr>
                        <a:t>a resting extension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e.g. 61</a:t>
                      </a:r>
                      <a:r>
                        <a:rPr lang="en-US" sz="800" baseline="0" dirty="0" smtClean="0"/>
                        <a:t> Angstrom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e.g. 1</a:t>
                      </a:r>
                      <a:r>
                        <a:rPr lang="en-US" sz="800" baseline="0" dirty="0" smtClean="0"/>
                        <a:t>/100 error/bit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9667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</TotalTime>
  <Words>6348</Words>
  <Application>Microsoft Macintosh PowerPoint</Application>
  <PresentationFormat>On-screen Show (4:3)</PresentationFormat>
  <Paragraphs>1170</Paragraphs>
  <Slides>16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Figures</vt:lpstr>
      <vt:lpstr>PowerPoint Presentation</vt:lpstr>
      <vt:lpstr>PowerPoint Presentation</vt:lpstr>
      <vt:lpstr>PowerPoint Presentation</vt:lpstr>
      <vt:lpstr>PowerPoint Presentation</vt:lpstr>
      <vt:lpstr>Tables</vt:lpstr>
      <vt:lpstr>PowerPoint Presentation</vt:lpstr>
      <vt:lpstr>PowerPoint Presentation</vt:lpstr>
      <vt:lpstr>PowerPoint Presentation</vt:lpstr>
      <vt:lpstr>Supplementary figures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Spivak</dc:creator>
  <cp:lastModifiedBy>David Spivak</cp:lastModifiedBy>
  <cp:revision>111</cp:revision>
  <cp:lastPrinted>2011-03-07T17:57:05Z</cp:lastPrinted>
  <dcterms:created xsi:type="dcterms:W3CDTF">2011-03-03T15:24:00Z</dcterms:created>
  <dcterms:modified xsi:type="dcterms:W3CDTF">2011-03-10T14:29:37Z</dcterms:modified>
</cp:coreProperties>
</file>