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C5AC-2A45-3803-7351-C0A1CB5A3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F465F-6E30-3F8E-596A-E6E8EACCC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31A70-E3D6-0F2B-BEFC-36311D27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53CD-5854-42B4-8442-6D8899E86F7F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E0431-396B-BBBB-80BC-EE89A5C6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5FFB-C577-EB25-662A-D73BE91D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58B-C61C-4102-85FD-CAE4DA23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42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ED88-954E-A808-0133-429C746E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F26E3-F0C6-FC26-CA46-84347BD06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895A4-19B8-A94C-0870-ABA63082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53CD-5854-42B4-8442-6D8899E86F7F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03DC3-CA1D-9858-A533-7B0B711E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378BD-CDA6-3566-6A75-E66BC6B1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58B-C61C-4102-85FD-CAE4DA23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14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FA8C1-6C0E-8715-5621-FB9DF7ACD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0EF4F-8719-C70B-AFC7-3EF18F3F5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99DBF-6E29-0113-CB84-2AB42738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53CD-5854-42B4-8442-6D8899E86F7F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16A41-0683-FDFB-FDB4-C9BC044B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2DECB-4D60-5364-276D-1BC10F4E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58B-C61C-4102-85FD-CAE4DA23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8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B78C-8D6D-3B59-670C-F8029140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BA6BC-2333-0366-858C-FFFE2D09F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3D0B9-6EF4-D87A-65DB-35CEACA1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53CD-5854-42B4-8442-6D8899E86F7F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E4D4F-FFD0-78D1-C367-6844F050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CCE9F-6E79-A396-C4F2-4C04D501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58B-C61C-4102-85FD-CAE4DA23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75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3DA7-6E02-74C3-9C11-E021D21E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CF5B9-2414-BA4C-AF1A-5ECE5042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0353C-F981-3D2A-8FD7-F9602DC7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53CD-5854-42B4-8442-6D8899E86F7F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BACFF-140D-BD10-CA8D-012BB2BE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038E-C648-2069-8D8C-222CBA43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58B-C61C-4102-85FD-CAE4DA23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84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5223-3645-FC91-DF51-0B8C04F3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0EA5-B2E8-DCD6-BD10-8774A3FB2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850A0-33F3-E55E-1842-93AF15178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61F5E-283C-1AD5-648C-F335CA5D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53CD-5854-42B4-8442-6D8899E86F7F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E61B3-70D2-B326-2BC3-DB940F38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C505B-1158-7A07-AB2A-59AE52B3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58B-C61C-4102-85FD-CAE4DA23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56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63D0-5D13-FEE3-E7F4-DF7D1338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CEBF-B2D7-40C7-186E-1151C96A3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F04C9-6879-96C7-8A95-CD128001F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79242-9CEF-397F-E8C8-F313AA989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1AF54-6554-7DCE-A935-4571EFBD4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9DE0C-A1E1-A279-0BA2-04E57347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53CD-5854-42B4-8442-6D8899E86F7F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BA162-C13A-ED2B-2C0D-110FC32D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D5CEE-8315-EF4E-9AB8-7EE68774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58B-C61C-4102-85FD-CAE4DA23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73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3812-E788-13F1-6307-EC0585EF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BA513-78FD-6CB8-6AD0-7D55B1B6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53CD-5854-42B4-8442-6D8899E86F7F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CA4BC-8792-5C4B-DF63-B997DFBB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0D2EF-613E-2511-6B76-F02AC277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58B-C61C-4102-85FD-CAE4DA23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1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D7E20-EC6C-6C88-DC44-C5ACC3F4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53CD-5854-42B4-8442-6D8899E86F7F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C96B1-EF90-7E17-C824-300BA357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12E3D-AEAF-F884-2810-04C10362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58B-C61C-4102-85FD-CAE4DA23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91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6DD8-3B91-2642-ED1B-55CD0F65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B2D4-58B8-FEA0-F84D-3079B4D5B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54114-FDEF-138D-EDD7-EF39F11D1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A2834-5D9C-EB52-1872-2E0FC945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53CD-5854-42B4-8442-6D8899E86F7F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9D824-F5AE-AFB3-45C5-DB6E0170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B4F60-38B2-1D8E-7716-DD79160D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58B-C61C-4102-85FD-CAE4DA23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0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9DD5-16B3-CE2D-436A-AFA2C264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4732E-BD39-ACE9-54F5-B710D1759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ED569-687F-4AFF-239B-F4EA70795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F5250-2C1B-DBA5-0BD3-139C370F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53CD-5854-42B4-8442-6D8899E86F7F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79BA2-EEB8-E26F-AEEC-351857B5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70CA-70E0-013B-95A0-E632FFA7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58B-C61C-4102-85FD-CAE4DA23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50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993A7-ED48-D783-E3BB-57C8A014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617F6-8E7B-9EA2-1B06-8CE52C758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9A58A-1C86-692E-FC13-6FEF80DAC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53CD-5854-42B4-8442-6D8899E86F7F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77C0-0875-7A29-9978-E9A7AE562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65E3-3766-A670-4B63-2B1B4D75F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B58B-C61C-4102-85FD-CAE4DA23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2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C86B-074F-7650-4E49-6D0746C9D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Unity </a:t>
            </a:r>
            <a:r>
              <a:rPr lang="en-IN" dirty="0" err="1"/>
              <a:t>Catalog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48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536E7D-AEAD-2164-9F16-5963DDBB2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5388"/>
            <a:ext cx="12192000" cy="31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4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F4EF49-B4C8-909A-E376-6F5EBAD1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61" y="2179211"/>
            <a:ext cx="5044877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2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47F995-5DB0-EDCD-45C2-51A307A5D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2" y="2228746"/>
            <a:ext cx="10816936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0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FC9C8F-A937-A42F-EDC4-7384C721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18" y="72737"/>
            <a:ext cx="10598727" cy="66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4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C3AF7-BA85-3C5F-14D2-2F8A86A8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307"/>
            <a:ext cx="12192000" cy="664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1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B6ECF6-53D9-3869-6C74-29924D63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01" y="245542"/>
            <a:ext cx="6645216" cy="693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E565E3-F894-D1B9-547B-C378DBA3C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7" y="1340427"/>
            <a:ext cx="10577946" cy="527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1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729CFE-1B14-0549-B014-0822F0A3E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677" y="30793"/>
            <a:ext cx="4892464" cy="769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81287-043E-A298-070F-E94292D4D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236518"/>
            <a:ext cx="10993581" cy="52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5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C75736-707F-0D93-EFC6-DDE1C9BB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63"/>
            <a:ext cx="12192000" cy="654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2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CA90-3669-4608-4DF4-6CC9F326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4F5F-00BF-248E-0A17-108529818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DELTA SHARING</a:t>
            </a:r>
          </a:p>
          <a:p>
            <a:endParaRPr lang="en-IN" dirty="0"/>
          </a:p>
          <a:p>
            <a:r>
              <a:rPr lang="en-IN" dirty="0"/>
              <a:t>EXTERNAL DATA </a:t>
            </a:r>
          </a:p>
        </p:txBody>
      </p:sp>
    </p:spTree>
    <p:extLst>
      <p:ext uri="{BB962C8B-B14F-4D97-AF65-F5344CB8AC3E}">
        <p14:creationId xmlns:p14="http://schemas.microsoft.com/office/powerpoint/2010/main" val="361399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6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Unity Catalog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2</cp:revision>
  <dcterms:created xsi:type="dcterms:W3CDTF">2025-09-13T00:26:25Z</dcterms:created>
  <dcterms:modified xsi:type="dcterms:W3CDTF">2025-09-14T00:20:20Z</dcterms:modified>
</cp:coreProperties>
</file>