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55B4-85C0-5E76-A06C-8F5892FD5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ABAED-FDAE-3A58-7867-CD6E800D3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71140-1C3A-E98D-B0B4-DB67E8B9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4DC9B-83C7-97F8-49F0-38ADAB63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39AE2-D9F3-4045-6490-A8A656BC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7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C6A3-D7E0-AD93-63D6-7BA06AFB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2650D-780C-36C3-C393-845EEC0D2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73022-C760-856F-76B2-E8DFE148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FEEA-FF00-B851-A575-B190E9DF9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EFF9-1905-0442-3257-36DEF624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3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B8557-E5F7-3EC9-9AC8-4E00784BE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5D7-9E29-CAA8-C90C-1FCF1C2E7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37B71-804D-0785-9C0A-81BA63D4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4DE5-4AF6-51CB-317D-8334572A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315E-8537-6C10-C774-E8599F68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6F1C-D325-EADA-1741-349BDB21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7DC2-D637-D84B-3F35-75746B89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884B-3A65-9F2C-2721-F29477AE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C192-873B-AE6B-D4AF-80E92810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782D-8FD3-5FB7-1D60-86125790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2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D3B2-B7AD-5805-8DAC-C2394CC9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D2AAC-5B72-4EAD-B377-D4775CC8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A4BC-472A-3D26-6F7F-71713285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4CAE-C6A7-2C44-1E2E-928240F1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C02B-BEE1-C504-7C2C-A5C2BA59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68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7CD8-6FAB-FFD9-6F60-5F95A730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4BEE8-93FD-05CC-FF9F-0B63C5A9C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ED7DD-1055-D4AB-3901-CC18AF82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A3D14-D669-B9D4-CFCF-C2A5C0B2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21C53-224E-0CC6-FE2B-7544C429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D913-CCEA-BD84-79C9-FEBB0F9D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2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50F7-D462-E224-39F4-16FCD509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04BF-F1EC-C5C1-A866-139E7669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D48A-4DD0-55E0-4380-CC20DCB7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F1C23-CCE0-5C1B-94E1-88AA24D46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E38C9-6F84-F3CA-6156-6F7AB378B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86634-1204-7408-9DAB-C47D1620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1138D-0CF6-51FA-A2B7-FAD88C7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77102-3790-8616-1238-CA71AD5A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15BD-0537-6E3F-6279-35CCB0C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8EA25-BCB9-C3A6-B966-E388161D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BEDEF-9377-3E36-47BC-B4DD6B7E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0054A-C876-CF53-D2E1-FD639FFA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4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F9F5B-A567-7475-6874-B879D560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20B48-313F-E747-B100-4C837ABD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AAE8C-31CD-C065-520C-21648EAC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6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EE25-4AF0-4C91-D0BF-0A7932C4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A0D8-2148-F6D3-26AF-C25432800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D3F32-3CE1-A003-C45B-24F81EBD3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5005F-A868-4555-C321-13DF70C9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CB8C-F497-B697-78F5-4478F96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6F53-EC78-B228-5A94-FD813A74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29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F85B-4505-6BF1-EE5C-691C53AC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633B2-6AAB-3960-F182-C5FCAD10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9AE7E-0FF8-075F-5534-C654046F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8CAB-11E6-A337-76A6-C9B105C1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A24C1-8D01-F74A-4E5D-42A3D658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6A652-3596-4CD0-C012-E9A2E3A8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1FEAF-3E43-034F-4722-1ECE13B4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740A4-E9B5-1B7C-0F55-8E13D6BE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D36B-E70E-1BE7-0341-19175B90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D54D-3E3A-4699-B185-75445E76D195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3761-FB74-8B38-F1CA-152F3126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B813-F85D-F308-BC90-75298BB7F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B8A7C-CB20-49B8-B2ED-484130A66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3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C9D787-B73B-DB59-18F1-6C68F850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850"/>
            <a:ext cx="12192000" cy="61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2025-08-15T11:13:51Z</dcterms:created>
  <dcterms:modified xsi:type="dcterms:W3CDTF">2025-08-15T11:13:51Z</dcterms:modified>
</cp:coreProperties>
</file>