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16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44C6-5840-19B2-0A28-8D52C701B2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AD2D8C-F671-B372-795F-922EA1C0F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130A2C-6C72-F113-4B5B-D131F4FEB178}"/>
              </a:ext>
            </a:extLst>
          </p:cNvPr>
          <p:cNvSpPr>
            <a:spLocks noGrp="1"/>
          </p:cNvSpPr>
          <p:nvPr>
            <p:ph type="dt" sz="half" idx="10"/>
          </p:nvPr>
        </p:nvSpPr>
        <p:spPr/>
        <p:txBody>
          <a:bodyPr/>
          <a:lstStyle/>
          <a:p>
            <a:fld id="{A33352BF-B054-4F73-8B6D-9E4DC8FDE365}" type="datetimeFigureOut">
              <a:rPr lang="en-IN" smtClean="0"/>
              <a:t>13-08-2025</a:t>
            </a:fld>
            <a:endParaRPr lang="en-IN"/>
          </a:p>
        </p:txBody>
      </p:sp>
      <p:sp>
        <p:nvSpPr>
          <p:cNvPr id="5" name="Footer Placeholder 4">
            <a:extLst>
              <a:ext uri="{FF2B5EF4-FFF2-40B4-BE49-F238E27FC236}">
                <a16:creationId xmlns:a16="http://schemas.microsoft.com/office/drawing/2014/main" id="{8CF8CAAC-C288-833D-B794-66261B0997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8B6E1-D515-0DDC-8A31-105E70388E76}"/>
              </a:ext>
            </a:extLst>
          </p:cNvPr>
          <p:cNvSpPr>
            <a:spLocks noGrp="1"/>
          </p:cNvSpPr>
          <p:nvPr>
            <p:ph type="sldNum" sz="quarter" idx="12"/>
          </p:nvPr>
        </p:nvSpPr>
        <p:spPr/>
        <p:txBody>
          <a:bodyPr/>
          <a:lstStyle/>
          <a:p>
            <a:fld id="{89277076-B03F-4E5C-AC98-A0306EB012F4}" type="slidenum">
              <a:rPr lang="en-IN" smtClean="0"/>
              <a:t>‹#›</a:t>
            </a:fld>
            <a:endParaRPr lang="en-IN"/>
          </a:p>
        </p:txBody>
      </p:sp>
    </p:spTree>
    <p:extLst>
      <p:ext uri="{BB962C8B-B14F-4D97-AF65-F5344CB8AC3E}">
        <p14:creationId xmlns:p14="http://schemas.microsoft.com/office/powerpoint/2010/main" val="123147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4CA3-66D7-5D4D-9BB9-08F31BBF5A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AAD76B-3A39-FAE7-6A56-C7E17B3147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E32E7-B4A9-63B3-203A-A9101FF06A11}"/>
              </a:ext>
            </a:extLst>
          </p:cNvPr>
          <p:cNvSpPr>
            <a:spLocks noGrp="1"/>
          </p:cNvSpPr>
          <p:nvPr>
            <p:ph type="dt" sz="half" idx="10"/>
          </p:nvPr>
        </p:nvSpPr>
        <p:spPr/>
        <p:txBody>
          <a:bodyPr/>
          <a:lstStyle/>
          <a:p>
            <a:fld id="{A33352BF-B054-4F73-8B6D-9E4DC8FDE365}" type="datetimeFigureOut">
              <a:rPr lang="en-IN" smtClean="0"/>
              <a:t>13-08-2025</a:t>
            </a:fld>
            <a:endParaRPr lang="en-IN"/>
          </a:p>
        </p:txBody>
      </p:sp>
      <p:sp>
        <p:nvSpPr>
          <p:cNvPr id="5" name="Footer Placeholder 4">
            <a:extLst>
              <a:ext uri="{FF2B5EF4-FFF2-40B4-BE49-F238E27FC236}">
                <a16:creationId xmlns:a16="http://schemas.microsoft.com/office/drawing/2014/main" id="{63EC7EDF-50A0-9C4A-E270-624423C3F5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C930D-5600-9BA6-ECDC-69FC3F0F46E6}"/>
              </a:ext>
            </a:extLst>
          </p:cNvPr>
          <p:cNvSpPr>
            <a:spLocks noGrp="1"/>
          </p:cNvSpPr>
          <p:nvPr>
            <p:ph type="sldNum" sz="quarter" idx="12"/>
          </p:nvPr>
        </p:nvSpPr>
        <p:spPr/>
        <p:txBody>
          <a:bodyPr/>
          <a:lstStyle/>
          <a:p>
            <a:fld id="{89277076-B03F-4E5C-AC98-A0306EB012F4}" type="slidenum">
              <a:rPr lang="en-IN" smtClean="0"/>
              <a:t>‹#›</a:t>
            </a:fld>
            <a:endParaRPr lang="en-IN"/>
          </a:p>
        </p:txBody>
      </p:sp>
    </p:spTree>
    <p:extLst>
      <p:ext uri="{BB962C8B-B14F-4D97-AF65-F5344CB8AC3E}">
        <p14:creationId xmlns:p14="http://schemas.microsoft.com/office/powerpoint/2010/main" val="877410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22ACA3-74F4-455E-F061-13486EB09C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46B49-48CF-5D55-7C8E-9CF33E5C43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7F33AD-3022-E33A-8FE0-38F966DA99B9}"/>
              </a:ext>
            </a:extLst>
          </p:cNvPr>
          <p:cNvSpPr>
            <a:spLocks noGrp="1"/>
          </p:cNvSpPr>
          <p:nvPr>
            <p:ph type="dt" sz="half" idx="10"/>
          </p:nvPr>
        </p:nvSpPr>
        <p:spPr/>
        <p:txBody>
          <a:bodyPr/>
          <a:lstStyle/>
          <a:p>
            <a:fld id="{A33352BF-B054-4F73-8B6D-9E4DC8FDE365}" type="datetimeFigureOut">
              <a:rPr lang="en-IN" smtClean="0"/>
              <a:t>13-08-2025</a:t>
            </a:fld>
            <a:endParaRPr lang="en-IN"/>
          </a:p>
        </p:txBody>
      </p:sp>
      <p:sp>
        <p:nvSpPr>
          <p:cNvPr id="5" name="Footer Placeholder 4">
            <a:extLst>
              <a:ext uri="{FF2B5EF4-FFF2-40B4-BE49-F238E27FC236}">
                <a16:creationId xmlns:a16="http://schemas.microsoft.com/office/drawing/2014/main" id="{954FEF86-6980-4201-CF70-54E2194431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B34BF7-AC0A-F50F-B45F-C3D95363229F}"/>
              </a:ext>
            </a:extLst>
          </p:cNvPr>
          <p:cNvSpPr>
            <a:spLocks noGrp="1"/>
          </p:cNvSpPr>
          <p:nvPr>
            <p:ph type="sldNum" sz="quarter" idx="12"/>
          </p:nvPr>
        </p:nvSpPr>
        <p:spPr/>
        <p:txBody>
          <a:bodyPr/>
          <a:lstStyle/>
          <a:p>
            <a:fld id="{89277076-B03F-4E5C-AC98-A0306EB012F4}" type="slidenum">
              <a:rPr lang="en-IN" smtClean="0"/>
              <a:t>‹#›</a:t>
            </a:fld>
            <a:endParaRPr lang="en-IN"/>
          </a:p>
        </p:txBody>
      </p:sp>
    </p:spTree>
    <p:extLst>
      <p:ext uri="{BB962C8B-B14F-4D97-AF65-F5344CB8AC3E}">
        <p14:creationId xmlns:p14="http://schemas.microsoft.com/office/powerpoint/2010/main" val="309041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1DBD-AAF0-ED78-DCA6-3C05B3D250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B99490-3889-E8F1-E355-451F6E8F46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AAE344-C50B-D3FB-C010-09C76AA149D2}"/>
              </a:ext>
            </a:extLst>
          </p:cNvPr>
          <p:cNvSpPr>
            <a:spLocks noGrp="1"/>
          </p:cNvSpPr>
          <p:nvPr>
            <p:ph type="dt" sz="half" idx="10"/>
          </p:nvPr>
        </p:nvSpPr>
        <p:spPr/>
        <p:txBody>
          <a:bodyPr/>
          <a:lstStyle/>
          <a:p>
            <a:fld id="{A33352BF-B054-4F73-8B6D-9E4DC8FDE365}" type="datetimeFigureOut">
              <a:rPr lang="en-IN" smtClean="0"/>
              <a:t>13-08-2025</a:t>
            </a:fld>
            <a:endParaRPr lang="en-IN"/>
          </a:p>
        </p:txBody>
      </p:sp>
      <p:sp>
        <p:nvSpPr>
          <p:cNvPr id="5" name="Footer Placeholder 4">
            <a:extLst>
              <a:ext uri="{FF2B5EF4-FFF2-40B4-BE49-F238E27FC236}">
                <a16:creationId xmlns:a16="http://schemas.microsoft.com/office/drawing/2014/main" id="{3EF606FB-82D6-CD5C-F3C9-911B98D65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D50ED8-F90F-4D18-61F7-D516DDC1FDBF}"/>
              </a:ext>
            </a:extLst>
          </p:cNvPr>
          <p:cNvSpPr>
            <a:spLocks noGrp="1"/>
          </p:cNvSpPr>
          <p:nvPr>
            <p:ph type="sldNum" sz="quarter" idx="12"/>
          </p:nvPr>
        </p:nvSpPr>
        <p:spPr/>
        <p:txBody>
          <a:bodyPr/>
          <a:lstStyle/>
          <a:p>
            <a:fld id="{89277076-B03F-4E5C-AC98-A0306EB012F4}" type="slidenum">
              <a:rPr lang="en-IN" smtClean="0"/>
              <a:t>‹#›</a:t>
            </a:fld>
            <a:endParaRPr lang="en-IN"/>
          </a:p>
        </p:txBody>
      </p:sp>
    </p:spTree>
    <p:extLst>
      <p:ext uri="{BB962C8B-B14F-4D97-AF65-F5344CB8AC3E}">
        <p14:creationId xmlns:p14="http://schemas.microsoft.com/office/powerpoint/2010/main" val="361730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EB8D-4BC9-98D4-0E99-06C9798BCB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5B2903-97C8-5EDA-3985-A997B352BB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34CF6E-3485-7A26-DB08-13F4DF81612D}"/>
              </a:ext>
            </a:extLst>
          </p:cNvPr>
          <p:cNvSpPr>
            <a:spLocks noGrp="1"/>
          </p:cNvSpPr>
          <p:nvPr>
            <p:ph type="dt" sz="half" idx="10"/>
          </p:nvPr>
        </p:nvSpPr>
        <p:spPr/>
        <p:txBody>
          <a:bodyPr/>
          <a:lstStyle/>
          <a:p>
            <a:fld id="{A33352BF-B054-4F73-8B6D-9E4DC8FDE365}" type="datetimeFigureOut">
              <a:rPr lang="en-IN" smtClean="0"/>
              <a:t>13-08-2025</a:t>
            </a:fld>
            <a:endParaRPr lang="en-IN"/>
          </a:p>
        </p:txBody>
      </p:sp>
      <p:sp>
        <p:nvSpPr>
          <p:cNvPr id="5" name="Footer Placeholder 4">
            <a:extLst>
              <a:ext uri="{FF2B5EF4-FFF2-40B4-BE49-F238E27FC236}">
                <a16:creationId xmlns:a16="http://schemas.microsoft.com/office/drawing/2014/main" id="{AFAE1E1B-EAE4-2394-7CA9-A336560497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F354AA-D9F4-332B-7FB6-D83E60C2C784}"/>
              </a:ext>
            </a:extLst>
          </p:cNvPr>
          <p:cNvSpPr>
            <a:spLocks noGrp="1"/>
          </p:cNvSpPr>
          <p:nvPr>
            <p:ph type="sldNum" sz="quarter" idx="12"/>
          </p:nvPr>
        </p:nvSpPr>
        <p:spPr/>
        <p:txBody>
          <a:bodyPr/>
          <a:lstStyle/>
          <a:p>
            <a:fld id="{89277076-B03F-4E5C-AC98-A0306EB012F4}" type="slidenum">
              <a:rPr lang="en-IN" smtClean="0"/>
              <a:t>‹#›</a:t>
            </a:fld>
            <a:endParaRPr lang="en-IN"/>
          </a:p>
        </p:txBody>
      </p:sp>
    </p:spTree>
    <p:extLst>
      <p:ext uri="{BB962C8B-B14F-4D97-AF65-F5344CB8AC3E}">
        <p14:creationId xmlns:p14="http://schemas.microsoft.com/office/powerpoint/2010/main" val="22574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9D58-AB3E-98B2-AF5A-B72708242B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859A67-7BF6-1C69-1992-34595777E2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9A6C32-C241-55F2-C32D-D88B8D67BB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B95401-6204-B505-9998-0678B2245ADC}"/>
              </a:ext>
            </a:extLst>
          </p:cNvPr>
          <p:cNvSpPr>
            <a:spLocks noGrp="1"/>
          </p:cNvSpPr>
          <p:nvPr>
            <p:ph type="dt" sz="half" idx="10"/>
          </p:nvPr>
        </p:nvSpPr>
        <p:spPr/>
        <p:txBody>
          <a:bodyPr/>
          <a:lstStyle/>
          <a:p>
            <a:fld id="{A33352BF-B054-4F73-8B6D-9E4DC8FDE365}" type="datetimeFigureOut">
              <a:rPr lang="en-IN" smtClean="0"/>
              <a:t>13-08-2025</a:t>
            </a:fld>
            <a:endParaRPr lang="en-IN"/>
          </a:p>
        </p:txBody>
      </p:sp>
      <p:sp>
        <p:nvSpPr>
          <p:cNvPr id="6" name="Footer Placeholder 5">
            <a:extLst>
              <a:ext uri="{FF2B5EF4-FFF2-40B4-BE49-F238E27FC236}">
                <a16:creationId xmlns:a16="http://schemas.microsoft.com/office/drawing/2014/main" id="{E21BB38D-8A5D-2758-3FD9-4577D494BC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3FDCBD-5153-5C4B-BF12-8D95388FE2D1}"/>
              </a:ext>
            </a:extLst>
          </p:cNvPr>
          <p:cNvSpPr>
            <a:spLocks noGrp="1"/>
          </p:cNvSpPr>
          <p:nvPr>
            <p:ph type="sldNum" sz="quarter" idx="12"/>
          </p:nvPr>
        </p:nvSpPr>
        <p:spPr/>
        <p:txBody>
          <a:bodyPr/>
          <a:lstStyle/>
          <a:p>
            <a:fld id="{89277076-B03F-4E5C-AC98-A0306EB012F4}" type="slidenum">
              <a:rPr lang="en-IN" smtClean="0"/>
              <a:t>‹#›</a:t>
            </a:fld>
            <a:endParaRPr lang="en-IN"/>
          </a:p>
        </p:txBody>
      </p:sp>
    </p:spTree>
    <p:extLst>
      <p:ext uri="{BB962C8B-B14F-4D97-AF65-F5344CB8AC3E}">
        <p14:creationId xmlns:p14="http://schemas.microsoft.com/office/powerpoint/2010/main" val="112775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A806-1C60-5F31-7A0A-DEE7A2CCA3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DA8B43-68F2-D776-5C04-058452EC0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93F342-D3FD-8535-5375-669F7E70F8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395770-EF39-3CC2-74DC-04A474472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8B509C-9589-D275-2E2E-085554E70E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F9E8BF-8D52-2564-0063-E74A14710C6B}"/>
              </a:ext>
            </a:extLst>
          </p:cNvPr>
          <p:cNvSpPr>
            <a:spLocks noGrp="1"/>
          </p:cNvSpPr>
          <p:nvPr>
            <p:ph type="dt" sz="half" idx="10"/>
          </p:nvPr>
        </p:nvSpPr>
        <p:spPr/>
        <p:txBody>
          <a:bodyPr/>
          <a:lstStyle/>
          <a:p>
            <a:fld id="{A33352BF-B054-4F73-8B6D-9E4DC8FDE365}" type="datetimeFigureOut">
              <a:rPr lang="en-IN" smtClean="0"/>
              <a:t>13-08-2025</a:t>
            </a:fld>
            <a:endParaRPr lang="en-IN"/>
          </a:p>
        </p:txBody>
      </p:sp>
      <p:sp>
        <p:nvSpPr>
          <p:cNvPr id="8" name="Footer Placeholder 7">
            <a:extLst>
              <a:ext uri="{FF2B5EF4-FFF2-40B4-BE49-F238E27FC236}">
                <a16:creationId xmlns:a16="http://schemas.microsoft.com/office/drawing/2014/main" id="{F3B3AE9F-66EA-994A-CF35-01BEF5B595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4549A9-F965-998D-7A52-28AC2012A479}"/>
              </a:ext>
            </a:extLst>
          </p:cNvPr>
          <p:cNvSpPr>
            <a:spLocks noGrp="1"/>
          </p:cNvSpPr>
          <p:nvPr>
            <p:ph type="sldNum" sz="quarter" idx="12"/>
          </p:nvPr>
        </p:nvSpPr>
        <p:spPr/>
        <p:txBody>
          <a:bodyPr/>
          <a:lstStyle/>
          <a:p>
            <a:fld id="{89277076-B03F-4E5C-AC98-A0306EB012F4}" type="slidenum">
              <a:rPr lang="en-IN" smtClean="0"/>
              <a:t>‹#›</a:t>
            </a:fld>
            <a:endParaRPr lang="en-IN"/>
          </a:p>
        </p:txBody>
      </p:sp>
    </p:spTree>
    <p:extLst>
      <p:ext uri="{BB962C8B-B14F-4D97-AF65-F5344CB8AC3E}">
        <p14:creationId xmlns:p14="http://schemas.microsoft.com/office/powerpoint/2010/main" val="301355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D87C-25C7-E556-BAE3-A09D28AC38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17F4DF-F540-B066-E881-FFA6B3D49AF2}"/>
              </a:ext>
            </a:extLst>
          </p:cNvPr>
          <p:cNvSpPr>
            <a:spLocks noGrp="1"/>
          </p:cNvSpPr>
          <p:nvPr>
            <p:ph type="dt" sz="half" idx="10"/>
          </p:nvPr>
        </p:nvSpPr>
        <p:spPr/>
        <p:txBody>
          <a:bodyPr/>
          <a:lstStyle/>
          <a:p>
            <a:fld id="{A33352BF-B054-4F73-8B6D-9E4DC8FDE365}" type="datetimeFigureOut">
              <a:rPr lang="en-IN" smtClean="0"/>
              <a:t>13-08-2025</a:t>
            </a:fld>
            <a:endParaRPr lang="en-IN"/>
          </a:p>
        </p:txBody>
      </p:sp>
      <p:sp>
        <p:nvSpPr>
          <p:cNvPr id="4" name="Footer Placeholder 3">
            <a:extLst>
              <a:ext uri="{FF2B5EF4-FFF2-40B4-BE49-F238E27FC236}">
                <a16:creationId xmlns:a16="http://schemas.microsoft.com/office/drawing/2014/main" id="{8285D8C7-3553-2E7B-4E3A-A5CAD8B31E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11B5C3-1480-AB44-8795-EDED22516E9E}"/>
              </a:ext>
            </a:extLst>
          </p:cNvPr>
          <p:cNvSpPr>
            <a:spLocks noGrp="1"/>
          </p:cNvSpPr>
          <p:nvPr>
            <p:ph type="sldNum" sz="quarter" idx="12"/>
          </p:nvPr>
        </p:nvSpPr>
        <p:spPr/>
        <p:txBody>
          <a:bodyPr/>
          <a:lstStyle/>
          <a:p>
            <a:fld id="{89277076-B03F-4E5C-AC98-A0306EB012F4}" type="slidenum">
              <a:rPr lang="en-IN" smtClean="0"/>
              <a:t>‹#›</a:t>
            </a:fld>
            <a:endParaRPr lang="en-IN"/>
          </a:p>
        </p:txBody>
      </p:sp>
    </p:spTree>
    <p:extLst>
      <p:ext uri="{BB962C8B-B14F-4D97-AF65-F5344CB8AC3E}">
        <p14:creationId xmlns:p14="http://schemas.microsoft.com/office/powerpoint/2010/main" val="4149589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F8F414-91A5-1FD0-26FB-6F10A79E60BC}"/>
              </a:ext>
            </a:extLst>
          </p:cNvPr>
          <p:cNvSpPr>
            <a:spLocks noGrp="1"/>
          </p:cNvSpPr>
          <p:nvPr>
            <p:ph type="dt" sz="half" idx="10"/>
          </p:nvPr>
        </p:nvSpPr>
        <p:spPr/>
        <p:txBody>
          <a:bodyPr/>
          <a:lstStyle/>
          <a:p>
            <a:fld id="{A33352BF-B054-4F73-8B6D-9E4DC8FDE365}" type="datetimeFigureOut">
              <a:rPr lang="en-IN" smtClean="0"/>
              <a:t>13-08-2025</a:t>
            </a:fld>
            <a:endParaRPr lang="en-IN"/>
          </a:p>
        </p:txBody>
      </p:sp>
      <p:sp>
        <p:nvSpPr>
          <p:cNvPr id="3" name="Footer Placeholder 2">
            <a:extLst>
              <a:ext uri="{FF2B5EF4-FFF2-40B4-BE49-F238E27FC236}">
                <a16:creationId xmlns:a16="http://schemas.microsoft.com/office/drawing/2014/main" id="{55F29048-C693-F4E6-922B-B5FA41C990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6B4690-5A00-1D89-47C4-60E623429520}"/>
              </a:ext>
            </a:extLst>
          </p:cNvPr>
          <p:cNvSpPr>
            <a:spLocks noGrp="1"/>
          </p:cNvSpPr>
          <p:nvPr>
            <p:ph type="sldNum" sz="quarter" idx="12"/>
          </p:nvPr>
        </p:nvSpPr>
        <p:spPr/>
        <p:txBody>
          <a:bodyPr/>
          <a:lstStyle/>
          <a:p>
            <a:fld id="{89277076-B03F-4E5C-AC98-A0306EB012F4}" type="slidenum">
              <a:rPr lang="en-IN" smtClean="0"/>
              <a:t>‹#›</a:t>
            </a:fld>
            <a:endParaRPr lang="en-IN"/>
          </a:p>
        </p:txBody>
      </p:sp>
    </p:spTree>
    <p:extLst>
      <p:ext uri="{BB962C8B-B14F-4D97-AF65-F5344CB8AC3E}">
        <p14:creationId xmlns:p14="http://schemas.microsoft.com/office/powerpoint/2010/main" val="229237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B584-1880-8030-FD3A-D27B28EB82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C4C145-5059-4196-69D1-FC2FC770ED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9FC240-EBB6-6B84-5EBF-7942E724E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D33B7-CA84-A6C8-08D5-4363C6B6D902}"/>
              </a:ext>
            </a:extLst>
          </p:cNvPr>
          <p:cNvSpPr>
            <a:spLocks noGrp="1"/>
          </p:cNvSpPr>
          <p:nvPr>
            <p:ph type="dt" sz="half" idx="10"/>
          </p:nvPr>
        </p:nvSpPr>
        <p:spPr/>
        <p:txBody>
          <a:bodyPr/>
          <a:lstStyle/>
          <a:p>
            <a:fld id="{A33352BF-B054-4F73-8B6D-9E4DC8FDE365}" type="datetimeFigureOut">
              <a:rPr lang="en-IN" smtClean="0"/>
              <a:t>13-08-2025</a:t>
            </a:fld>
            <a:endParaRPr lang="en-IN"/>
          </a:p>
        </p:txBody>
      </p:sp>
      <p:sp>
        <p:nvSpPr>
          <p:cNvPr id="6" name="Footer Placeholder 5">
            <a:extLst>
              <a:ext uri="{FF2B5EF4-FFF2-40B4-BE49-F238E27FC236}">
                <a16:creationId xmlns:a16="http://schemas.microsoft.com/office/drawing/2014/main" id="{4D6F7F71-0E93-6D7F-E486-2BD971F2B7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322016-348A-0185-4AF0-F92ACE640B21}"/>
              </a:ext>
            </a:extLst>
          </p:cNvPr>
          <p:cNvSpPr>
            <a:spLocks noGrp="1"/>
          </p:cNvSpPr>
          <p:nvPr>
            <p:ph type="sldNum" sz="quarter" idx="12"/>
          </p:nvPr>
        </p:nvSpPr>
        <p:spPr/>
        <p:txBody>
          <a:bodyPr/>
          <a:lstStyle/>
          <a:p>
            <a:fld id="{89277076-B03F-4E5C-AC98-A0306EB012F4}" type="slidenum">
              <a:rPr lang="en-IN" smtClean="0"/>
              <a:t>‹#›</a:t>
            </a:fld>
            <a:endParaRPr lang="en-IN"/>
          </a:p>
        </p:txBody>
      </p:sp>
    </p:spTree>
    <p:extLst>
      <p:ext uri="{BB962C8B-B14F-4D97-AF65-F5344CB8AC3E}">
        <p14:creationId xmlns:p14="http://schemas.microsoft.com/office/powerpoint/2010/main" val="106352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D546-C15D-D5CE-F47C-5F6CE2F7D5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365B6B-A77E-878A-2A4F-E42E9E124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8563BC-B423-385A-22AA-7DD7BD458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5FFAB0-77A4-B06B-283D-EF932C09ED02}"/>
              </a:ext>
            </a:extLst>
          </p:cNvPr>
          <p:cNvSpPr>
            <a:spLocks noGrp="1"/>
          </p:cNvSpPr>
          <p:nvPr>
            <p:ph type="dt" sz="half" idx="10"/>
          </p:nvPr>
        </p:nvSpPr>
        <p:spPr/>
        <p:txBody>
          <a:bodyPr/>
          <a:lstStyle/>
          <a:p>
            <a:fld id="{A33352BF-B054-4F73-8B6D-9E4DC8FDE365}" type="datetimeFigureOut">
              <a:rPr lang="en-IN" smtClean="0"/>
              <a:t>13-08-2025</a:t>
            </a:fld>
            <a:endParaRPr lang="en-IN"/>
          </a:p>
        </p:txBody>
      </p:sp>
      <p:sp>
        <p:nvSpPr>
          <p:cNvPr id="6" name="Footer Placeholder 5">
            <a:extLst>
              <a:ext uri="{FF2B5EF4-FFF2-40B4-BE49-F238E27FC236}">
                <a16:creationId xmlns:a16="http://schemas.microsoft.com/office/drawing/2014/main" id="{86B0AE92-6ACE-37CC-B1B5-CFFF75809A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A75FB9-C2FB-A42D-CAA4-1C9BBE85D724}"/>
              </a:ext>
            </a:extLst>
          </p:cNvPr>
          <p:cNvSpPr>
            <a:spLocks noGrp="1"/>
          </p:cNvSpPr>
          <p:nvPr>
            <p:ph type="sldNum" sz="quarter" idx="12"/>
          </p:nvPr>
        </p:nvSpPr>
        <p:spPr/>
        <p:txBody>
          <a:bodyPr/>
          <a:lstStyle/>
          <a:p>
            <a:fld id="{89277076-B03F-4E5C-AC98-A0306EB012F4}" type="slidenum">
              <a:rPr lang="en-IN" smtClean="0"/>
              <a:t>‹#›</a:t>
            </a:fld>
            <a:endParaRPr lang="en-IN"/>
          </a:p>
        </p:txBody>
      </p:sp>
    </p:spTree>
    <p:extLst>
      <p:ext uri="{BB962C8B-B14F-4D97-AF65-F5344CB8AC3E}">
        <p14:creationId xmlns:p14="http://schemas.microsoft.com/office/powerpoint/2010/main" val="227214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105C31-5BC5-1C4B-0764-EB22DCE59B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EC3043-F435-4FC2-7E0D-7582267E57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126279-5501-49C3-5275-5EC2E112DA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352BF-B054-4F73-8B6D-9E4DC8FDE365}" type="datetimeFigureOut">
              <a:rPr lang="en-IN" smtClean="0"/>
              <a:t>13-08-2025</a:t>
            </a:fld>
            <a:endParaRPr lang="en-IN"/>
          </a:p>
        </p:txBody>
      </p:sp>
      <p:sp>
        <p:nvSpPr>
          <p:cNvPr id="5" name="Footer Placeholder 4">
            <a:extLst>
              <a:ext uri="{FF2B5EF4-FFF2-40B4-BE49-F238E27FC236}">
                <a16:creationId xmlns:a16="http://schemas.microsoft.com/office/drawing/2014/main" id="{73938EFF-B3A3-6CAA-8963-9DBBDB7566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C854E4-A398-DFE1-FC05-7C3ACEF87A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77076-B03F-4E5C-AC98-A0306EB012F4}" type="slidenum">
              <a:rPr lang="en-IN" smtClean="0"/>
              <a:t>‹#›</a:t>
            </a:fld>
            <a:endParaRPr lang="en-IN"/>
          </a:p>
        </p:txBody>
      </p:sp>
    </p:spTree>
    <p:extLst>
      <p:ext uri="{BB962C8B-B14F-4D97-AF65-F5344CB8AC3E}">
        <p14:creationId xmlns:p14="http://schemas.microsoft.com/office/powerpoint/2010/main" val="161539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atacamp.com/blog/serverless-compu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2AA6-4085-C7A9-6AB8-9F4C9842E563}"/>
              </a:ext>
            </a:extLst>
          </p:cNvPr>
          <p:cNvSpPr>
            <a:spLocks noGrp="1"/>
          </p:cNvSpPr>
          <p:nvPr>
            <p:ph type="ctrTitle"/>
          </p:nvPr>
        </p:nvSpPr>
        <p:spPr/>
        <p:txBody>
          <a:bodyPr/>
          <a:lstStyle/>
          <a:p>
            <a:r>
              <a:rPr lang="en-IN" dirty="0"/>
              <a:t>DATABRICKS SQL</a:t>
            </a:r>
          </a:p>
        </p:txBody>
      </p:sp>
    </p:spTree>
    <p:extLst>
      <p:ext uri="{BB962C8B-B14F-4D97-AF65-F5344CB8AC3E}">
        <p14:creationId xmlns:p14="http://schemas.microsoft.com/office/powerpoint/2010/main" val="3756892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9B9D75-1497-CE92-462A-75495779C87A}"/>
              </a:ext>
            </a:extLst>
          </p:cNvPr>
          <p:cNvPicPr>
            <a:picLocks noChangeAspect="1"/>
          </p:cNvPicPr>
          <p:nvPr/>
        </p:nvPicPr>
        <p:blipFill>
          <a:blip r:embed="rId2"/>
          <a:stretch>
            <a:fillRect/>
          </a:stretch>
        </p:blipFill>
        <p:spPr>
          <a:xfrm>
            <a:off x="2514289" y="1539076"/>
            <a:ext cx="7163421" cy="3779848"/>
          </a:xfrm>
          <a:prstGeom prst="rect">
            <a:avLst/>
          </a:prstGeom>
        </p:spPr>
      </p:pic>
    </p:spTree>
    <p:extLst>
      <p:ext uri="{BB962C8B-B14F-4D97-AF65-F5344CB8AC3E}">
        <p14:creationId xmlns:p14="http://schemas.microsoft.com/office/powerpoint/2010/main" val="25982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D3E4-4617-D9AD-2D6F-49B1ECE27212}"/>
              </a:ext>
            </a:extLst>
          </p:cNvPr>
          <p:cNvSpPr>
            <a:spLocks noGrp="1"/>
          </p:cNvSpPr>
          <p:nvPr>
            <p:ph type="title"/>
          </p:nvPr>
        </p:nvSpPr>
        <p:spPr/>
        <p:txBody>
          <a:bodyPr/>
          <a:lstStyle/>
          <a:p>
            <a:r>
              <a:rPr lang="en-IN" b="1" dirty="0"/>
              <a:t>Alerts</a:t>
            </a:r>
            <a:br>
              <a:rPr lang="en-IN" b="1" dirty="0"/>
            </a:br>
            <a:endParaRPr lang="en-IN" dirty="0"/>
          </a:p>
        </p:txBody>
      </p:sp>
      <p:sp>
        <p:nvSpPr>
          <p:cNvPr id="3" name="Content Placeholder 2">
            <a:extLst>
              <a:ext uri="{FF2B5EF4-FFF2-40B4-BE49-F238E27FC236}">
                <a16:creationId xmlns:a16="http://schemas.microsoft.com/office/drawing/2014/main" id="{85D29BD9-F903-6661-7B4B-48E03E167035}"/>
              </a:ext>
            </a:extLst>
          </p:cNvPr>
          <p:cNvSpPr>
            <a:spLocks noGrp="1"/>
          </p:cNvSpPr>
          <p:nvPr>
            <p:ph idx="1"/>
          </p:nvPr>
        </p:nvSpPr>
        <p:spPr/>
        <p:txBody>
          <a:bodyPr/>
          <a:lstStyle/>
          <a:p>
            <a:r>
              <a:rPr lang="en-US" dirty="0"/>
              <a:t>Alerts in Databricks SQL provide a way to monitor data changes and trigger notifications when specified conditions are met. Alerts are essential for maintaining data quality and ensuring timely responses to important changes. The alert functionality works in the following way.</a:t>
            </a:r>
          </a:p>
          <a:p>
            <a:r>
              <a:rPr lang="en-US" b="1" dirty="0"/>
              <a:t>Trigger Notifications: </a:t>
            </a:r>
            <a:r>
              <a:rPr lang="en-US" dirty="0"/>
              <a:t>Receive alerts via email, Slack, or other integrations when conditions are satisfied.</a:t>
            </a:r>
          </a:p>
          <a:p>
            <a:r>
              <a:rPr lang="en-US" b="1" dirty="0"/>
              <a:t>Proactive Monitoring:</a:t>
            </a:r>
            <a:r>
              <a:rPr lang="en-US" dirty="0"/>
              <a:t> Stay informed about critical events, such as data anomalies or system issues, in real-time.</a:t>
            </a:r>
          </a:p>
          <a:p>
            <a:endParaRPr lang="en-IN" dirty="0"/>
          </a:p>
        </p:txBody>
      </p:sp>
    </p:spTree>
    <p:extLst>
      <p:ext uri="{BB962C8B-B14F-4D97-AF65-F5344CB8AC3E}">
        <p14:creationId xmlns:p14="http://schemas.microsoft.com/office/powerpoint/2010/main" val="89421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CF46-4344-2365-B912-593D3803B5A0}"/>
              </a:ext>
            </a:extLst>
          </p:cNvPr>
          <p:cNvSpPr>
            <a:spLocks noGrp="1"/>
          </p:cNvSpPr>
          <p:nvPr>
            <p:ph type="title"/>
          </p:nvPr>
        </p:nvSpPr>
        <p:spPr/>
        <p:txBody>
          <a:bodyPr/>
          <a:lstStyle/>
          <a:p>
            <a:r>
              <a:rPr lang="en-IN" b="1" dirty="0"/>
              <a:t>Query history and profiling</a:t>
            </a:r>
            <a:br>
              <a:rPr lang="en-IN" b="1" dirty="0"/>
            </a:br>
            <a:endParaRPr lang="en-IN" dirty="0"/>
          </a:p>
        </p:txBody>
      </p:sp>
      <p:sp>
        <p:nvSpPr>
          <p:cNvPr id="3" name="Content Placeholder 2">
            <a:extLst>
              <a:ext uri="{FF2B5EF4-FFF2-40B4-BE49-F238E27FC236}">
                <a16:creationId xmlns:a16="http://schemas.microsoft.com/office/drawing/2014/main" id="{435F0452-D7C5-D2D5-3199-1361A7F21DE9}"/>
              </a:ext>
            </a:extLst>
          </p:cNvPr>
          <p:cNvSpPr>
            <a:spLocks noGrp="1"/>
          </p:cNvSpPr>
          <p:nvPr>
            <p:ph idx="1"/>
          </p:nvPr>
        </p:nvSpPr>
        <p:spPr/>
        <p:txBody>
          <a:bodyPr/>
          <a:lstStyle/>
          <a:p>
            <a:r>
              <a:rPr lang="en-US" b="1" dirty="0"/>
              <a:t>Query History: </a:t>
            </a:r>
            <a:r>
              <a:rPr lang="en-US" dirty="0"/>
              <a:t>This feature allows users to review previously executed queries, providing insights into their performance over time. It helps identify trends or recurring issues.</a:t>
            </a:r>
          </a:p>
          <a:p>
            <a:r>
              <a:rPr lang="en-US" b="1" dirty="0"/>
              <a:t>Query Profiling:</a:t>
            </a:r>
            <a:r>
              <a:rPr lang="en-US" dirty="0"/>
              <a:t> Query profiling tools analyze the efficiency of executed queries, highlighting bottlenecks and suggesting optimizations. This capability is important for improving overall query performance and resource utilization.</a:t>
            </a:r>
          </a:p>
          <a:p>
            <a:endParaRPr lang="en-IN" dirty="0"/>
          </a:p>
        </p:txBody>
      </p:sp>
    </p:spTree>
    <p:extLst>
      <p:ext uri="{BB962C8B-B14F-4D97-AF65-F5344CB8AC3E}">
        <p14:creationId xmlns:p14="http://schemas.microsoft.com/office/powerpoint/2010/main" val="132394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36D7DF-DED1-5889-C7FA-5A37F79CAAA4}"/>
              </a:ext>
            </a:extLst>
          </p:cNvPr>
          <p:cNvPicPr>
            <a:picLocks noChangeAspect="1"/>
          </p:cNvPicPr>
          <p:nvPr/>
        </p:nvPicPr>
        <p:blipFill>
          <a:blip r:embed="rId2"/>
          <a:stretch>
            <a:fillRect/>
          </a:stretch>
        </p:blipFill>
        <p:spPr>
          <a:xfrm>
            <a:off x="174171" y="272142"/>
            <a:ext cx="11898086" cy="6498771"/>
          </a:xfrm>
          <a:prstGeom prst="rect">
            <a:avLst/>
          </a:prstGeom>
        </p:spPr>
      </p:pic>
    </p:spTree>
    <p:extLst>
      <p:ext uri="{BB962C8B-B14F-4D97-AF65-F5344CB8AC3E}">
        <p14:creationId xmlns:p14="http://schemas.microsoft.com/office/powerpoint/2010/main" val="366056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59ED-7D21-EF1F-2717-C0DE7D2C7762}"/>
              </a:ext>
            </a:extLst>
          </p:cNvPr>
          <p:cNvSpPr>
            <a:spLocks noGrp="1"/>
          </p:cNvSpPr>
          <p:nvPr>
            <p:ph type="title"/>
          </p:nvPr>
        </p:nvSpPr>
        <p:spPr>
          <a:xfrm>
            <a:off x="838200" y="126134"/>
            <a:ext cx="11540836" cy="1325563"/>
          </a:xfrm>
        </p:spPr>
        <p:txBody>
          <a:bodyPr>
            <a:normAutofit fontScale="90000"/>
          </a:bodyPr>
          <a:lstStyle/>
          <a:p>
            <a:r>
              <a:rPr lang="en-US" b="1" dirty="0"/>
              <a:t>Using a Notebook with a Databricks SQL Warehouse</a:t>
            </a:r>
            <a:br>
              <a:rPr lang="en-US" b="1" dirty="0"/>
            </a:br>
            <a:endParaRPr lang="en-IN" dirty="0"/>
          </a:p>
        </p:txBody>
      </p:sp>
      <p:sp>
        <p:nvSpPr>
          <p:cNvPr id="3" name="Content Placeholder 2">
            <a:extLst>
              <a:ext uri="{FF2B5EF4-FFF2-40B4-BE49-F238E27FC236}">
                <a16:creationId xmlns:a16="http://schemas.microsoft.com/office/drawing/2014/main" id="{B725E684-8131-910E-1430-F128061649EE}"/>
              </a:ext>
            </a:extLst>
          </p:cNvPr>
          <p:cNvSpPr>
            <a:spLocks noGrp="1"/>
          </p:cNvSpPr>
          <p:nvPr>
            <p:ph idx="1"/>
          </p:nvPr>
        </p:nvSpPr>
        <p:spPr>
          <a:xfrm>
            <a:off x="214746" y="1253331"/>
            <a:ext cx="11977254" cy="4351338"/>
          </a:xfrm>
        </p:spPr>
        <p:txBody>
          <a:bodyPr/>
          <a:lstStyle/>
          <a:p>
            <a:r>
              <a:rPr lang="en-US" dirty="0"/>
              <a:t>To execute SQL queries in a notebook using your newly created SQL warehouse, follow these steps:</a:t>
            </a:r>
          </a:p>
          <a:p>
            <a:endParaRPr lang="en-US" dirty="0"/>
          </a:p>
          <a:p>
            <a:r>
              <a:rPr lang="en-US" b="1" dirty="0"/>
              <a:t>Step 1: Open or Create a Notebook</a:t>
            </a:r>
          </a:p>
          <a:p>
            <a:endParaRPr lang="en-IN" dirty="0"/>
          </a:p>
        </p:txBody>
      </p:sp>
      <p:sp>
        <p:nvSpPr>
          <p:cNvPr id="4" name="AutoShape 2" descr="Creating a new Notebook to create Databricks SQL Warehouse.">
            <a:extLst>
              <a:ext uri="{FF2B5EF4-FFF2-40B4-BE49-F238E27FC236}">
                <a16:creationId xmlns:a16="http://schemas.microsoft.com/office/drawing/2014/main" id="{4D273B83-54FA-76D2-CDF8-9D431A0246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0D1F4235-65BF-0FAB-F989-D00B6BDE71AF}"/>
              </a:ext>
            </a:extLst>
          </p:cNvPr>
          <p:cNvPicPr>
            <a:picLocks noChangeAspect="1"/>
          </p:cNvPicPr>
          <p:nvPr/>
        </p:nvPicPr>
        <p:blipFill>
          <a:blip r:embed="rId2"/>
          <a:stretch>
            <a:fillRect/>
          </a:stretch>
        </p:blipFill>
        <p:spPr>
          <a:xfrm>
            <a:off x="3237502" y="3429000"/>
            <a:ext cx="7026249" cy="2705334"/>
          </a:xfrm>
          <a:prstGeom prst="rect">
            <a:avLst/>
          </a:prstGeom>
        </p:spPr>
      </p:pic>
    </p:spTree>
    <p:extLst>
      <p:ext uri="{BB962C8B-B14F-4D97-AF65-F5344CB8AC3E}">
        <p14:creationId xmlns:p14="http://schemas.microsoft.com/office/powerpoint/2010/main" val="301877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28B5-F722-415A-42B0-53AEEFF7E566}"/>
              </a:ext>
            </a:extLst>
          </p:cNvPr>
          <p:cNvSpPr>
            <a:spLocks noGrp="1"/>
          </p:cNvSpPr>
          <p:nvPr>
            <p:ph type="title"/>
          </p:nvPr>
        </p:nvSpPr>
        <p:spPr>
          <a:xfrm>
            <a:off x="1336964" y="18255"/>
            <a:ext cx="10515600" cy="1325563"/>
          </a:xfrm>
        </p:spPr>
        <p:txBody>
          <a:bodyPr/>
          <a:lstStyle/>
          <a:p>
            <a:r>
              <a:rPr lang="en-US" b="1" dirty="0"/>
              <a:t>Step 2: Attach the SQL Warehouse</a:t>
            </a:r>
            <a:br>
              <a:rPr lang="en-US" b="1" dirty="0"/>
            </a:br>
            <a:endParaRPr lang="en-IN" dirty="0"/>
          </a:p>
        </p:txBody>
      </p:sp>
      <p:sp>
        <p:nvSpPr>
          <p:cNvPr id="3" name="Content Placeholder 2">
            <a:extLst>
              <a:ext uri="{FF2B5EF4-FFF2-40B4-BE49-F238E27FC236}">
                <a16:creationId xmlns:a16="http://schemas.microsoft.com/office/drawing/2014/main" id="{95CF6CFD-2CAB-5D7D-C06C-34BA754CE83A}"/>
              </a:ext>
            </a:extLst>
          </p:cNvPr>
          <p:cNvSpPr>
            <a:spLocks noGrp="1"/>
          </p:cNvSpPr>
          <p:nvPr>
            <p:ph idx="1"/>
          </p:nvPr>
        </p:nvSpPr>
        <p:spPr>
          <a:xfrm>
            <a:off x="90053" y="1098262"/>
            <a:ext cx="11880273" cy="4351338"/>
          </a:xfrm>
        </p:spPr>
        <p:txBody>
          <a:bodyPr/>
          <a:lstStyle/>
          <a:p>
            <a:r>
              <a:rPr lang="en-US" dirty="0"/>
              <a:t>In the </a:t>
            </a:r>
            <a:r>
              <a:rPr lang="en-US" b="1" dirty="0"/>
              <a:t>Notebook</a:t>
            </a:r>
            <a:r>
              <a:rPr lang="en-US" dirty="0"/>
              <a:t> toolbar, locate the compute selector or connect (usually displayed at the top). Click on it to open a dropdown menu showing available compute resources. Select your SQL warehouse from the list</a:t>
            </a:r>
            <a:endParaRPr lang="en-IN" dirty="0"/>
          </a:p>
        </p:txBody>
      </p:sp>
      <p:sp>
        <p:nvSpPr>
          <p:cNvPr id="4" name="AutoShape 2" descr="Attach Notebook in Databricks SQL Warehouse.">
            <a:extLst>
              <a:ext uri="{FF2B5EF4-FFF2-40B4-BE49-F238E27FC236}">
                <a16:creationId xmlns:a16="http://schemas.microsoft.com/office/drawing/2014/main" id="{7605ED0A-3D08-5087-1247-0FC9C8D163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FF96BF12-42D7-F56C-EBF4-84ABC608BBE3}"/>
              </a:ext>
            </a:extLst>
          </p:cNvPr>
          <p:cNvPicPr>
            <a:picLocks noChangeAspect="1"/>
          </p:cNvPicPr>
          <p:nvPr/>
        </p:nvPicPr>
        <p:blipFill>
          <a:blip r:embed="rId2"/>
          <a:stretch>
            <a:fillRect/>
          </a:stretch>
        </p:blipFill>
        <p:spPr>
          <a:xfrm>
            <a:off x="3077848" y="2602069"/>
            <a:ext cx="6576630" cy="3711262"/>
          </a:xfrm>
          <a:prstGeom prst="rect">
            <a:avLst/>
          </a:prstGeom>
        </p:spPr>
      </p:pic>
    </p:spTree>
    <p:extLst>
      <p:ext uri="{BB962C8B-B14F-4D97-AF65-F5344CB8AC3E}">
        <p14:creationId xmlns:p14="http://schemas.microsoft.com/office/powerpoint/2010/main" val="3968223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8E4F-EFAF-360F-0CA4-EEEC0682A684}"/>
              </a:ext>
            </a:extLst>
          </p:cNvPr>
          <p:cNvSpPr>
            <a:spLocks noGrp="1"/>
          </p:cNvSpPr>
          <p:nvPr>
            <p:ph type="title"/>
          </p:nvPr>
        </p:nvSpPr>
        <p:spPr/>
        <p:txBody>
          <a:bodyPr/>
          <a:lstStyle/>
          <a:p>
            <a:r>
              <a:rPr lang="en-US" b="1" dirty="0"/>
              <a:t>Step 3: Write SQL queries</a:t>
            </a:r>
            <a:br>
              <a:rPr lang="en-US" b="1" dirty="0"/>
            </a:br>
            <a:endParaRPr lang="en-IN" dirty="0"/>
          </a:p>
        </p:txBody>
      </p:sp>
      <p:sp>
        <p:nvSpPr>
          <p:cNvPr id="3" name="Content Placeholder 2">
            <a:extLst>
              <a:ext uri="{FF2B5EF4-FFF2-40B4-BE49-F238E27FC236}">
                <a16:creationId xmlns:a16="http://schemas.microsoft.com/office/drawing/2014/main" id="{FC896A1C-16E7-DD3C-608C-EE81733032F4}"/>
              </a:ext>
            </a:extLst>
          </p:cNvPr>
          <p:cNvSpPr>
            <a:spLocks noGrp="1"/>
          </p:cNvSpPr>
          <p:nvPr>
            <p:ph idx="1"/>
          </p:nvPr>
        </p:nvSpPr>
        <p:spPr/>
        <p:txBody>
          <a:bodyPr/>
          <a:lstStyle/>
          <a:p>
            <a:r>
              <a:rPr lang="en-US" dirty="0"/>
              <a:t>Once attached, you can create cells in your notebook for SQL queries. Use the %</a:t>
            </a:r>
            <a:r>
              <a:rPr lang="en-US" dirty="0" err="1"/>
              <a:t>sql</a:t>
            </a:r>
            <a:r>
              <a:rPr lang="en-US" dirty="0"/>
              <a:t> magic command to execute SQL queries in the notebook.</a:t>
            </a:r>
            <a:endParaRPr lang="en-IN" dirty="0"/>
          </a:p>
        </p:txBody>
      </p:sp>
      <p:pic>
        <p:nvPicPr>
          <p:cNvPr id="6" name="Picture 5">
            <a:extLst>
              <a:ext uri="{FF2B5EF4-FFF2-40B4-BE49-F238E27FC236}">
                <a16:creationId xmlns:a16="http://schemas.microsoft.com/office/drawing/2014/main" id="{8AD67AD8-4430-22D8-523B-21A47A7B35C6}"/>
              </a:ext>
            </a:extLst>
          </p:cNvPr>
          <p:cNvPicPr>
            <a:picLocks noChangeAspect="1"/>
          </p:cNvPicPr>
          <p:nvPr/>
        </p:nvPicPr>
        <p:blipFill>
          <a:blip r:embed="rId2"/>
          <a:stretch>
            <a:fillRect/>
          </a:stretch>
        </p:blipFill>
        <p:spPr>
          <a:xfrm>
            <a:off x="2754650" y="3721236"/>
            <a:ext cx="7513971" cy="2179509"/>
          </a:xfrm>
          <a:prstGeom prst="rect">
            <a:avLst/>
          </a:prstGeom>
        </p:spPr>
      </p:pic>
    </p:spTree>
    <p:extLst>
      <p:ext uri="{BB962C8B-B14F-4D97-AF65-F5344CB8AC3E}">
        <p14:creationId xmlns:p14="http://schemas.microsoft.com/office/powerpoint/2010/main" val="326396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E410-163C-E2E7-8732-2E6E03178B06}"/>
              </a:ext>
            </a:extLst>
          </p:cNvPr>
          <p:cNvSpPr>
            <a:spLocks noGrp="1"/>
          </p:cNvSpPr>
          <p:nvPr>
            <p:ph type="title"/>
          </p:nvPr>
        </p:nvSpPr>
        <p:spPr/>
        <p:txBody>
          <a:bodyPr/>
          <a:lstStyle/>
          <a:p>
            <a:r>
              <a:rPr lang="en-IN" b="1" dirty="0"/>
              <a:t> Databricks SQL</a:t>
            </a:r>
            <a:br>
              <a:rPr lang="en-IN" b="1" dirty="0"/>
            </a:br>
            <a:endParaRPr lang="en-IN" dirty="0"/>
          </a:p>
        </p:txBody>
      </p:sp>
      <p:sp>
        <p:nvSpPr>
          <p:cNvPr id="3" name="Content Placeholder 2">
            <a:extLst>
              <a:ext uri="{FF2B5EF4-FFF2-40B4-BE49-F238E27FC236}">
                <a16:creationId xmlns:a16="http://schemas.microsoft.com/office/drawing/2014/main" id="{6B804FAC-6AE0-36DB-FB41-2F5E4B5D33BC}"/>
              </a:ext>
            </a:extLst>
          </p:cNvPr>
          <p:cNvSpPr>
            <a:spLocks noGrp="1"/>
          </p:cNvSpPr>
          <p:nvPr>
            <p:ph idx="1"/>
          </p:nvPr>
        </p:nvSpPr>
        <p:spPr/>
        <p:txBody>
          <a:bodyPr/>
          <a:lstStyle/>
          <a:p>
            <a:r>
              <a:rPr lang="en-IN" dirty="0"/>
              <a:t>Databricks SQL is a powerful and performant query engine designed for running SQL queries on your data lake. It allows data analysts and data scientists to directly query data stored in various formats (like Delta Lake, Parquet, and CSV) using standard SQL. </a:t>
            </a:r>
          </a:p>
          <a:p>
            <a:r>
              <a:rPr lang="en-IN" dirty="0"/>
              <a:t>This eliminates the need for complex ETL pipelines for many common analytical tasks.</a:t>
            </a:r>
          </a:p>
          <a:p>
            <a:endParaRPr lang="en-IN" dirty="0"/>
          </a:p>
        </p:txBody>
      </p:sp>
    </p:spTree>
    <p:extLst>
      <p:ext uri="{BB962C8B-B14F-4D97-AF65-F5344CB8AC3E}">
        <p14:creationId xmlns:p14="http://schemas.microsoft.com/office/powerpoint/2010/main" val="48973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77881-7D58-DFEC-BB8E-59AE7A4D3F66}"/>
              </a:ext>
            </a:extLst>
          </p:cNvPr>
          <p:cNvSpPr>
            <a:spLocks noGrp="1"/>
          </p:cNvSpPr>
          <p:nvPr>
            <p:ph idx="1"/>
          </p:nvPr>
        </p:nvSpPr>
        <p:spPr/>
        <p:txBody>
          <a:bodyPr/>
          <a:lstStyle/>
          <a:p>
            <a:r>
              <a:rPr lang="en-US" dirty="0"/>
              <a:t>Databricks SQL is a robust analytics tool within the Databricks Lakehouse platform that allows data professionals to run SQL queries, analyze data, and create interactive dashboards.</a:t>
            </a:r>
          </a:p>
          <a:p>
            <a:r>
              <a:rPr lang="en-US" dirty="0"/>
              <a:t> Designed with a </a:t>
            </a:r>
            <a:r>
              <a:rPr lang="en-US" b="1" dirty="0">
                <a:hlinkClick r:id="rId2"/>
              </a:rPr>
              <a:t>serverless architecture</a:t>
            </a:r>
            <a:r>
              <a:rPr lang="en-US" dirty="0"/>
              <a:t>, Databricks SQL combines the flexibility of data lakes with the governance and performance capabilities of data warehouses.</a:t>
            </a:r>
          </a:p>
          <a:p>
            <a:r>
              <a:rPr lang="en-US" dirty="0"/>
              <a:t>The key components of Databricks SQL include SQL Warehouses, SQL Editors, and SQL Dashboards. </a:t>
            </a:r>
          </a:p>
          <a:p>
            <a:endParaRPr lang="en-IN" dirty="0"/>
          </a:p>
        </p:txBody>
      </p:sp>
    </p:spTree>
    <p:extLst>
      <p:ext uri="{BB962C8B-B14F-4D97-AF65-F5344CB8AC3E}">
        <p14:creationId xmlns:p14="http://schemas.microsoft.com/office/powerpoint/2010/main" val="255776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8FC3-8D1D-0122-4AF1-BD6C053A8EDF}"/>
              </a:ext>
            </a:extLst>
          </p:cNvPr>
          <p:cNvSpPr>
            <a:spLocks noGrp="1"/>
          </p:cNvSpPr>
          <p:nvPr>
            <p:ph type="title"/>
          </p:nvPr>
        </p:nvSpPr>
        <p:spPr/>
        <p:txBody>
          <a:bodyPr/>
          <a:lstStyle/>
          <a:p>
            <a:r>
              <a:rPr lang="en-US" b="1" dirty="0"/>
              <a:t>Core Components of Databricks SQL</a:t>
            </a:r>
          </a:p>
        </p:txBody>
      </p:sp>
      <p:sp>
        <p:nvSpPr>
          <p:cNvPr id="3" name="Content Placeholder 2">
            <a:extLst>
              <a:ext uri="{FF2B5EF4-FFF2-40B4-BE49-F238E27FC236}">
                <a16:creationId xmlns:a16="http://schemas.microsoft.com/office/drawing/2014/main" id="{C45B999A-A5AE-EA2E-757B-72A25BECEBAD}"/>
              </a:ext>
            </a:extLst>
          </p:cNvPr>
          <p:cNvSpPr>
            <a:spLocks noGrp="1"/>
          </p:cNvSpPr>
          <p:nvPr>
            <p:ph idx="1"/>
          </p:nvPr>
        </p:nvSpPr>
        <p:spPr/>
        <p:txBody>
          <a:bodyPr/>
          <a:lstStyle/>
          <a:p>
            <a:r>
              <a:rPr lang="en-IN" b="1" dirty="0"/>
              <a:t>SQL Warehouses</a:t>
            </a:r>
          </a:p>
          <a:p>
            <a:r>
              <a:rPr lang="en-IN" b="1" dirty="0"/>
              <a:t>SQL Editor</a:t>
            </a:r>
          </a:p>
          <a:p>
            <a:r>
              <a:rPr lang="en-IN" b="1" dirty="0"/>
              <a:t>Dashboards</a:t>
            </a:r>
          </a:p>
          <a:p>
            <a:r>
              <a:rPr lang="en-IN" b="1" dirty="0"/>
              <a:t>Alerts</a:t>
            </a:r>
          </a:p>
          <a:p>
            <a:r>
              <a:rPr lang="en-IN" b="1" dirty="0"/>
              <a:t>Query history and profiling</a:t>
            </a:r>
          </a:p>
          <a:p>
            <a:endParaRPr lang="en-IN" dirty="0"/>
          </a:p>
        </p:txBody>
      </p:sp>
    </p:spTree>
    <p:extLst>
      <p:ext uri="{BB962C8B-B14F-4D97-AF65-F5344CB8AC3E}">
        <p14:creationId xmlns:p14="http://schemas.microsoft.com/office/powerpoint/2010/main" val="179307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3AC8-59C3-0EAB-A57C-854B8413364E}"/>
              </a:ext>
            </a:extLst>
          </p:cNvPr>
          <p:cNvSpPr>
            <a:spLocks noGrp="1"/>
          </p:cNvSpPr>
          <p:nvPr>
            <p:ph type="title"/>
          </p:nvPr>
        </p:nvSpPr>
        <p:spPr>
          <a:xfrm>
            <a:off x="2334491" y="0"/>
            <a:ext cx="10515600" cy="1325563"/>
          </a:xfrm>
        </p:spPr>
        <p:txBody>
          <a:bodyPr/>
          <a:lstStyle/>
          <a:p>
            <a:r>
              <a:rPr lang="en-IN" b="1" dirty="0"/>
              <a:t>SQL Warehouses</a:t>
            </a:r>
            <a:br>
              <a:rPr lang="en-IN" b="1" dirty="0"/>
            </a:br>
            <a:endParaRPr lang="en-IN" dirty="0"/>
          </a:p>
        </p:txBody>
      </p:sp>
      <p:sp>
        <p:nvSpPr>
          <p:cNvPr id="3" name="Content Placeholder 2">
            <a:extLst>
              <a:ext uri="{FF2B5EF4-FFF2-40B4-BE49-F238E27FC236}">
                <a16:creationId xmlns:a16="http://schemas.microsoft.com/office/drawing/2014/main" id="{32BEDBE3-5AEB-2C5B-36F9-DE6DBF4DF96E}"/>
              </a:ext>
            </a:extLst>
          </p:cNvPr>
          <p:cNvSpPr>
            <a:spLocks noGrp="1"/>
          </p:cNvSpPr>
          <p:nvPr>
            <p:ph idx="1"/>
          </p:nvPr>
        </p:nvSpPr>
        <p:spPr>
          <a:xfrm>
            <a:off x="131617" y="1325563"/>
            <a:ext cx="11693237" cy="5335010"/>
          </a:xfrm>
        </p:spPr>
        <p:txBody>
          <a:bodyPr>
            <a:normAutofit fontScale="92500" lnSpcReduction="20000"/>
          </a:bodyPr>
          <a:lstStyle/>
          <a:p>
            <a:r>
              <a:rPr lang="en-US" dirty="0"/>
              <a:t>SQL Warehouses serve as the computational resources for executing SQL queries in Databricks SQL. They are designed to handle varying workloads and provide performance optimizations based on the type of warehouse selected. There are three main types of SQL Warehouses:</a:t>
            </a:r>
          </a:p>
          <a:p>
            <a:r>
              <a:rPr lang="en-US" b="1" dirty="0"/>
              <a:t>Classic:</a:t>
            </a:r>
            <a:r>
              <a:rPr lang="en-US" dirty="0"/>
              <a:t> This type supports basic functionalities and is suitable for entry-level performance. It utilizes the existing compute layer in your cloud account but lacks advanced features like Intelligent Workload Management (IWM) and Predictive IO.</a:t>
            </a:r>
          </a:p>
          <a:p>
            <a:r>
              <a:rPr lang="en-US" b="1" dirty="0"/>
              <a:t>Pro:</a:t>
            </a:r>
            <a:r>
              <a:rPr lang="en-US" dirty="0"/>
              <a:t> Pro SQL Warehouses offer enhanced performance with support for Photon, a vectorized query engine that speeds up SQL operations and improves security options.</a:t>
            </a:r>
          </a:p>
          <a:p>
            <a:r>
              <a:rPr lang="en-US" b="1" dirty="0"/>
              <a:t>Serverless </a:t>
            </a:r>
            <a:r>
              <a:rPr lang="en-US" dirty="0"/>
              <a:t>Eliminates infrastructure management by automatically provisioning resources, scaling elastically, and ensuring low-latency query execution. They are ideal for environments with fluctuating workloads and offer cost-effective performance.</a:t>
            </a:r>
          </a:p>
          <a:p>
            <a:pPr marL="0" indent="0">
              <a:buNone/>
            </a:pPr>
            <a:br>
              <a:rPr lang="en-US" dirty="0"/>
            </a:br>
            <a:endParaRPr lang="en-IN" dirty="0"/>
          </a:p>
        </p:txBody>
      </p:sp>
    </p:spTree>
    <p:extLst>
      <p:ext uri="{BB962C8B-B14F-4D97-AF65-F5344CB8AC3E}">
        <p14:creationId xmlns:p14="http://schemas.microsoft.com/office/powerpoint/2010/main" val="218155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Warehouse in Databricks SQL.">
            <a:extLst>
              <a:ext uri="{FF2B5EF4-FFF2-40B4-BE49-F238E27FC236}">
                <a16:creationId xmlns:a16="http://schemas.microsoft.com/office/drawing/2014/main" id="{99409575-0728-33DA-E14C-BA8203713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4888"/>
            <a:ext cx="12192000" cy="484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27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16B7-F621-48E1-7126-92240E595517}"/>
              </a:ext>
            </a:extLst>
          </p:cNvPr>
          <p:cNvSpPr>
            <a:spLocks noGrp="1"/>
          </p:cNvSpPr>
          <p:nvPr>
            <p:ph type="title"/>
          </p:nvPr>
        </p:nvSpPr>
        <p:spPr/>
        <p:txBody>
          <a:bodyPr/>
          <a:lstStyle/>
          <a:p>
            <a:r>
              <a:rPr lang="en-IN" b="1" dirty="0"/>
              <a:t>SQL Editor</a:t>
            </a:r>
            <a:br>
              <a:rPr lang="en-IN" b="1" dirty="0"/>
            </a:br>
            <a:endParaRPr lang="en-IN" dirty="0"/>
          </a:p>
        </p:txBody>
      </p:sp>
      <p:sp>
        <p:nvSpPr>
          <p:cNvPr id="3" name="Content Placeholder 2">
            <a:extLst>
              <a:ext uri="{FF2B5EF4-FFF2-40B4-BE49-F238E27FC236}">
                <a16:creationId xmlns:a16="http://schemas.microsoft.com/office/drawing/2014/main" id="{B28822FA-62E5-3E34-A5C4-4E5316BFEABB}"/>
              </a:ext>
            </a:extLst>
          </p:cNvPr>
          <p:cNvSpPr>
            <a:spLocks noGrp="1"/>
          </p:cNvSpPr>
          <p:nvPr>
            <p:ph idx="1"/>
          </p:nvPr>
        </p:nvSpPr>
        <p:spPr/>
        <p:txBody>
          <a:bodyPr>
            <a:normAutofit fontScale="92500" lnSpcReduction="20000"/>
          </a:bodyPr>
          <a:lstStyle/>
          <a:p>
            <a:r>
              <a:rPr lang="en-US" dirty="0"/>
              <a:t>The SQL Editor is a user-friendly interface that enables users to write, execute, and manage SQL queries. Key features of the SQL Editor include:</a:t>
            </a:r>
          </a:p>
          <a:p>
            <a:r>
              <a:rPr lang="en-US" b="1" dirty="0"/>
              <a:t>Intuitive Querying:</a:t>
            </a:r>
            <a:r>
              <a:rPr lang="en-US" dirty="0"/>
              <a:t> Supports syntax highlighting, autocomplete, and error detection for efficient query writing.</a:t>
            </a:r>
          </a:p>
          <a:p>
            <a:r>
              <a:rPr lang="en-US" b="1" dirty="0"/>
              <a:t>Data Preview:</a:t>
            </a:r>
            <a:r>
              <a:rPr lang="en-US" dirty="0"/>
              <a:t> Users can preview data directly within the editor, making it easier to understand datasets before executing complex queries.</a:t>
            </a:r>
          </a:p>
          <a:p>
            <a:r>
              <a:rPr lang="en-US" b="1" dirty="0"/>
              <a:t>Query Result Caching:</a:t>
            </a:r>
            <a:r>
              <a:rPr lang="en-US" dirty="0"/>
              <a:t> This feature enhances performance by caching previous query results, allowing for faster response times on repeated queries.</a:t>
            </a:r>
          </a:p>
          <a:p>
            <a:r>
              <a:rPr lang="en-US" b="1" dirty="0"/>
              <a:t>Parameterized Queries:</a:t>
            </a:r>
            <a:r>
              <a:rPr lang="en-US" dirty="0"/>
              <a:t> Users can create dynamic queries by incorporating parameters, which simplifies the process of running similar queries with different values.</a:t>
            </a:r>
          </a:p>
          <a:p>
            <a:endParaRPr lang="en-IN" dirty="0"/>
          </a:p>
        </p:txBody>
      </p:sp>
    </p:spTree>
    <p:extLst>
      <p:ext uri="{BB962C8B-B14F-4D97-AF65-F5344CB8AC3E}">
        <p14:creationId xmlns:p14="http://schemas.microsoft.com/office/powerpoint/2010/main" val="91490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C845B3-35AC-292C-5DC4-DC3AEF4D35E5}"/>
              </a:ext>
            </a:extLst>
          </p:cNvPr>
          <p:cNvPicPr>
            <a:picLocks noChangeAspect="1"/>
          </p:cNvPicPr>
          <p:nvPr/>
        </p:nvPicPr>
        <p:blipFill>
          <a:blip r:embed="rId2"/>
          <a:stretch>
            <a:fillRect/>
          </a:stretch>
        </p:blipFill>
        <p:spPr>
          <a:xfrm>
            <a:off x="2548582" y="1714351"/>
            <a:ext cx="7094835" cy="3429297"/>
          </a:xfrm>
          <a:prstGeom prst="rect">
            <a:avLst/>
          </a:prstGeom>
        </p:spPr>
      </p:pic>
    </p:spTree>
    <p:extLst>
      <p:ext uri="{BB962C8B-B14F-4D97-AF65-F5344CB8AC3E}">
        <p14:creationId xmlns:p14="http://schemas.microsoft.com/office/powerpoint/2010/main" val="345010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C933-17D4-5D74-2D70-E2BDFE6D2849}"/>
              </a:ext>
            </a:extLst>
          </p:cNvPr>
          <p:cNvSpPr>
            <a:spLocks noGrp="1"/>
          </p:cNvSpPr>
          <p:nvPr>
            <p:ph type="title"/>
          </p:nvPr>
        </p:nvSpPr>
        <p:spPr/>
        <p:txBody>
          <a:bodyPr/>
          <a:lstStyle/>
          <a:p>
            <a:r>
              <a:rPr lang="en-IN" b="1" dirty="0"/>
              <a:t>Dashboards</a:t>
            </a:r>
            <a:br>
              <a:rPr lang="en-IN" b="1" dirty="0"/>
            </a:br>
            <a:endParaRPr lang="en-IN" dirty="0"/>
          </a:p>
        </p:txBody>
      </p:sp>
      <p:sp>
        <p:nvSpPr>
          <p:cNvPr id="3" name="Content Placeholder 2">
            <a:extLst>
              <a:ext uri="{FF2B5EF4-FFF2-40B4-BE49-F238E27FC236}">
                <a16:creationId xmlns:a16="http://schemas.microsoft.com/office/drawing/2014/main" id="{6379900A-6BF0-C283-371A-4C8E61E6C5F3}"/>
              </a:ext>
            </a:extLst>
          </p:cNvPr>
          <p:cNvSpPr>
            <a:spLocks noGrp="1"/>
          </p:cNvSpPr>
          <p:nvPr>
            <p:ph idx="1"/>
          </p:nvPr>
        </p:nvSpPr>
        <p:spPr/>
        <p:txBody>
          <a:bodyPr>
            <a:normAutofit lnSpcReduction="10000"/>
          </a:bodyPr>
          <a:lstStyle/>
          <a:p>
            <a:r>
              <a:rPr lang="en-US" dirty="0"/>
              <a:t>Dashboards enable data visualization by transforming query results into interactive charts, graphs, and widgets. Dashboards are ideal for monitoring key metrics and communicating insights effectively across an organization. The key capabilities of dashboards include the following:</a:t>
            </a:r>
          </a:p>
          <a:p>
            <a:r>
              <a:rPr lang="en-US" b="1" dirty="0"/>
              <a:t>Real-Time Analytics: </a:t>
            </a:r>
            <a:r>
              <a:rPr lang="en-US" dirty="0"/>
              <a:t>Automatically refresh dashboards based on live query results.</a:t>
            </a:r>
          </a:p>
          <a:p>
            <a:r>
              <a:rPr lang="en-US" b="1" dirty="0"/>
              <a:t>Collaboration:</a:t>
            </a:r>
            <a:r>
              <a:rPr lang="en-US" dirty="0"/>
              <a:t> Share dashboards across teams to promote data-driven decisions.</a:t>
            </a:r>
          </a:p>
          <a:p>
            <a:r>
              <a:rPr lang="en-US" b="1" dirty="0"/>
              <a:t>Customization:</a:t>
            </a:r>
            <a:r>
              <a:rPr lang="en-US" dirty="0"/>
              <a:t> Choose from a variety of visualization types and layout options to suit specific needs.</a:t>
            </a:r>
          </a:p>
          <a:p>
            <a:endParaRPr lang="en-IN" dirty="0"/>
          </a:p>
        </p:txBody>
      </p:sp>
    </p:spTree>
    <p:extLst>
      <p:ext uri="{BB962C8B-B14F-4D97-AF65-F5344CB8AC3E}">
        <p14:creationId xmlns:p14="http://schemas.microsoft.com/office/powerpoint/2010/main" val="2689042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765</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DATABRICKS SQL</vt:lpstr>
      <vt:lpstr> Databricks SQL </vt:lpstr>
      <vt:lpstr>PowerPoint Presentation</vt:lpstr>
      <vt:lpstr>Core Components of Databricks SQL</vt:lpstr>
      <vt:lpstr>SQL Warehouses </vt:lpstr>
      <vt:lpstr>PowerPoint Presentation</vt:lpstr>
      <vt:lpstr>SQL Editor </vt:lpstr>
      <vt:lpstr>PowerPoint Presentation</vt:lpstr>
      <vt:lpstr>Dashboards </vt:lpstr>
      <vt:lpstr>PowerPoint Presentation</vt:lpstr>
      <vt:lpstr>Alerts </vt:lpstr>
      <vt:lpstr>Query history and profiling </vt:lpstr>
      <vt:lpstr>PowerPoint Presentation</vt:lpstr>
      <vt:lpstr>Using a Notebook with a Databricks SQL Warehouse </vt:lpstr>
      <vt:lpstr>Step 2: Attach the SQL Warehouse </vt:lpstr>
      <vt:lpstr>Step 3: Write SQL queries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Data Engineering</dc:creator>
  <cp:lastModifiedBy>Data Engineering</cp:lastModifiedBy>
  <cp:revision>7</cp:revision>
  <dcterms:created xsi:type="dcterms:W3CDTF">2025-08-13T12:44:52Z</dcterms:created>
  <dcterms:modified xsi:type="dcterms:W3CDTF">2025-08-14T03:44:37Z</dcterms:modified>
</cp:coreProperties>
</file>