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FD51-AA1A-AD35-414A-A6B5A77D4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A0B56-F3B1-1391-6117-8973093FB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DC719-1EAA-9610-F3FE-D81AA62C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33D8-72CB-4568-B50B-02034B820366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EE6CA-6744-39CC-5527-44E15227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BE28-297F-D376-5647-4B7720AD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DDE3-A488-4B35-A4B7-220E6437F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91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EAC2-FC66-7C31-260D-BF623CB3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3A649-6B34-6CE1-7A5A-3323A8EE5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AF20E-C09B-92E0-2D60-A95714FA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33D8-72CB-4568-B50B-02034B820366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9374E-623E-BE4F-37AE-FFEE9751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3B831-A4C3-CED3-D29E-9FCFCC79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DDE3-A488-4B35-A4B7-220E6437F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29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7F85E2-2236-25F0-1CA7-B98FD972E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BEAD3-669E-F167-D28E-55C36C4F7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0362A-5F71-6FF6-AB21-4B9BACC1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33D8-72CB-4568-B50B-02034B820366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7B573-48E3-F7CD-9652-1D8A3811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F7865-0D3D-3EA9-6BEE-7E53CF551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DDE3-A488-4B35-A4B7-220E6437F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16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1F87-CA4E-1A13-6203-8940907B2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6FC94-8EE1-F316-50AC-E72F5D8C6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A2880-39F8-3F95-28CE-0AC66461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33D8-72CB-4568-B50B-02034B820366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81967-3CC2-A39E-8876-0C39500C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63626-0F54-1F04-82E7-BC6D10040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DDE3-A488-4B35-A4B7-220E6437F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7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7187-BC4A-0BDA-1A96-765F73477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E67C1-611E-1715-8340-FBFBE147E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BA770-47EE-FF0A-A20B-2C9F7A40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33D8-72CB-4568-B50B-02034B820366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AE6E8-64C0-4A7C-AC94-4B8D8569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EB9C4-2B1E-FA22-3FB8-AFEFBDD5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DDE3-A488-4B35-A4B7-220E6437F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44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E4C18-E64E-4704-12CA-8C6B3CFF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EDDEA-9562-2D96-264C-4843D5C5B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76F01-A3CF-E2E1-9AB0-73D5A4572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9C285-2154-9E81-E0CC-4F776B9DA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33D8-72CB-4568-B50B-02034B820366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43D9B-00A1-A0AE-00AA-C7E17708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E9533-7D1F-BC8C-3978-B741EB95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DDE3-A488-4B35-A4B7-220E6437F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2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10BB-7C1C-D4CE-4F3E-37F59F18B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3B6DB-EE58-A954-8655-42221EB02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6B887-3F84-C6BA-AF2A-C7278239C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578483-B133-DC2E-F6AF-6CE0C4BFC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66DFD-0CAB-2288-7C89-E279778B1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08E86-930F-4E36-5DD2-65EDBFF3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33D8-72CB-4568-B50B-02034B820366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7A6AF8-147C-62AD-8CEF-51AB29493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F5A704-575E-4DF3-BEDA-A1063D00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DDE3-A488-4B35-A4B7-220E6437F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35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4B615-2DF0-0CCC-BB5C-6E4731CC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519BC-659A-8948-800C-B754BAAA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33D8-72CB-4568-B50B-02034B820366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03B21-660E-9F16-3778-84F1840A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83639-EE21-187F-F26F-516CFC24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DDE3-A488-4B35-A4B7-220E6437F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17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1FF75-7314-0E72-CAFA-5E11EC4AA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33D8-72CB-4568-B50B-02034B820366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DAB60-E939-D02B-07F6-CF316762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5FD2D-8C92-63DB-DE1B-CA850002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DDE3-A488-4B35-A4B7-220E6437F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92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50F3-E4B9-2D49-2E28-C896CA4C3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B05E-0970-374E-3DFD-4B454EB66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86584-58F6-453D-55C2-3AC5B90D6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C8440-BA5B-A66A-385F-CC01FD43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33D8-72CB-4568-B50B-02034B820366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F7DD0-00BA-66EB-2218-71959B9E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F6FB4-B883-5C12-1933-C387D9E6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DDE3-A488-4B35-A4B7-220E6437F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97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809B8-EEA2-A3E5-26AA-74A94623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98D04-07CE-D2F3-7C1C-8AB13C842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F2BA8-1A44-234A-1023-52632FFE0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EA7D9-C499-C4FF-4931-C5EF65900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33D8-72CB-4568-B50B-02034B820366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49BD5-72DA-10C5-F34F-99C31451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E449D-BEEB-C469-DBF0-BDF8AF7D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DDE3-A488-4B35-A4B7-220E6437F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98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A671D-DE48-65E2-26B4-B3E161C2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E1FE1-B553-3F46-08D9-1B3FF4B20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BF4A1-FFA8-898F-0B3A-6037999F4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433D8-72CB-4568-B50B-02034B820366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81FAE-E787-EF20-2B4D-BF48B1C8F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513E4-476B-D59C-9375-2CCB403E9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DDDE3-A488-4B35-A4B7-220E6437F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29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076E2F-BBCD-1536-B241-8B9140DEC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1050"/>
            <a:ext cx="12192000" cy="573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0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A87E03-2E30-34EB-944E-12EC3669D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7825"/>
            <a:ext cx="12192000" cy="446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Data Engineering</dc:creator>
  <cp:lastModifiedBy>Data Engineering</cp:lastModifiedBy>
  <cp:revision>1</cp:revision>
  <dcterms:created xsi:type="dcterms:W3CDTF">2025-08-13T23:27:14Z</dcterms:created>
  <dcterms:modified xsi:type="dcterms:W3CDTF">2025-08-13T23:27:14Z</dcterms:modified>
</cp:coreProperties>
</file>