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C1CC-B5AF-2E6B-0A61-09E7790B4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B33FB-2D51-ED5C-065E-D4A629C57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4CB4B-71E0-AA2F-75F4-DA3AA8E7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4F27-FE07-4139-A0C2-056D6D7C16E5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D2137-2053-99D9-33AA-A490E6A5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EF95A-4A2A-DF11-7BF9-35AA9357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F3E5-D4A5-449B-BDA7-C4CAD0AF5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59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86D3-BACB-6533-05A6-F68CD47F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B755A-20ED-922C-B35D-8E19CE253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14265-B510-9D1C-C527-80FB1AC3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4F27-FE07-4139-A0C2-056D6D7C16E5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701B7-8E03-9E99-9DF1-3B599EED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EE0AF-A7B9-374B-57AB-0706620F8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F3E5-D4A5-449B-BDA7-C4CAD0AF5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91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1F0A2C-C7ED-FEDD-942C-56EF57177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D9437-5D6A-E8A1-0FF7-0DAE0FD2B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30C00-CA5C-63BC-57CE-8A36BF46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4F27-FE07-4139-A0C2-056D6D7C16E5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12E7C-6A6F-FCA6-28D2-EF3AD4AA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A7FF4-451D-4745-4815-7D8408638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F3E5-D4A5-449B-BDA7-C4CAD0AF5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93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A7B3-EDD2-E36C-D849-E7AC2854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335AA-9553-7A22-2018-558A01EFA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A427F-30A5-E10E-59B6-9B35833A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4F27-FE07-4139-A0C2-056D6D7C16E5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C59BA-5E7A-01EF-8AC7-1686F80B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1ACBF-FCB6-6C56-01D3-74E95156D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F3E5-D4A5-449B-BDA7-C4CAD0AF5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4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3FF9-E397-A83D-49DB-AA8D9879F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4E96F-AC83-3D3A-DB73-3181D6E0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FEB1C-DA4D-A81D-6EE1-8F10A819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4F27-FE07-4139-A0C2-056D6D7C16E5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EDA6B-57C8-F9C9-96A7-1F8C67C9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4E18A-69B6-F14A-722D-AEEDD4925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F3E5-D4A5-449B-BDA7-C4CAD0AF5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40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7FD2-8ECB-1B20-33B8-1E3FDA4B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71128-17B8-814B-3DCA-A76AFC46C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1C217-B72C-3919-CACB-C8BA608AB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E6083-F888-A0FD-4177-CD7205A6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4F27-FE07-4139-A0C2-056D6D7C16E5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953D0-1BE7-CE4D-2200-8CB4A7EF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8D358-8021-9AC5-40B0-2F3BF912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F3E5-D4A5-449B-BDA7-C4CAD0AF5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21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11F2-BCB9-47C5-1734-626C23DF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5A5F3-B178-6047-3B4D-0AA4B4981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B8EDA-B416-28E7-E82C-B9D041BE9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666290-50F1-BADD-749B-5770F8944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3A678-9717-6ECC-837D-E37A0EC2D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E9164F-C8C8-D54C-3EDB-2891BA109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4F27-FE07-4139-A0C2-056D6D7C16E5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EBB79-E637-DCB9-C03B-947B44F45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A51E8-3E8A-F2BF-8236-DB2AC58C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F3E5-D4A5-449B-BDA7-C4CAD0AF5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26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A745E-7778-1C42-CF83-F3BCC06E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B8A77-DCD9-A552-9F12-B9171136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4F27-FE07-4139-A0C2-056D6D7C16E5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AEACD-361B-A12F-D27D-D74ABB59E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D8201-6740-C89C-C63A-5C8A828D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F3E5-D4A5-449B-BDA7-C4CAD0AF5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59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E8B3F4-AB17-3E01-8591-62EE8F67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4F27-FE07-4139-A0C2-056D6D7C16E5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AEEF6-E7C8-A372-B82B-ADBB6D7C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85D2E-2357-BC86-8F05-8AB9D05D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F3E5-D4A5-449B-BDA7-C4CAD0AF5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85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6318-2AFB-328E-26B0-CAE326978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E46AC-9E23-E456-3502-2CC11AAFF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38A78-3158-F6D0-8FA1-2FE0C035F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B36A0-774A-8CEE-F57B-1B93FE7B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4F27-FE07-4139-A0C2-056D6D7C16E5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ACB14-2D9B-0EC5-DF30-640F47AA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CF80A-2569-A801-D8AE-8FE2E879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F3E5-D4A5-449B-BDA7-C4CAD0AF5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30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F383-5C4B-C0FF-FE2A-223887795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8E64C7-6512-87AC-7544-357708038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B753F-E85B-318B-FB92-887BE1552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C04B1-DDE2-AC44-1D50-53C80C8F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4F27-FE07-4139-A0C2-056D6D7C16E5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BF171-B5E8-BB4B-9ABE-CCBFF42E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8FE35-AF97-7947-CDA1-696FD410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F3E5-D4A5-449B-BDA7-C4CAD0AF5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12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0AD4B6-7DF4-2481-50CF-3AFA048BE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9502C-8670-0341-FA18-B4CFBE3C6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86B6E-8695-CDD5-8C7C-804FD787B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4F27-FE07-4139-A0C2-056D6D7C16E5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912E2-A478-2C2C-1B7F-F7510C8D0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C47A0-1D3C-60F8-D081-EC59FC57B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F3E5-D4A5-449B-BDA7-C4CAD0AF5C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93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CBD5F-05C2-99EE-01CB-DCAFF7EC5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Dbt-databricks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575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6AB1E5-1125-DD8A-B16A-B1BAF2FB7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543"/>
            <a:ext cx="12192000" cy="630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4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14AD-9D41-7EE6-67C8-C16868FD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D31CF-5D91-9F0B-D711-27D4AA74A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876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Dbt-databricks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Data Engineering</dc:creator>
  <cp:lastModifiedBy>Data Engineering</cp:lastModifiedBy>
  <cp:revision>2</cp:revision>
  <dcterms:created xsi:type="dcterms:W3CDTF">2025-08-19T14:47:50Z</dcterms:created>
  <dcterms:modified xsi:type="dcterms:W3CDTF">2025-08-20T13:19:56Z</dcterms:modified>
</cp:coreProperties>
</file>