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1AC8-7BBD-F647-521A-BC69FB8CA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7B148-086D-423B-BF1B-9E0C3AC54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47D7-CEB2-AE88-1885-F8E5D76B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A593-463D-4415-83DC-4939F305B04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4C94C-F264-E2B9-C305-667B457A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28B52-C062-2FBE-FBE0-D2E8E903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66FB-C69E-45D0-9287-82003DAF5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04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AFB2-F6A0-68AB-05D4-C3C70FD2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C6F12-DB13-8BAF-B643-34EF774FD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2CC5-C117-1C1F-D41B-AB2CF162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A593-463D-4415-83DC-4939F305B04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F800E-35FF-922C-2841-18FD70F6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5C96-57EE-851D-FE7B-AA138E3E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66FB-C69E-45D0-9287-82003DAF5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61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5686A-F3D2-0FF0-062A-02575BA3B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E6D2C-5578-6967-8572-95F816054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BBEF-A14D-5933-0832-B8ED73D8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A593-463D-4415-83DC-4939F305B04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97E23-537A-46A2-D283-A6884069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0D4F3-8521-DCA6-733B-DF2DBFDD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66FB-C69E-45D0-9287-82003DAF5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63F2-7DD7-F0D5-36FA-4A56FA9C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D285A-4B08-F2A9-3CFE-642E3AB56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3F339-FDF3-19FF-8150-F724F151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A593-463D-4415-83DC-4939F305B04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DC50-0002-37A7-CF15-A51CF14D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C1521-F8D2-D5E9-B3C8-DDD7794C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66FB-C69E-45D0-9287-82003DAF5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57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ACBD-748E-45B1-B6C7-F2E5FE61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AF4EF-A0D1-07DE-9933-E06B6F443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FF382-6237-FACE-49F1-692A1F74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A593-463D-4415-83DC-4939F305B04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6C4D3-72F2-5351-CCFA-BDAEFBE1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757C8-9D8F-93DA-E5D9-AF9325D1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66FB-C69E-45D0-9287-82003DAF5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04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AC80-0A24-9082-0940-32D14284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1FFB6-3E14-09DB-14C4-7928BCFDB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42102-5A4C-AA7A-AD06-8750E9701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3A80-EB11-0EA2-6A5C-00884A6B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A593-463D-4415-83DC-4939F305B04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58EC3-6013-B192-049B-659E3CD4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2A006-EF0C-AACC-6648-FB2E63EF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66FB-C69E-45D0-9287-82003DAF5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61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A5C2-1BB4-0050-98C8-53777FC5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91323-0BAB-FC56-7923-020B5E934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8DBC2-2D2D-2581-0A83-6EC3A3194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33326-D35E-EDB6-81F3-456942EE3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5ACA4-DDB8-F1FC-1802-694D443ED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4A6CF-0CC4-335B-94CE-A8141E92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A593-463D-4415-83DC-4939F305B04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41789-5B33-5FA5-CBFC-91DCC111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2FA80-7C20-7EF0-2272-AC0585CE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66FB-C69E-45D0-9287-82003DAF5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6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A04E-49E7-9148-8C7B-49D2542D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412AC-05A4-DFFE-49C6-8E0E0EC9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A593-463D-4415-83DC-4939F305B04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521CE-697C-7FF6-2E5B-2A62A442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4722F-9EC0-8305-9656-E4A3BAD0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66FB-C69E-45D0-9287-82003DAF5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0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95081-01BC-1C0C-8629-DD8028A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A593-463D-4415-83DC-4939F305B04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E63C4-7A2C-7E59-3F5B-A19CACAF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95E01-5D9F-D024-4C6C-8E2DFE9C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66FB-C69E-45D0-9287-82003DAF5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23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5F70-57C9-2963-BB8E-9E8A6AD5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CCF3-CD75-07BE-05E8-1FAE2D751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E5B0C-8B81-F93D-DDEC-FCFEA3EA9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E09D0-A586-B9E5-2FF3-2AAE23F8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A593-463D-4415-83DC-4939F305B04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F1D58-142B-0944-ED3F-AD602617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E1E5B-CA5A-4C81-4725-E46B9B1A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66FB-C69E-45D0-9287-82003DAF5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09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E675-5732-673A-1B19-62F16535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27E18-0539-EAAB-A5D1-EFDD89AA4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54B93-26A0-5CF0-2CF3-CB0F53F03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2C4CF-FB99-D365-720D-F75ED89D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A593-463D-4415-83DC-4939F305B04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C28A2-03F2-8FAA-8F2F-9BDBB33B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60C6E-E2CC-DA4E-0A20-FDA8416B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66FB-C69E-45D0-9287-82003DAF5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97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D5FB1-5FB9-F028-22E5-5AF9A9B1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1A80C-29EB-806D-0C98-3BD00936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3867D-85DE-9FF1-0AA4-9BA444127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A593-463D-4415-83DC-4939F305B04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3ED5E-34BF-4524-6069-BD0CFAFB3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161D8-6ADF-A185-677D-09D831CA4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66FB-C69E-45D0-9287-82003DAF5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5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616-419C-F7C2-42FA-F94FB1605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External location</a:t>
            </a:r>
          </a:p>
        </p:txBody>
      </p:sp>
    </p:spTree>
    <p:extLst>
      <p:ext uri="{BB962C8B-B14F-4D97-AF65-F5344CB8AC3E}">
        <p14:creationId xmlns:p14="http://schemas.microsoft.com/office/powerpoint/2010/main" val="156217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A9F322-55CB-EF51-1B48-993C82A9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64" y="620786"/>
            <a:ext cx="8436071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9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F3FFD1-297E-FB63-6E28-3409198E5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80" y="514097"/>
            <a:ext cx="11301439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7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B489B-5778-5105-695B-4CF6405FC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910"/>
            <a:ext cx="12192000" cy="478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9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88C2EA-3458-00BF-9C7D-0C4F1ECA5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8323"/>
            <a:ext cx="12192000" cy="54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0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External location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1</cp:revision>
  <dcterms:created xsi:type="dcterms:W3CDTF">2025-08-13T14:11:28Z</dcterms:created>
  <dcterms:modified xsi:type="dcterms:W3CDTF">2025-08-13T14:11:29Z</dcterms:modified>
</cp:coreProperties>
</file>