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4850-46EF-443E-B8B2-43CF79280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4E1A9-6CCA-B213-052E-F3FCD85BF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666B0-7F68-6DF8-6BD9-BAFBB5FD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3CDD-1053-410E-823F-39C3EE635DF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77F8-25A0-A50D-A689-7521F140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02E21-9BB9-4BC5-017E-332E2ED7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D9B-C888-4076-BB37-B5557F35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52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0703-A0D8-5A52-1BB6-54BD2B64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747C5-F36D-EAE1-E22A-B2427FC63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AE9A1-2CD9-533D-D6E6-46B061BE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3CDD-1053-410E-823F-39C3EE635DF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8FEB8-16C0-1E2F-3FFE-47D43766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9FC-9433-A674-F115-60CAD94A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D9B-C888-4076-BB37-B5557F35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7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08CA0-49E2-7146-C28B-A76976BEC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DDE54-552E-6A1A-52F2-1E3474517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C0881-D938-2364-3B0D-E8192351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3CDD-1053-410E-823F-39C3EE635DF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DEC1-F813-C9B6-A56D-762286E2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EA773-E7ED-3576-A705-699850D5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D9B-C888-4076-BB37-B5557F35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18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9143-D4D9-CF42-D17A-2B2E1468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21CF-968E-9528-C157-44498082A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5FA6-8E98-B5D9-D4E5-73C56303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3CDD-1053-410E-823F-39C3EE635DF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E633-FD86-EE78-D35D-91C3C125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4DFC-FD1B-31FF-C64D-F9E40DB9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D9B-C888-4076-BB37-B5557F35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46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E575-C489-4472-B721-BD4DAEF0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05728-48BD-CAB0-FBEC-9F3C8E836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8979-C51E-8091-9535-D073CF8A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3CDD-1053-410E-823F-39C3EE635DF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8B3E-98F6-26C3-99BA-457DCDF9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BBBA4-1348-8738-5FB2-84613880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D9B-C888-4076-BB37-B5557F35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55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DF0A-EB89-6DC8-01EF-B25E3CF7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E96AA-C275-EF39-08AF-E0A73D6F0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00624-635B-4767-9C8E-68BFFAB01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D10E9-D6AF-68AB-F068-8FCBA1E3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3CDD-1053-410E-823F-39C3EE635DF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7F48-BDDE-CC19-31DF-539A94C6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D0134-FD03-15CF-CBB4-A354A95C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D9B-C888-4076-BB37-B5557F35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5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05F6-467F-A1B1-FC83-14B7232F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DF6F0-50BC-5BDA-F10D-25A979988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63650-FA31-0F77-41CC-0CC0DCA2E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12790-E47A-07AC-BD46-A102A827F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11039-DCA0-6D8B-A500-1289675E5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39153-02DE-48C0-7C03-70B8574B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3CDD-1053-410E-823F-39C3EE635DF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EE158-8FCA-107D-89D7-DF360070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8A2-3085-F00E-0A1F-A3615E31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D9B-C888-4076-BB37-B5557F35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26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9634-A6B9-C432-5F8C-B5A903E8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74592-6C4D-A287-B94B-351D6DF9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3CDD-1053-410E-823F-39C3EE635DF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D6A94-AF5E-8A82-D705-201ADECB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F7B9D-0A54-9EC6-784C-4E05FAD2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D9B-C888-4076-BB37-B5557F35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8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3D368-2D70-223B-B193-F563210A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3CDD-1053-410E-823F-39C3EE635DF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74363-75D2-CDBA-B32C-3DEF6738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6F299-062D-32C3-A113-2CE26976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D9B-C888-4076-BB37-B5557F35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2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3F56-03A5-5E50-E275-5958ACBF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19C3-A636-5D80-411D-71BFA52A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BEF6E-D6E3-5B45-02E7-E4E23D8DE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674E-DDF6-00E8-26E4-722E8459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3CDD-1053-410E-823F-39C3EE635DF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2BBD7-725A-D0F8-684F-CA1AF8C0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04237-7FD5-F7AA-D5D9-DA79987C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D9B-C888-4076-BB37-B5557F35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89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E0EF-72EF-E469-49D2-855505FB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83863-26E3-B13B-1E7B-B8476A60E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0828E-F539-D735-6C84-A64FBC194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6D2F8-07BB-CE88-7CDD-8AB0138B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3CDD-1053-410E-823F-39C3EE635DF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C29C4-FDDA-55B6-EBB6-4FB61A26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04467-B8A3-B764-A852-601BF7D9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D9B-C888-4076-BB37-B5557F35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9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70D26-CBD5-567C-C61D-D7E2E863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D789A-8B08-4BEE-8CA0-9BD83639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0D90-0C08-C622-27DE-6B8910B2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83CDD-1053-410E-823F-39C3EE635DF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BF614-308C-E99D-046D-2C28B21FC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49B2-6472-F19E-7234-A8AB51CD5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44D9B-C888-4076-BB37-B5557F35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6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D71A-BA49-A5F4-E660-B3742E2B4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MONITORING &amp; ALERTS SETUP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9947D-B4E6-974D-D075-5074095B1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09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00E9-DD80-A22E-9DA3-04FA0E4D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Monitoring in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F07D-53F0-FA49-ABCB-1A8AF80F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1. Cluster &amp; System Monitoring</a:t>
            </a:r>
          </a:p>
          <a:p>
            <a:r>
              <a:rPr lang="en-IN" b="1" dirty="0"/>
              <a:t>Ganglia UI</a:t>
            </a:r>
            <a:r>
              <a:rPr lang="en-IN" dirty="0"/>
              <a:t> (built-in) → CPU, memory, JVM, I/O.</a:t>
            </a:r>
          </a:p>
          <a:p>
            <a:r>
              <a:rPr lang="en-IN" b="1" dirty="0"/>
              <a:t>Metrics export</a:t>
            </a:r>
            <a:r>
              <a:rPr lang="en-IN" dirty="0"/>
              <a:t> to:</a:t>
            </a:r>
          </a:p>
          <a:p>
            <a:pPr lvl="1"/>
            <a:r>
              <a:rPr lang="en-IN" b="1" dirty="0"/>
              <a:t>AWS CloudWatch</a:t>
            </a:r>
            <a:r>
              <a:rPr lang="en-IN" dirty="0"/>
              <a:t> (via </a:t>
            </a:r>
            <a:r>
              <a:rPr lang="en-IN" dirty="0" err="1"/>
              <a:t>init</a:t>
            </a:r>
            <a:r>
              <a:rPr lang="en-IN" dirty="0"/>
              <a:t> scripts or logging configuration).</a:t>
            </a:r>
          </a:p>
          <a:p>
            <a:pPr lvl="1"/>
            <a:r>
              <a:rPr lang="en-IN" b="1" dirty="0"/>
              <a:t>Azure Monitor / Log Analytics</a:t>
            </a:r>
            <a:r>
              <a:rPr lang="en-IN" dirty="0"/>
              <a:t>.</a:t>
            </a:r>
          </a:p>
          <a:p>
            <a:pPr lvl="1"/>
            <a:r>
              <a:rPr lang="en-IN" b="1" dirty="0"/>
              <a:t>GCP Monitoring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10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5440-5EFB-73E3-FD65-0E27CC82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9F42-7913-6680-EC0A-716E8047E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2. Job &amp; Workflow Monitoring</a:t>
            </a:r>
          </a:p>
          <a:p>
            <a:r>
              <a:rPr lang="en-IN" b="1" dirty="0"/>
              <a:t>Jobs UI</a:t>
            </a:r>
            <a:r>
              <a:rPr lang="en-IN" dirty="0"/>
              <a:t> → task DAG, execution time, retries, errors.</a:t>
            </a:r>
          </a:p>
          <a:p>
            <a:r>
              <a:rPr lang="en-IN" b="1" dirty="0"/>
              <a:t>REST API / CLI</a:t>
            </a:r>
            <a:r>
              <a:rPr lang="en-IN" dirty="0"/>
              <a:t> → programmatic monitoring.</a:t>
            </a:r>
          </a:p>
          <a:p>
            <a:r>
              <a:rPr lang="en-IN" dirty="0"/>
              <a:t>Can send job run events to:</a:t>
            </a:r>
          </a:p>
          <a:p>
            <a:pPr lvl="1"/>
            <a:r>
              <a:rPr lang="en-IN" b="1" dirty="0"/>
              <a:t>Webhook endpoints</a:t>
            </a:r>
            <a:r>
              <a:rPr lang="en-IN" dirty="0"/>
              <a:t>.</a:t>
            </a:r>
          </a:p>
          <a:p>
            <a:pPr lvl="1"/>
            <a:r>
              <a:rPr lang="en-IN" b="1" dirty="0"/>
              <a:t>Event Hub / SNS / </a:t>
            </a:r>
            <a:r>
              <a:rPr lang="en-IN" b="1" dirty="0" err="1"/>
              <a:t>PubSub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54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6035-FA4E-E5FA-1610-537EBD4F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DC79-7045-FAC0-0A59-698CFDAA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4. Pipeline Monitoring (ETL / DLT)</a:t>
            </a:r>
          </a:p>
          <a:p>
            <a:r>
              <a:rPr lang="en-IN" b="1" dirty="0"/>
              <a:t>Delta Live Tables (DLT)</a:t>
            </a:r>
            <a:r>
              <a:rPr lang="en-IN" dirty="0"/>
              <a:t> has:</a:t>
            </a:r>
          </a:p>
          <a:p>
            <a:pPr lvl="1"/>
            <a:r>
              <a:rPr lang="en-IN" dirty="0"/>
              <a:t>Built-in lineage &amp; data quality dashboards.</a:t>
            </a:r>
          </a:p>
          <a:p>
            <a:pPr lvl="1"/>
            <a:r>
              <a:rPr lang="en-IN" b="1" dirty="0"/>
              <a:t>Event logs</a:t>
            </a:r>
            <a:r>
              <a:rPr lang="en-IN" dirty="0"/>
              <a:t> stored in Delta tables → can be queried for SLA tracking.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4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C60C-4AF7-21DA-5960-2FD4B71E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0FB1F-EFEF-7B2A-7757-F0AAF8DD1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5. Audit &amp; Security Monitoring</a:t>
            </a:r>
          </a:p>
          <a:p>
            <a:r>
              <a:rPr lang="en-IN" b="1" dirty="0"/>
              <a:t>Audit Logs</a:t>
            </a:r>
            <a:r>
              <a:rPr lang="en-IN" dirty="0"/>
              <a:t> (Unity </a:t>
            </a:r>
            <a:r>
              <a:rPr lang="en-IN" dirty="0" err="1"/>
              <a:t>Catalog</a:t>
            </a:r>
            <a:r>
              <a:rPr lang="en-IN" dirty="0"/>
              <a:t>, workspace events).</a:t>
            </a:r>
          </a:p>
          <a:p>
            <a:r>
              <a:rPr lang="en-IN" dirty="0"/>
              <a:t>Export to:</a:t>
            </a:r>
          </a:p>
          <a:p>
            <a:pPr lvl="1"/>
            <a:r>
              <a:rPr lang="en-IN" b="1" dirty="0"/>
              <a:t>Cloud SIEM</a:t>
            </a:r>
            <a:r>
              <a:rPr lang="en-IN" dirty="0"/>
              <a:t> (Splunk, Datadog, Sentinel, ELK).</a:t>
            </a:r>
          </a:p>
          <a:p>
            <a:r>
              <a:rPr lang="en-IN" dirty="0"/>
              <a:t>Alerts for:</a:t>
            </a:r>
          </a:p>
          <a:p>
            <a:pPr lvl="1"/>
            <a:r>
              <a:rPr lang="en-IN" dirty="0"/>
              <a:t>Unauthorized access attempts.</a:t>
            </a:r>
          </a:p>
          <a:p>
            <a:pPr lvl="1"/>
            <a:r>
              <a:rPr lang="en-IN" dirty="0"/>
              <a:t>Privilege escalations.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61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C637-9D5C-0E03-071B-36979C06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Alerts Setup in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0387-A5AA-02BB-9BE0-28BD2DC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1. Jobs Alerts</a:t>
            </a:r>
          </a:p>
          <a:p>
            <a:r>
              <a:rPr lang="en-IN" dirty="0"/>
              <a:t>Configure </a:t>
            </a:r>
            <a:r>
              <a:rPr lang="en-IN" b="1" dirty="0"/>
              <a:t>alerts on job failures/retries</a:t>
            </a:r>
            <a:r>
              <a:rPr lang="en-IN" dirty="0"/>
              <a:t> via:</a:t>
            </a:r>
          </a:p>
          <a:p>
            <a:pPr lvl="1"/>
            <a:r>
              <a:rPr lang="en-IN" dirty="0"/>
              <a:t>Databricks Jobs UI.</a:t>
            </a:r>
          </a:p>
          <a:p>
            <a:pPr lvl="1"/>
            <a:r>
              <a:rPr lang="en-IN" dirty="0"/>
              <a:t>Webhooks (notify Slack, Teams, PagerDuty).</a:t>
            </a:r>
          </a:p>
          <a:p>
            <a:pPr lvl="1"/>
            <a:r>
              <a:rPr lang="en-IN" dirty="0"/>
              <a:t>Email notifications.</a:t>
            </a:r>
          </a:p>
          <a:p>
            <a:r>
              <a:rPr lang="en-IN" b="1" dirty="0"/>
              <a:t>2. SQL Alerts</a:t>
            </a:r>
          </a:p>
          <a:p>
            <a:r>
              <a:rPr lang="en-IN" dirty="0"/>
              <a:t>Databricks SQL → Create </a:t>
            </a:r>
            <a:r>
              <a:rPr lang="en-IN" b="1" dirty="0"/>
              <a:t>alerts on dashboards/queries</a:t>
            </a:r>
            <a:r>
              <a:rPr lang="en-IN" dirty="0"/>
              <a:t>.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IN" dirty="0"/>
              <a:t>Query → “SELECT count(*) FROM errors WHERE </a:t>
            </a:r>
            <a:r>
              <a:rPr lang="en-IN" dirty="0" err="1"/>
              <a:t>ts</a:t>
            </a:r>
            <a:r>
              <a:rPr lang="en-IN" dirty="0"/>
              <a:t> &gt; now() - 1h”</a:t>
            </a:r>
          </a:p>
          <a:p>
            <a:pPr lvl="1"/>
            <a:r>
              <a:rPr lang="en-IN" dirty="0"/>
              <a:t>Alert → Email/SMS/Slack if count &gt; threshold.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83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B97F-90FE-DA9C-E37E-A7AA0AFB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AA05-2908-E576-00A7-D86262147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3. DLT Alerts</a:t>
            </a:r>
          </a:p>
          <a:p>
            <a:r>
              <a:rPr lang="en-IN" dirty="0"/>
              <a:t>Define </a:t>
            </a:r>
            <a:r>
              <a:rPr lang="en-IN" b="1" dirty="0"/>
              <a:t>expectations</a:t>
            </a:r>
            <a:r>
              <a:rPr lang="en-IN" dirty="0"/>
              <a:t> (data quality rules).</a:t>
            </a:r>
          </a:p>
          <a:p>
            <a:r>
              <a:rPr lang="en-IN" dirty="0"/>
              <a:t>Failed expectations → automatically trigger alerts.</a:t>
            </a:r>
          </a:p>
          <a:p>
            <a:r>
              <a:rPr lang="en-IN" b="1" dirty="0"/>
              <a:t>4. Cluster Alerts</a:t>
            </a:r>
          </a:p>
          <a:p>
            <a:r>
              <a:rPr lang="en-IN" dirty="0"/>
              <a:t>Use </a:t>
            </a:r>
            <a:r>
              <a:rPr lang="en-IN" b="1" dirty="0"/>
              <a:t>cloud-native monitoring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CloudWatch Alarms (AWS).</a:t>
            </a:r>
          </a:p>
          <a:p>
            <a:pPr lvl="1"/>
            <a:r>
              <a:rPr lang="en-IN" dirty="0"/>
              <a:t>Azure Monitor Alerts.</a:t>
            </a:r>
          </a:p>
          <a:p>
            <a:pPr lvl="1"/>
            <a:r>
              <a:rPr lang="en-IN" dirty="0"/>
              <a:t>GCP Alerts.</a:t>
            </a:r>
          </a:p>
          <a:p>
            <a:r>
              <a:rPr lang="en-IN" dirty="0"/>
              <a:t>Triggered on:</a:t>
            </a:r>
          </a:p>
          <a:p>
            <a:pPr lvl="1"/>
            <a:r>
              <a:rPr lang="en-IN" dirty="0"/>
              <a:t>High CPU/memory.</a:t>
            </a:r>
          </a:p>
          <a:p>
            <a:pPr lvl="1"/>
            <a:r>
              <a:rPr lang="en-IN" dirty="0"/>
              <a:t>Node failures.</a:t>
            </a:r>
          </a:p>
          <a:p>
            <a:pPr lvl="1"/>
            <a:r>
              <a:rPr lang="en-IN" dirty="0"/>
              <a:t>Cost spikes.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91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7D0C-5ADC-4996-AEC0-0FFBC439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5B29-AA06-0E22-193B-47645EF8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Best Practices</a:t>
            </a:r>
          </a:p>
          <a:p>
            <a:r>
              <a:rPr lang="en-IN" dirty="0"/>
              <a:t>✅ Centralize </a:t>
            </a:r>
            <a:r>
              <a:rPr lang="en-IN" b="1" dirty="0"/>
              <a:t>metrics + logs</a:t>
            </a:r>
            <a:r>
              <a:rPr lang="en-IN" dirty="0"/>
              <a:t> in a monitoring tool (Grafana, Datadog, CloudWatch, Azure Monitor).</a:t>
            </a:r>
            <a:br>
              <a:rPr lang="en-IN" dirty="0"/>
            </a:br>
            <a:r>
              <a:rPr lang="en-IN" dirty="0"/>
              <a:t>✅ Standardize </a:t>
            </a:r>
            <a:r>
              <a:rPr lang="en-IN" b="1" dirty="0"/>
              <a:t>alert severity levels</a:t>
            </a:r>
            <a:r>
              <a:rPr lang="en-IN" dirty="0"/>
              <a:t> (Info, Warning, Critical).</a:t>
            </a:r>
            <a:br>
              <a:rPr lang="en-IN" dirty="0"/>
            </a:br>
            <a:r>
              <a:rPr lang="en-IN" dirty="0"/>
              <a:t>✅ Use </a:t>
            </a:r>
            <a:r>
              <a:rPr lang="en-IN" b="1" dirty="0"/>
              <a:t>webhooks</a:t>
            </a:r>
            <a:r>
              <a:rPr lang="en-IN" dirty="0"/>
              <a:t> for team collaboration tools.</a:t>
            </a:r>
            <a:br>
              <a:rPr lang="en-IN" dirty="0"/>
            </a:br>
            <a:r>
              <a:rPr lang="en-IN" dirty="0"/>
              <a:t>✅ Apply </a:t>
            </a:r>
            <a:r>
              <a:rPr lang="en-IN" b="1" dirty="0"/>
              <a:t>rate limits &amp; alert grouping</a:t>
            </a:r>
            <a:r>
              <a:rPr lang="en-IN" dirty="0"/>
              <a:t> to avoid “alert fatigue”.</a:t>
            </a:r>
            <a:br>
              <a:rPr lang="en-IN" dirty="0"/>
            </a:br>
            <a:r>
              <a:rPr lang="en-IN"/>
              <a:t>✅ Automate </a:t>
            </a:r>
            <a:r>
              <a:rPr lang="en-IN" b="1"/>
              <a:t>incident response playbooks</a:t>
            </a:r>
            <a:r>
              <a:rPr lang="en-IN"/>
              <a:t>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08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MONITORING &amp; ALERTS SETUP </vt:lpstr>
      <vt:lpstr>Monitoring in Databricks</vt:lpstr>
      <vt:lpstr>PowerPoint Presentation</vt:lpstr>
      <vt:lpstr>PowerPoint Presentation</vt:lpstr>
      <vt:lpstr>PowerPoint Presentation</vt:lpstr>
      <vt:lpstr>Alerts Setup in Databricks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1</cp:revision>
  <dcterms:created xsi:type="dcterms:W3CDTF">2025-08-23T16:20:49Z</dcterms:created>
  <dcterms:modified xsi:type="dcterms:W3CDTF">2025-08-23T16:20:50Z</dcterms:modified>
</cp:coreProperties>
</file>