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B413-7845-6E3E-9ACC-8C067F3DB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DD019-61E3-F6E0-AE59-DEB0E6E52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8373F-6A3F-49A4-935C-F0AD105C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654C-66FB-60F7-171C-DA37709E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CC68-9000-5352-139F-F4599D05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6265-5699-E1E4-C18E-6C4BC4F2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EC5EF-826C-2A00-1491-F755453C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3A07-9B56-1F0F-F9C4-876A880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1ADC-B8F3-B669-7593-B193A4D4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5DB29-F03C-3964-8135-C06530B6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E9AB8-C572-DF1E-3A93-5222FD1EB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DDE58-0A2E-A953-4F19-1A577828A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9C5F-A25C-0D6D-B030-1C4CD442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04EE-40CB-B645-B4E6-55296B9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78C1E-47B8-CA67-DC20-43492783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1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75A1-F94F-0E5B-166B-4D544F0A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BAF1-CB98-C992-C602-6C656C00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B8C35-0792-9F81-3DE7-F29570D9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FF3AF-47B0-D69B-C577-959E30D0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7D74-99D2-7D0D-99E7-EF724E82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1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7FEB-46A2-8C2A-80CE-00D40A38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3DB98-5CEF-BDA9-C892-FFBD6223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C70A-3183-A2CC-5200-6497F756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D32D-1D2F-6FF0-06AC-026A5BBF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E4E9-1A90-11DE-0F17-4E90B800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71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1617-86E3-4CCB-9E91-7B1B89A1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E534-44C0-C812-C8E6-63A3BBA10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02710-3551-7108-D228-F37DCF95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25BFE-DB70-BBBA-C3C9-BA5F2D55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183A7-BA51-FA35-F0F2-D56A47B9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A257-EC4D-EBD3-BCCA-6591BC88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5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DDC4-CF18-0885-0617-6261B39E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E561-96D0-C7BC-E9E9-04752F41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D44F2-D75A-3C7C-D9DE-1745A6EE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C437B-4138-F207-5658-65DFBAD7B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DF328-C769-42E3-CD24-95754C29B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69CF3-FD42-BF3D-F373-36FB89A4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14CB-94A4-CBA9-AB6F-CC27EDA0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1EC1-17D3-BEF6-D68B-23044D99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5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5140-5D3F-4A1C-F637-795F6B22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119B8-683E-13BB-1DB5-529E400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6FC42-9B02-04CC-200A-FE258002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D4F03-8A2E-B796-164F-BC7CCDC8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618AD-9037-D50B-C18A-3BA418E6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0AF5-3BE5-CC0E-CDD7-26DC784C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F626-BD32-1F17-6F7B-E5E5ACA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9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C472-792A-6310-7EFF-EF35DA0B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E190-9F5D-B656-9FFD-055E359E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B3734-E4E5-DD70-AB42-8CB63E7A2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6AF9-CA6E-6859-0090-CDA877A3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D4094-B509-4861-FB29-5B69C733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C2E28-8030-D13D-4986-BFBF49DF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70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5013-C2D0-A75C-F6D0-D6F87FDB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46C89-48FB-C96B-4DB5-64B41D76A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492CE-F2FE-31FD-C307-457E81B3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D3726-FC6B-C610-7BC3-427261E4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D8857-4711-E85F-7F93-C3F91DF8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4239-BAB2-3E01-415E-9A41D50F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6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EB599-A67F-9BA3-DDFF-F45803B46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A3D2D-FC75-7635-5E8D-21B4851D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5A38A-30AD-4BA1-0152-4896B6A3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D8E1-5E21-4D08-A37A-F636565CBD5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ACA5-8EB7-3B87-C0C5-A8173FECB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14B6C-7675-0EA0-126B-33B417BB6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5F43-664E-42FD-906B-A9428A256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946C7D-1C3A-4DE0-1CBA-F4999F18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6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97FB79-57C8-6C2E-3E52-4B1055F1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2025-09-18T07:44:33Z</dcterms:created>
  <dcterms:modified xsi:type="dcterms:W3CDTF">2025-09-18T13:54:17Z</dcterms:modified>
</cp:coreProperties>
</file>