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5" r:id="rId4"/>
    <p:sldId id="259" r:id="rId5"/>
    <p:sldId id="272" r:id="rId6"/>
    <p:sldId id="260" r:id="rId7"/>
    <p:sldId id="261" r:id="rId8"/>
    <p:sldId id="262" r:id="rId9"/>
    <p:sldId id="263" r:id="rId10"/>
    <p:sldId id="270" r:id="rId11"/>
    <p:sldId id="271" r:id="rId12"/>
    <p:sldId id="264" r:id="rId13"/>
    <p:sldId id="265" r:id="rId14"/>
    <p:sldId id="267" r:id="rId15"/>
    <p:sldId id="273" r:id="rId16"/>
    <p:sldId id="276" r:id="rId17"/>
    <p:sldId id="266" r:id="rId18"/>
    <p:sldId id="268" r:id="rId19"/>
    <p:sldId id="274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rek Armstrong" initials="D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 autoAdjust="0"/>
  </p:normalViewPr>
  <p:slideViewPr>
    <p:cSldViewPr>
      <p:cViewPr>
        <p:scale>
          <a:sx n="130" d="100"/>
          <a:sy n="130" d="100"/>
        </p:scale>
        <p:origin x="-109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90B0-5BEE-466B-853C-9608DB6BC8FB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188CF-D49B-46CE-9D2C-173C289C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 rot="21480000">
            <a:off x="1549400" y="5257800"/>
            <a:ext cx="6019800" cy="7620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80000">
            <a:off x="2082800" y="6019800"/>
            <a:ext cx="4953000" cy="381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94034" y="148130"/>
            <a:ext cx="8305801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799" y="1443835"/>
            <a:ext cx="8305801" cy="52617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120000">
            <a:off x="1216754" y="5486383"/>
            <a:ext cx="6473958" cy="893112"/>
          </a:xfrm>
        </p:spPr>
        <p:txBody>
          <a:bodyPr anchor="t"/>
          <a:lstStyle>
            <a:lvl1pPr algn="l">
              <a:defRPr sz="36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120000">
            <a:off x="1300561" y="5140623"/>
            <a:ext cx="6391474" cy="3502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IR On A Budget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 $0!!!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85" y="1803806"/>
            <a:ext cx="4236110" cy="282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Rapid Response </a:t>
            </a:r>
            <a:endParaRPr lang="en-US" dirty="0" smtClean="0"/>
          </a:p>
          <a:p>
            <a:pPr lvl="1"/>
            <a:r>
              <a:rPr lang="en-US" dirty="0" smtClean="0"/>
              <a:t>IR </a:t>
            </a:r>
            <a:r>
              <a:rPr lang="en-US" dirty="0" smtClean="0"/>
              <a:t>framework built in Python</a:t>
            </a:r>
          </a:p>
          <a:p>
            <a:pPr lvl="1"/>
            <a:r>
              <a:rPr lang="en-US" dirty="0" smtClean="0"/>
              <a:t>Client/Server based (agent)</a:t>
            </a:r>
          </a:p>
          <a:p>
            <a:pPr lvl="1"/>
            <a:r>
              <a:rPr lang="en-US" dirty="0" smtClean="0"/>
              <a:t>Scales well</a:t>
            </a:r>
          </a:p>
          <a:p>
            <a:pPr lvl="1"/>
            <a:r>
              <a:rPr lang="en-US" dirty="0" smtClean="0"/>
              <a:t>Some live memory forensic </a:t>
            </a:r>
            <a:r>
              <a:rPr lang="en-US" dirty="0" smtClean="0"/>
              <a:t>capabilities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be very complex to setup</a:t>
            </a:r>
          </a:p>
          <a:p>
            <a:pPr lvl="1"/>
            <a:r>
              <a:rPr lang="en-US" dirty="0" smtClean="0"/>
              <a:t>Requires pre-installed agent</a:t>
            </a:r>
          </a:p>
          <a:p>
            <a:pPr lvl="1"/>
            <a:r>
              <a:rPr lang="en-US" dirty="0" smtClean="0"/>
              <a:t>Must subscribe to the ‘Google’ way of IR thinking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://github.com/google/grr</a:t>
            </a:r>
          </a:p>
        </p:txBody>
      </p:sp>
    </p:spTree>
    <p:extLst>
      <p:ext uri="{BB962C8B-B14F-4D97-AF65-F5344CB8AC3E}">
        <p14:creationId xmlns:p14="http://schemas.microsoft.com/office/powerpoint/2010/main" val="33481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Mozilla </a:t>
            </a:r>
            <a:r>
              <a:rPr lang="en-US" dirty="0" err="1" smtClean="0"/>
              <a:t>InvestiGator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IR framework built in Go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Client/Server based (agent)</a:t>
            </a:r>
          </a:p>
          <a:p>
            <a:pPr lvl="1"/>
            <a:r>
              <a:rPr lang="en-US" dirty="0" smtClean="0"/>
              <a:t>Real-time querying</a:t>
            </a:r>
            <a:endParaRPr lang="en-US" dirty="0" smtClean="0"/>
          </a:p>
          <a:p>
            <a:pPr lvl="1"/>
            <a:r>
              <a:rPr lang="en-US" dirty="0" smtClean="0"/>
              <a:t>A bit easier to understand than others (simple </a:t>
            </a:r>
            <a:r>
              <a:rPr lang="en-US" dirty="0" smtClean="0"/>
              <a:t>command-line </a:t>
            </a:r>
            <a:r>
              <a:rPr lang="en-US" dirty="0" smtClean="0"/>
              <a:t>queries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Ability to query RAM</a:t>
            </a:r>
            <a:endParaRPr lang="en-US" dirty="0" smtClean="0"/>
          </a:p>
          <a:p>
            <a:pPr lvl="1"/>
            <a:r>
              <a:rPr lang="en-US" dirty="0" smtClean="0"/>
              <a:t>Requires pre-installed agent</a:t>
            </a:r>
          </a:p>
          <a:p>
            <a:pPr lvl="1"/>
            <a:r>
              <a:rPr lang="en-US" dirty="0" smtClean="0"/>
              <a:t>Not all platforms are supported for all actions/evidence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http://mig.mozilla.org/</a:t>
            </a:r>
          </a:p>
        </p:txBody>
      </p:sp>
    </p:spTree>
    <p:extLst>
      <p:ext uri="{BB962C8B-B14F-4D97-AF65-F5344CB8AC3E}">
        <p14:creationId xmlns:p14="http://schemas.microsoft.com/office/powerpoint/2010/main" val="214263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</a:t>
            </a:r>
            <a:r>
              <a:rPr lang="en-US" dirty="0"/>
              <a:t>by Mark </a:t>
            </a:r>
            <a:r>
              <a:rPr lang="en-US" dirty="0" err="1" smtClean="0"/>
              <a:t>Russinovich</a:t>
            </a:r>
            <a:endParaRPr lang="en-US" dirty="0"/>
          </a:p>
          <a:p>
            <a:r>
              <a:rPr lang="en-US" dirty="0" smtClean="0"/>
              <a:t>Now distributed by Microsoft</a:t>
            </a:r>
          </a:p>
          <a:p>
            <a:r>
              <a:rPr lang="en-US" dirty="0" smtClean="0"/>
              <a:t>Many useful tools</a:t>
            </a:r>
          </a:p>
          <a:p>
            <a:pPr lvl="1"/>
            <a:r>
              <a:rPr lang="en-US" dirty="0" err="1" smtClean="0"/>
              <a:t>PsTools</a:t>
            </a:r>
            <a:endParaRPr lang="en-US" dirty="0" smtClean="0"/>
          </a:p>
          <a:p>
            <a:pPr lvl="1"/>
            <a:r>
              <a:rPr lang="en-US" dirty="0" err="1" smtClean="0"/>
              <a:t>Autoruns</a:t>
            </a:r>
            <a:endParaRPr lang="en-US" dirty="0" smtClean="0"/>
          </a:p>
          <a:p>
            <a:pPr lvl="1"/>
            <a:r>
              <a:rPr lang="en-US" dirty="0" smtClean="0"/>
              <a:t>Process Explorer</a:t>
            </a:r>
          </a:p>
          <a:p>
            <a:pPr lvl="1"/>
            <a:r>
              <a:rPr lang="en-US" dirty="0" smtClean="0"/>
              <a:t>Process Monitor</a:t>
            </a:r>
          </a:p>
          <a:p>
            <a:pPr lvl="1"/>
            <a:r>
              <a:rPr lang="en-US" dirty="0" smtClean="0"/>
              <a:t>Many more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648200" cy="365125"/>
          </a:xfrm>
        </p:spPr>
        <p:txBody>
          <a:bodyPr/>
          <a:lstStyle/>
          <a:p>
            <a:r>
              <a:rPr lang="en-US" dirty="0"/>
              <a:t>https://docs.microsoft.com/en-us/sysinternals/</a:t>
            </a:r>
          </a:p>
        </p:txBody>
      </p:sp>
    </p:spTree>
    <p:extLst>
      <p:ext uri="{BB962C8B-B14F-4D97-AF65-F5344CB8AC3E}">
        <p14:creationId xmlns:p14="http://schemas.microsoft.com/office/powerpoint/2010/main" val="2308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SysInternals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are easy to script</a:t>
            </a:r>
          </a:p>
          <a:p>
            <a:r>
              <a:rPr lang="en-US" dirty="0" smtClean="0"/>
              <a:t>Many have </a:t>
            </a:r>
            <a:r>
              <a:rPr lang="en-US" dirty="0" err="1" smtClean="0"/>
              <a:t>commandline</a:t>
            </a:r>
            <a:r>
              <a:rPr lang="en-US" dirty="0" smtClean="0"/>
              <a:t> versions</a:t>
            </a:r>
          </a:p>
          <a:p>
            <a:pPr lvl="1"/>
            <a:r>
              <a:rPr lang="en-US" dirty="0" err="1" smtClean="0"/>
              <a:t>PsTools</a:t>
            </a:r>
            <a:endParaRPr lang="en-US" dirty="0" smtClean="0"/>
          </a:p>
          <a:p>
            <a:pPr lvl="1"/>
            <a:r>
              <a:rPr lang="en-US" dirty="0" err="1" smtClean="0"/>
              <a:t>Autorunsc</a:t>
            </a:r>
            <a:endParaRPr lang="en-US" dirty="0" smtClean="0"/>
          </a:p>
          <a:p>
            <a:r>
              <a:rPr lang="en-US" dirty="0" smtClean="0"/>
              <a:t>Scripts are easy to modify</a:t>
            </a:r>
          </a:p>
          <a:p>
            <a:pPr lvl="1"/>
            <a:r>
              <a:rPr lang="en-US" dirty="0" err="1" smtClean="0"/>
              <a:t>Prefetch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Registry files</a:t>
            </a:r>
          </a:p>
          <a:p>
            <a:pPr lvl="1"/>
            <a:r>
              <a:rPr lang="en-US" dirty="0" smtClean="0"/>
              <a:t>Log files</a:t>
            </a:r>
          </a:p>
          <a:p>
            <a:pPr lvl="1"/>
            <a:endParaRPr lang="en-US" dirty="0"/>
          </a:p>
          <a:p>
            <a:r>
              <a:rPr lang="en-US" sz="2000" dirty="0"/>
              <a:t>All this for less than the price of a </a:t>
            </a:r>
            <a:r>
              <a:rPr lang="en-US" sz="2000" dirty="0" smtClean="0"/>
              <a:t>coffee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44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SysInternals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&lt;snip&gt;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psinfo64.exe \\%systemid% -s -d -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accepteula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psloggedon64.exe \\%systemid% -l -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accepteula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pslist64.exe \\%systemid% -t -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accepteula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pslist64.exe \\%systemid% -x -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accepteula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psexec64.exe \\%systemid% -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accepteula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ipconfig /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displaydns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psexec64.exe \\%systemid% -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accepteula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netstat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-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nao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psservice64.exe \\%systemid% -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accepteula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psexec64.exe \\%systemid%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-c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-f autorunsc64.exe -a * -h -c -s -</a:t>
            </a:r>
            <a:r>
              <a:rPr lang="en-US" sz="2400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accepteula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*</a:t>
            </a:r>
          </a:p>
          <a:p>
            <a:pPr marL="0" indent="0">
              <a:buNone/>
            </a:pPr>
            <a:r>
              <a:rPr lang="en-US" sz="2400" dirty="0" smtClean="0"/>
              <a:t>&lt;/snip&gt;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50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err="1" smtClean="0"/>
              <a:t>Mandiant</a:t>
            </a:r>
            <a:r>
              <a:rPr lang="en-US" dirty="0" smtClean="0"/>
              <a:t> (now </a:t>
            </a:r>
            <a:r>
              <a:rPr lang="en-US" dirty="0" err="1" smtClean="0"/>
              <a:t>FireEye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Powerful tool with GUI goodness!</a:t>
            </a:r>
          </a:p>
          <a:p>
            <a:r>
              <a:rPr lang="en-US" dirty="0" smtClean="0"/>
              <a:t>Collectors can be configured for as little or as much evidence as you want</a:t>
            </a:r>
          </a:p>
          <a:p>
            <a:r>
              <a:rPr lang="en-US" dirty="0" smtClean="0"/>
              <a:t>Analysis of collected information can take TIME!!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All this for $0 down, 0 payments of $0 each!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648200" cy="365125"/>
          </a:xfrm>
        </p:spPr>
        <p:txBody>
          <a:bodyPr/>
          <a:lstStyle/>
          <a:p>
            <a:r>
              <a:rPr lang="en-CA" dirty="0"/>
              <a:t>https://www.fireeye.com/services/freeware/redline.html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smtClean="0"/>
              <a:t>Facebook</a:t>
            </a:r>
            <a:endParaRPr lang="en-US" dirty="0"/>
          </a:p>
          <a:p>
            <a:r>
              <a:rPr lang="en-US" dirty="0" smtClean="0"/>
              <a:t>Command-line, SQL like syntax</a:t>
            </a:r>
            <a:endParaRPr lang="en-US" dirty="0" smtClean="0"/>
          </a:p>
          <a:p>
            <a:r>
              <a:rPr lang="en-US" dirty="0" smtClean="0"/>
              <a:t>Multi platform and well tested</a:t>
            </a:r>
          </a:p>
          <a:p>
            <a:r>
              <a:rPr lang="en-US" dirty="0" smtClean="0"/>
              <a:t>LARGE community</a:t>
            </a:r>
            <a:endParaRPr lang="en-US" dirty="0" smtClean="0"/>
          </a:p>
          <a:p>
            <a:r>
              <a:rPr lang="en-US" dirty="0" smtClean="0"/>
              <a:t>Can be very hard to understand and setup</a:t>
            </a:r>
            <a:endParaRPr lang="en-US" dirty="0" smtClean="0"/>
          </a:p>
          <a:p>
            <a:r>
              <a:rPr lang="en-US" dirty="0" smtClean="0"/>
              <a:t>Requires pre-installed agent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648200" cy="365125"/>
          </a:xfrm>
        </p:spPr>
        <p:txBody>
          <a:bodyPr/>
          <a:lstStyle/>
          <a:p>
            <a:r>
              <a:rPr lang="en-CA" dirty="0"/>
              <a:t>https://osquery.io/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6600" dirty="0" smtClean="0"/>
              <a:t>Demo time!!!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8150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Evidence Collection</a:t>
            </a:r>
          </a:p>
          <a:p>
            <a:r>
              <a:rPr lang="en-US" dirty="0" smtClean="0"/>
              <a:t>Endpoint Visibility</a:t>
            </a:r>
          </a:p>
          <a:p>
            <a:pPr lvl="1"/>
            <a:r>
              <a:rPr lang="en-US" dirty="0" err="1" smtClean="0"/>
              <a:t>Sysmon</a:t>
            </a:r>
            <a:endParaRPr lang="en-US" dirty="0" smtClean="0"/>
          </a:p>
          <a:p>
            <a:pPr lvl="2"/>
            <a:r>
              <a:rPr lang="en-US" dirty="0" smtClean="0"/>
              <a:t>Proactive IR</a:t>
            </a:r>
          </a:p>
          <a:p>
            <a:r>
              <a:rPr lang="en-US" dirty="0" smtClean="0"/>
              <a:t>Windows Subsystem for Linux</a:t>
            </a:r>
            <a:endParaRPr lang="en-US" dirty="0" smtClean="0"/>
          </a:p>
          <a:p>
            <a:pPr lvl="1"/>
            <a:r>
              <a:rPr lang="en-US" dirty="0" smtClean="0"/>
              <a:t>Scripting Level +100!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Do This Too!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 not need to be a programmer</a:t>
            </a:r>
          </a:p>
          <a:p>
            <a:pPr lvl="1"/>
            <a:r>
              <a:rPr lang="en-US" dirty="0" smtClean="0"/>
              <a:t>I am definitely not</a:t>
            </a:r>
          </a:p>
          <a:p>
            <a:r>
              <a:rPr lang="en-US" dirty="0" smtClean="0"/>
              <a:t>Only limitation is creativity </a:t>
            </a:r>
            <a:r>
              <a:rPr lang="en-US" smtClean="0"/>
              <a:t>and </a:t>
            </a:r>
            <a:r>
              <a:rPr lang="en-US" smtClean="0"/>
              <a:t>time</a:t>
            </a:r>
          </a:p>
          <a:p>
            <a:r>
              <a:rPr lang="en-US" smtClean="0"/>
              <a:t>Necessity </a:t>
            </a:r>
            <a:r>
              <a:rPr lang="en-US" dirty="0" smtClean="0"/>
              <a:t>is the Mother of Invention!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Getting sick of me saying FREE yet?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1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this presentation?</a:t>
            </a:r>
          </a:p>
          <a:p>
            <a:r>
              <a:rPr lang="en-US" dirty="0" smtClean="0"/>
              <a:t>Who am I?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Derek Armstrong</a:t>
            </a:r>
          </a:p>
          <a:p>
            <a:r>
              <a:rPr lang="en-US" dirty="0"/>
              <a:t>d</a:t>
            </a:r>
            <a:r>
              <a:rPr lang="en-US" dirty="0" smtClean="0"/>
              <a:t>erek.v.armstrong@gmail.com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dsplice</a:t>
            </a:r>
            <a:endParaRPr lang="en-US" dirty="0" smtClean="0"/>
          </a:p>
          <a:p>
            <a:r>
              <a:rPr lang="en-US" dirty="0"/>
              <a:t>https://thedsplice.blogspot.ca/</a:t>
            </a:r>
          </a:p>
        </p:txBody>
      </p:sp>
    </p:spTree>
    <p:extLst>
      <p:ext uri="{BB962C8B-B14F-4D97-AF65-F5344CB8AC3E}">
        <p14:creationId xmlns:p14="http://schemas.microsoft.com/office/powerpoint/2010/main" val="42532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IR?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Live IR?</a:t>
            </a:r>
          </a:p>
          <a:p>
            <a:pPr lvl="1"/>
            <a:r>
              <a:rPr lang="en-US" dirty="0" smtClean="0"/>
              <a:t>Process of collecting evidence from a system while it is actively being used</a:t>
            </a:r>
          </a:p>
          <a:p>
            <a:pPr lvl="1"/>
            <a:r>
              <a:rPr lang="en-US" dirty="0" smtClean="0"/>
              <a:t>Attacker may be still active on the </a:t>
            </a:r>
            <a:r>
              <a:rPr lang="en-US" dirty="0" smtClean="0"/>
              <a:t>system</a:t>
            </a:r>
          </a:p>
          <a:p>
            <a:pPr lvl="2"/>
            <a:r>
              <a:rPr lang="en-US" dirty="0" smtClean="0"/>
              <a:t>If not, user certainly WILL be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live IR fit?</a:t>
            </a:r>
          </a:p>
          <a:p>
            <a:pPr lvl="1"/>
            <a:r>
              <a:rPr lang="en-US" dirty="0" smtClean="0"/>
              <a:t>Suppose you have IOC hits on 100 workstations, how do you quickly determine which systems are of interest for a deeper investigation?</a:t>
            </a:r>
          </a:p>
          <a:p>
            <a:pPr lvl="1"/>
            <a:r>
              <a:rPr lang="en-US" dirty="0" smtClean="0"/>
              <a:t>Many times Live IR will lead to either</a:t>
            </a:r>
          </a:p>
          <a:p>
            <a:pPr lvl="2"/>
            <a:r>
              <a:rPr lang="en-US" dirty="0" smtClean="0"/>
              <a:t>Identification of a false positive</a:t>
            </a:r>
          </a:p>
          <a:p>
            <a:pPr lvl="2"/>
            <a:r>
              <a:rPr lang="en-US" dirty="0" smtClean="0"/>
              <a:t>Further in-depth forensic analysis</a:t>
            </a:r>
          </a:p>
          <a:p>
            <a:pPr lvl="1"/>
            <a:r>
              <a:rPr lang="en-US" dirty="0" smtClean="0"/>
              <a:t>Not suitable for investigations which may lead to LE, or court involvement.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Live 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kind of evidence to collect?</a:t>
            </a:r>
          </a:p>
          <a:p>
            <a:pPr lvl="1"/>
            <a:r>
              <a:rPr lang="en-CA" dirty="0" smtClean="0"/>
              <a:t>System Information</a:t>
            </a:r>
          </a:p>
          <a:p>
            <a:pPr lvl="1"/>
            <a:r>
              <a:rPr lang="en-CA" dirty="0" smtClean="0"/>
              <a:t>Process Information</a:t>
            </a:r>
          </a:p>
          <a:p>
            <a:pPr lvl="1"/>
            <a:r>
              <a:rPr lang="en-CA" dirty="0" smtClean="0"/>
              <a:t>Network Information</a:t>
            </a:r>
          </a:p>
          <a:p>
            <a:pPr lvl="1"/>
            <a:r>
              <a:rPr lang="en-CA" dirty="0" smtClean="0"/>
              <a:t>Historical Information</a:t>
            </a:r>
          </a:p>
          <a:p>
            <a:pPr lvl="1"/>
            <a:r>
              <a:rPr lang="en-CA" dirty="0" smtClean="0"/>
              <a:t>Configuration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7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this shit is expensive!</a:t>
            </a:r>
          </a:p>
          <a:p>
            <a:pPr lvl="1"/>
            <a:r>
              <a:rPr lang="en-US" dirty="0" smtClean="0"/>
              <a:t>Several commercial tools now exist</a:t>
            </a:r>
          </a:p>
          <a:p>
            <a:pPr lvl="1"/>
            <a:r>
              <a:rPr lang="en-US" dirty="0" smtClean="0"/>
              <a:t>But open source/freely available options are out there! </a:t>
            </a:r>
          </a:p>
          <a:p>
            <a:pPr lvl="2"/>
            <a:r>
              <a:rPr lang="en-US" dirty="0" smtClean="0"/>
              <a:t>May just take a bit of scripting/know-how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IR!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for Live IR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Remoting</a:t>
            </a:r>
            <a:endParaRPr lang="en-US" dirty="0" smtClean="0"/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/WMI</a:t>
            </a:r>
          </a:p>
          <a:p>
            <a:pPr lvl="1"/>
            <a:r>
              <a:rPr lang="en-US" dirty="0" smtClean="0"/>
              <a:t>GRR</a:t>
            </a:r>
          </a:p>
          <a:p>
            <a:pPr lvl="1"/>
            <a:r>
              <a:rPr lang="en-US" dirty="0" smtClean="0"/>
              <a:t>MIG</a:t>
            </a:r>
          </a:p>
          <a:p>
            <a:pPr lvl="1"/>
            <a:r>
              <a:rPr lang="en-US" dirty="0" err="1" smtClean="0"/>
              <a:t>SysInternals</a:t>
            </a:r>
            <a:endParaRPr lang="en-US" dirty="0" smtClean="0"/>
          </a:p>
          <a:p>
            <a:pPr lvl="1"/>
            <a:r>
              <a:rPr lang="en-US" dirty="0" err="1" smtClean="0"/>
              <a:t>RedLine</a:t>
            </a:r>
            <a:endParaRPr lang="en-US" dirty="0" smtClean="0"/>
          </a:p>
          <a:p>
            <a:pPr lvl="1"/>
            <a:r>
              <a:rPr lang="en-US" dirty="0" smtClean="0"/>
              <a:t>OS Query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Kansa</a:t>
            </a:r>
          </a:p>
          <a:p>
            <a:pPr lvl="1"/>
            <a:r>
              <a:rPr lang="en-US" dirty="0" smtClean="0"/>
              <a:t>Well supported</a:t>
            </a:r>
          </a:p>
          <a:p>
            <a:pPr lvl="1"/>
            <a:r>
              <a:rPr lang="en-US" dirty="0" smtClean="0"/>
              <a:t>LOTS of modules/options</a:t>
            </a:r>
          </a:p>
          <a:p>
            <a:pPr lvl="1"/>
            <a:r>
              <a:rPr lang="en-US" dirty="0" smtClean="0"/>
              <a:t>Requires PS </a:t>
            </a:r>
            <a:r>
              <a:rPr lang="en-US" dirty="0" err="1" smtClean="0"/>
              <a:t>Remoting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Native </a:t>
            </a:r>
            <a:r>
              <a:rPr lang="en-US" dirty="0" err="1" smtClean="0"/>
              <a:t>Powershell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WYOS (Write Your Own Script)</a:t>
            </a:r>
          </a:p>
          <a:p>
            <a:pPr lvl="1"/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Free as in beer!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https://github.com/davehull/Kansa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/WMI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PoSH-R2</a:t>
            </a:r>
          </a:p>
          <a:p>
            <a:pPr lvl="1"/>
            <a:r>
              <a:rPr lang="en-US" dirty="0" err="1" smtClean="0"/>
              <a:t>Powershell</a:t>
            </a:r>
            <a:r>
              <a:rPr lang="en-US" dirty="0" smtClean="0"/>
              <a:t> V2 and above</a:t>
            </a:r>
          </a:p>
          <a:p>
            <a:pPr lvl="1"/>
            <a:r>
              <a:rPr lang="en-US" dirty="0" smtClean="0"/>
              <a:t>Works where PS </a:t>
            </a:r>
            <a:r>
              <a:rPr lang="en-US" dirty="0" err="1" smtClean="0"/>
              <a:t>remoting</a:t>
            </a:r>
            <a:r>
              <a:rPr lang="en-US" dirty="0" smtClean="0"/>
              <a:t> is disabled</a:t>
            </a:r>
          </a:p>
          <a:p>
            <a:pPr lvl="1"/>
            <a:r>
              <a:rPr lang="en-US" dirty="0" smtClean="0"/>
              <a:t>Designed to work across large number of systems</a:t>
            </a:r>
          </a:p>
          <a:p>
            <a:pPr lvl="1"/>
            <a:endParaRPr lang="en-US" dirty="0"/>
          </a:p>
          <a:p>
            <a:r>
              <a:rPr lang="en-US" dirty="0" smtClean="0"/>
              <a:t>Native WMI Commands</a:t>
            </a:r>
          </a:p>
          <a:p>
            <a:pPr lvl="1"/>
            <a:r>
              <a:rPr lang="en-US" dirty="0" smtClean="0"/>
              <a:t>Again WYOS</a:t>
            </a:r>
          </a:p>
          <a:p>
            <a:pPr lvl="1"/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$0 is a good price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https://github.com/WiredPulse/PoSh-R2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22-wanted-style-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637</Words>
  <Application>Microsoft Office PowerPoint</Application>
  <PresentationFormat>On-screen Show (4:3)</PresentationFormat>
  <Paragraphs>161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20222-wanted-style-2</vt:lpstr>
      <vt:lpstr>Live IR On A Budget</vt:lpstr>
      <vt:lpstr>About</vt:lpstr>
      <vt:lpstr>Live IR?</vt:lpstr>
      <vt:lpstr>Live IR</vt:lpstr>
      <vt:lpstr>Live IR</vt:lpstr>
      <vt:lpstr>Live IR</vt:lpstr>
      <vt:lpstr>Live IR!</vt:lpstr>
      <vt:lpstr>Powershell Remoting</vt:lpstr>
      <vt:lpstr>Powershell/WMI</vt:lpstr>
      <vt:lpstr>GRR</vt:lpstr>
      <vt:lpstr>MIG</vt:lpstr>
      <vt:lpstr>SysInternals</vt:lpstr>
      <vt:lpstr>SysInternals cont</vt:lpstr>
      <vt:lpstr>SysInternals cont</vt:lpstr>
      <vt:lpstr>RedLine</vt:lpstr>
      <vt:lpstr>OSQuery</vt:lpstr>
      <vt:lpstr>PowerPoint Presentation</vt:lpstr>
      <vt:lpstr>What’s Next?</vt:lpstr>
      <vt:lpstr>You Can Do This Too!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Lemuel Conde</dc:creator>
  <cp:lastModifiedBy>Derek Armstrong</cp:lastModifiedBy>
  <cp:revision>52</cp:revision>
  <dcterms:created xsi:type="dcterms:W3CDTF">2014-01-21T04:35:43Z</dcterms:created>
  <dcterms:modified xsi:type="dcterms:W3CDTF">2018-03-09T22:08:31Z</dcterms:modified>
</cp:coreProperties>
</file>