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6858000" cy="9144000"/>
  <p:embeddedFontLst>
    <p:embeddedFont>
      <p:font typeface="Helvetica Neue" panose="020B0604020202090204"/>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84" name="Google Shape;84;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37" name="Google Shape;137;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44" name="Google Shape;144;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50" name="Google Shape;150;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57" name="Google Shape;157;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63" name="Google Shape;163;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70" name="Google Shape;170;p1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76" name="Google Shape;176;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83" name="Google Shape;183;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89" name="Google Shape;189;p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96" name="Google Shape;196;p1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92" name="Google Shape;92;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202" name="Google Shape;202;p1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p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208" name="Google Shape;208;p2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p2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98" name="Google Shape;98;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03" name="Google Shape;103;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13" name="Google Shape;113;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19" name="Google Shape;119;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g1b5cff51096_0_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b5cff5109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31" name="Google Shape;131;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bg>
      <p:bgPr>
        <a:solidFill>
          <a:schemeClr val="lt1"/>
        </a:solidFill>
        <a:effectLst/>
      </p:bgPr>
    </p:bg>
    <p:spTree>
      <p:nvGrpSpPr>
        <p:cNvPr id="12" name="Shape 12"/>
        <p:cNvGrpSpPr/>
        <p:nvPr/>
      </p:nvGrpSpPr>
      <p:grpSpPr>
        <a:xfrm>
          <a:off x="0" y="0"/>
          <a:ext cx="0" cy="0"/>
          <a:chOff x="0" y="0"/>
          <a:chExt cx="0" cy="0"/>
        </a:xfrm>
      </p:grpSpPr>
      <p:pic>
        <p:nvPicPr>
          <p:cNvPr id="13" name="Google Shape;13;p23"/>
          <p:cNvPicPr preferRelativeResize="0"/>
          <p:nvPr/>
        </p:nvPicPr>
        <p:blipFill rotWithShape="1">
          <a:blip r:embed="rId2"/>
          <a:srcRect/>
          <a:stretch>
            <a:fillRect/>
          </a:stretch>
        </p:blipFill>
        <p:spPr>
          <a:xfrm>
            <a:off x="0" y="0"/>
            <a:ext cx="12208933" cy="6858000"/>
          </a:xfrm>
          <a:prstGeom prst="rect">
            <a:avLst/>
          </a:prstGeom>
          <a:noFill/>
          <a:ln>
            <a:noFill/>
          </a:ln>
        </p:spPr>
      </p:pic>
      <p:sp>
        <p:nvSpPr>
          <p:cNvPr id="14" name="Google Shape;14;p23"/>
          <p:cNvSpPr txBox="1"/>
          <p:nvPr>
            <p:ph type="ctrTitle"/>
          </p:nvPr>
        </p:nvSpPr>
        <p:spPr>
          <a:xfrm>
            <a:off x="624417" y="1196975"/>
            <a:ext cx="10943167" cy="10826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type="subTitle" idx="1"/>
          </p:nvPr>
        </p:nvSpPr>
        <p:spPr>
          <a:xfrm>
            <a:off x="626533" y="2422525"/>
            <a:ext cx="10949517"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lt1"/>
              </a:buClr>
              <a:buSzPts val="3200"/>
              <a:buFont typeface="Arial" panose="020B0604020202020204"/>
              <a:buNone/>
              <a:defRPr>
                <a:solidFill>
                  <a:schemeClr val="lt1"/>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6" name="Google Shape;16;p23"/>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3"/>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3"/>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0" name="Shape 70"/>
        <p:cNvGrpSpPr/>
        <p:nvPr/>
      </p:nvGrpSpPr>
      <p:grpSpPr>
        <a:xfrm>
          <a:off x="0" y="0"/>
          <a:ext cx="0" cy="0"/>
          <a:chOff x="0" y="0"/>
          <a:chExt cx="0" cy="0"/>
        </a:xfrm>
      </p:grpSpPr>
      <p:sp>
        <p:nvSpPr>
          <p:cNvPr id="71" name="Google Shape;71;p32"/>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type="body" idx="1"/>
          </p:nvPr>
        </p:nvSpPr>
        <p:spPr>
          <a:xfrm rot="5400000">
            <a:off x="3619500" y="-1835150"/>
            <a:ext cx="4953000"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3" name="Google Shape;73;p32"/>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2"/>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2"/>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a:lvl1pPr>
            <a:lvl2pPr marL="0" lvl="1" indent="0" algn="r">
              <a:lnSpc>
                <a:spcPct val="100000"/>
              </a:lnSpc>
              <a:spcBef>
                <a:spcPts val="0"/>
              </a:spcBef>
              <a:spcAft>
                <a:spcPts val="0"/>
              </a:spcAft>
              <a:buSzPts val="1400"/>
              <a:buNone/>
              <a:defRPr/>
            </a:lvl2pPr>
            <a:lvl3pPr marL="0" lvl="2" indent="0" algn="r">
              <a:lnSpc>
                <a:spcPct val="100000"/>
              </a:lnSpc>
              <a:spcBef>
                <a:spcPts val="0"/>
              </a:spcBef>
              <a:spcAft>
                <a:spcPts val="0"/>
              </a:spcAft>
              <a:buSzPts val="1400"/>
              <a:buNone/>
              <a:defRPr/>
            </a:lvl3pPr>
            <a:lvl4pPr marL="0" lvl="3" indent="0" algn="r">
              <a:lnSpc>
                <a:spcPct val="100000"/>
              </a:lnSpc>
              <a:spcBef>
                <a:spcPts val="0"/>
              </a:spcBef>
              <a:spcAft>
                <a:spcPts val="0"/>
              </a:spcAft>
              <a:buSzPts val="1400"/>
              <a:buNone/>
              <a:defRPr/>
            </a:lvl4pPr>
            <a:lvl5pPr marL="0" lvl="4" indent="0" algn="r">
              <a:lnSpc>
                <a:spcPct val="100000"/>
              </a:lnSpc>
              <a:spcBef>
                <a:spcPts val="0"/>
              </a:spcBef>
              <a:spcAft>
                <a:spcPts val="0"/>
              </a:spcAft>
              <a:buSzPts val="1400"/>
              <a:buNone/>
              <a:defRPr/>
            </a:lvl5pPr>
            <a:lvl6pPr marL="0" lvl="5" indent="0" algn="r">
              <a:lnSpc>
                <a:spcPct val="100000"/>
              </a:lnSpc>
              <a:spcBef>
                <a:spcPts val="0"/>
              </a:spcBef>
              <a:spcAft>
                <a:spcPts val="0"/>
              </a:spcAft>
              <a:buSzPts val="1400"/>
              <a:buNone/>
              <a:defRPr/>
            </a:lvl6pPr>
            <a:lvl7pPr marL="0" lvl="6" indent="0" algn="r">
              <a:lnSpc>
                <a:spcPct val="100000"/>
              </a:lnSpc>
              <a:spcBef>
                <a:spcPts val="0"/>
              </a:spcBef>
              <a:spcAft>
                <a:spcPts val="0"/>
              </a:spcAft>
              <a:buSzPts val="1400"/>
              <a:buNone/>
              <a:defRPr/>
            </a:lvl7pPr>
            <a:lvl8pPr marL="0" lvl="7" indent="0" algn="r">
              <a:lnSpc>
                <a:spcPct val="100000"/>
              </a:lnSpc>
              <a:spcBef>
                <a:spcPts val="0"/>
              </a:spcBef>
              <a:spcAft>
                <a:spcPts val="0"/>
              </a:spcAft>
              <a:buSzPts val="1400"/>
              <a:buNone/>
              <a:defRPr/>
            </a:lvl8pPr>
            <a:lvl9pPr marL="0" lvl="8" indent="0" algn="r">
              <a:lnSpc>
                <a:spcPct val="100000"/>
              </a:lnSpc>
              <a:spcBef>
                <a:spcPts val="0"/>
              </a:spcBef>
              <a:spcAft>
                <a:spcPts val="0"/>
              </a:spcAft>
              <a:buSzPts val="140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6" name="Shape 76"/>
        <p:cNvGrpSpPr/>
        <p:nvPr/>
      </p:nvGrpSpPr>
      <p:grpSpPr>
        <a:xfrm>
          <a:off x="0" y="0"/>
          <a:ext cx="0" cy="0"/>
          <a:chOff x="0" y="0"/>
          <a:chExt cx="0" cy="0"/>
        </a:xfrm>
      </p:grpSpPr>
      <p:sp>
        <p:nvSpPr>
          <p:cNvPr id="77" name="Google Shape;77;p33"/>
          <p:cNvSpPr txBox="1"/>
          <p:nvPr>
            <p:ph type="title"/>
          </p:nvPr>
        </p:nvSpPr>
        <p:spPr>
          <a:xfrm rot="5400000">
            <a:off x="7242175" y="1787525"/>
            <a:ext cx="593725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type="body" idx="1"/>
          </p:nvPr>
        </p:nvSpPr>
        <p:spPr>
          <a:xfrm rot="5400000">
            <a:off x="1654175" y="-854075"/>
            <a:ext cx="5937250"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9" name="Google Shape;79;p33"/>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3"/>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3"/>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a:lvl1pPr>
            <a:lvl2pPr marL="0" lvl="1" indent="0" algn="r">
              <a:lnSpc>
                <a:spcPct val="100000"/>
              </a:lnSpc>
              <a:spcBef>
                <a:spcPts val="0"/>
              </a:spcBef>
              <a:spcAft>
                <a:spcPts val="0"/>
              </a:spcAft>
              <a:buSzPts val="1400"/>
              <a:buNone/>
              <a:defRPr/>
            </a:lvl2pPr>
            <a:lvl3pPr marL="0" lvl="2" indent="0" algn="r">
              <a:lnSpc>
                <a:spcPct val="100000"/>
              </a:lnSpc>
              <a:spcBef>
                <a:spcPts val="0"/>
              </a:spcBef>
              <a:spcAft>
                <a:spcPts val="0"/>
              </a:spcAft>
              <a:buSzPts val="1400"/>
              <a:buNone/>
              <a:defRPr/>
            </a:lvl3pPr>
            <a:lvl4pPr marL="0" lvl="3" indent="0" algn="r">
              <a:lnSpc>
                <a:spcPct val="100000"/>
              </a:lnSpc>
              <a:spcBef>
                <a:spcPts val="0"/>
              </a:spcBef>
              <a:spcAft>
                <a:spcPts val="0"/>
              </a:spcAft>
              <a:buSzPts val="1400"/>
              <a:buNone/>
              <a:defRPr/>
            </a:lvl4pPr>
            <a:lvl5pPr marL="0" lvl="4" indent="0" algn="r">
              <a:lnSpc>
                <a:spcPct val="100000"/>
              </a:lnSpc>
              <a:spcBef>
                <a:spcPts val="0"/>
              </a:spcBef>
              <a:spcAft>
                <a:spcPts val="0"/>
              </a:spcAft>
              <a:buSzPts val="1400"/>
              <a:buNone/>
              <a:defRPr/>
            </a:lvl5pPr>
            <a:lvl6pPr marL="0" lvl="5" indent="0" algn="r">
              <a:lnSpc>
                <a:spcPct val="100000"/>
              </a:lnSpc>
              <a:spcBef>
                <a:spcPts val="0"/>
              </a:spcBef>
              <a:spcAft>
                <a:spcPts val="0"/>
              </a:spcAft>
              <a:buSzPts val="1400"/>
              <a:buNone/>
              <a:defRPr/>
            </a:lvl6pPr>
            <a:lvl7pPr marL="0" lvl="6" indent="0" algn="r">
              <a:lnSpc>
                <a:spcPct val="100000"/>
              </a:lnSpc>
              <a:spcBef>
                <a:spcPts val="0"/>
              </a:spcBef>
              <a:spcAft>
                <a:spcPts val="0"/>
              </a:spcAft>
              <a:buSzPts val="1400"/>
              <a:buNone/>
              <a:defRPr/>
            </a:lvl7pPr>
            <a:lvl8pPr marL="0" lvl="7" indent="0" algn="r">
              <a:lnSpc>
                <a:spcPct val="100000"/>
              </a:lnSpc>
              <a:spcBef>
                <a:spcPts val="0"/>
              </a:spcBef>
              <a:spcAft>
                <a:spcPts val="0"/>
              </a:spcAft>
              <a:buSzPts val="1400"/>
              <a:buNone/>
              <a:defRPr/>
            </a:lvl8pPr>
            <a:lvl9pPr marL="0" lvl="8" indent="0" algn="r">
              <a:lnSpc>
                <a:spcPct val="100000"/>
              </a:lnSpc>
              <a:spcBef>
                <a:spcPts val="0"/>
              </a:spcBef>
              <a:spcAft>
                <a:spcPts val="0"/>
              </a:spcAft>
              <a:buSzPts val="140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9" name="Shape 19"/>
        <p:cNvGrpSpPr/>
        <p:nvPr/>
      </p:nvGrpSpPr>
      <p:grpSpPr>
        <a:xfrm>
          <a:off x="0" y="0"/>
          <a:ext cx="0" cy="0"/>
          <a:chOff x="0" y="0"/>
          <a:chExt cx="0" cy="0"/>
        </a:xfrm>
      </p:grpSpPr>
      <p:sp>
        <p:nvSpPr>
          <p:cNvPr id="20" name="Google Shape;20;p24"/>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2" name="Google Shape;22;p24"/>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4"/>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4"/>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a:lvl1pPr>
            <a:lvl2pPr marL="0" lvl="1" indent="0" algn="r">
              <a:lnSpc>
                <a:spcPct val="100000"/>
              </a:lnSpc>
              <a:spcBef>
                <a:spcPts val="0"/>
              </a:spcBef>
              <a:spcAft>
                <a:spcPts val="0"/>
              </a:spcAft>
              <a:buSzPts val="1400"/>
              <a:buNone/>
              <a:defRPr/>
            </a:lvl2pPr>
            <a:lvl3pPr marL="0" lvl="2" indent="0" algn="r">
              <a:lnSpc>
                <a:spcPct val="100000"/>
              </a:lnSpc>
              <a:spcBef>
                <a:spcPts val="0"/>
              </a:spcBef>
              <a:spcAft>
                <a:spcPts val="0"/>
              </a:spcAft>
              <a:buSzPts val="1400"/>
              <a:buNone/>
              <a:defRPr/>
            </a:lvl3pPr>
            <a:lvl4pPr marL="0" lvl="3" indent="0" algn="r">
              <a:lnSpc>
                <a:spcPct val="100000"/>
              </a:lnSpc>
              <a:spcBef>
                <a:spcPts val="0"/>
              </a:spcBef>
              <a:spcAft>
                <a:spcPts val="0"/>
              </a:spcAft>
              <a:buSzPts val="1400"/>
              <a:buNone/>
              <a:defRPr/>
            </a:lvl4pPr>
            <a:lvl5pPr marL="0" lvl="4" indent="0" algn="r">
              <a:lnSpc>
                <a:spcPct val="100000"/>
              </a:lnSpc>
              <a:spcBef>
                <a:spcPts val="0"/>
              </a:spcBef>
              <a:spcAft>
                <a:spcPts val="0"/>
              </a:spcAft>
              <a:buSzPts val="1400"/>
              <a:buNone/>
              <a:defRPr/>
            </a:lvl5pPr>
            <a:lvl6pPr marL="0" lvl="5" indent="0" algn="r">
              <a:lnSpc>
                <a:spcPct val="100000"/>
              </a:lnSpc>
              <a:spcBef>
                <a:spcPts val="0"/>
              </a:spcBef>
              <a:spcAft>
                <a:spcPts val="0"/>
              </a:spcAft>
              <a:buSzPts val="1400"/>
              <a:buNone/>
              <a:defRPr/>
            </a:lvl6pPr>
            <a:lvl7pPr marL="0" lvl="6" indent="0" algn="r">
              <a:lnSpc>
                <a:spcPct val="100000"/>
              </a:lnSpc>
              <a:spcBef>
                <a:spcPts val="0"/>
              </a:spcBef>
              <a:spcAft>
                <a:spcPts val="0"/>
              </a:spcAft>
              <a:buSzPts val="1400"/>
              <a:buNone/>
              <a:defRPr/>
            </a:lvl7pPr>
            <a:lvl8pPr marL="0" lvl="7" indent="0" algn="r">
              <a:lnSpc>
                <a:spcPct val="100000"/>
              </a:lnSpc>
              <a:spcBef>
                <a:spcPts val="0"/>
              </a:spcBef>
              <a:spcAft>
                <a:spcPts val="0"/>
              </a:spcAft>
              <a:buSzPts val="1400"/>
              <a:buNone/>
              <a:defRPr/>
            </a:lvl8pPr>
            <a:lvl9pPr marL="0" lvl="8" indent="0" algn="r">
              <a:lnSpc>
                <a:spcPct val="100000"/>
              </a:lnSpc>
              <a:spcBef>
                <a:spcPts val="0"/>
              </a:spcBef>
              <a:spcAft>
                <a:spcPts val="0"/>
              </a:spcAft>
              <a:buSzPts val="140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5" name="Shape 25"/>
        <p:cNvGrpSpPr/>
        <p:nvPr/>
      </p:nvGrpSpPr>
      <p:grpSpPr>
        <a:xfrm>
          <a:off x="0" y="0"/>
          <a:ext cx="0" cy="0"/>
          <a:chOff x="0" y="0"/>
          <a:chExt cx="0" cy="0"/>
        </a:xfrm>
      </p:grpSpPr>
      <p:sp>
        <p:nvSpPr>
          <p:cNvPr id="26" name="Google Shape;26;p25"/>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5"/>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5"/>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a:lvl1pPr>
            <a:lvl2pPr marL="0" lvl="1" indent="0" algn="r">
              <a:lnSpc>
                <a:spcPct val="100000"/>
              </a:lnSpc>
              <a:spcBef>
                <a:spcPts val="0"/>
              </a:spcBef>
              <a:spcAft>
                <a:spcPts val="0"/>
              </a:spcAft>
              <a:buSzPts val="1400"/>
              <a:buNone/>
              <a:defRPr/>
            </a:lvl2pPr>
            <a:lvl3pPr marL="0" lvl="2" indent="0" algn="r">
              <a:lnSpc>
                <a:spcPct val="100000"/>
              </a:lnSpc>
              <a:spcBef>
                <a:spcPts val="0"/>
              </a:spcBef>
              <a:spcAft>
                <a:spcPts val="0"/>
              </a:spcAft>
              <a:buSzPts val="1400"/>
              <a:buNone/>
              <a:defRPr/>
            </a:lvl3pPr>
            <a:lvl4pPr marL="0" lvl="3" indent="0" algn="r">
              <a:lnSpc>
                <a:spcPct val="100000"/>
              </a:lnSpc>
              <a:spcBef>
                <a:spcPts val="0"/>
              </a:spcBef>
              <a:spcAft>
                <a:spcPts val="0"/>
              </a:spcAft>
              <a:buSzPts val="1400"/>
              <a:buNone/>
              <a:defRPr/>
            </a:lvl4pPr>
            <a:lvl5pPr marL="0" lvl="4" indent="0" algn="r">
              <a:lnSpc>
                <a:spcPct val="100000"/>
              </a:lnSpc>
              <a:spcBef>
                <a:spcPts val="0"/>
              </a:spcBef>
              <a:spcAft>
                <a:spcPts val="0"/>
              </a:spcAft>
              <a:buSzPts val="1400"/>
              <a:buNone/>
              <a:defRPr/>
            </a:lvl5pPr>
            <a:lvl6pPr marL="0" lvl="5" indent="0" algn="r">
              <a:lnSpc>
                <a:spcPct val="100000"/>
              </a:lnSpc>
              <a:spcBef>
                <a:spcPts val="0"/>
              </a:spcBef>
              <a:spcAft>
                <a:spcPts val="0"/>
              </a:spcAft>
              <a:buSzPts val="1400"/>
              <a:buNone/>
              <a:defRPr/>
            </a:lvl6pPr>
            <a:lvl7pPr marL="0" lvl="6" indent="0" algn="r">
              <a:lnSpc>
                <a:spcPct val="100000"/>
              </a:lnSpc>
              <a:spcBef>
                <a:spcPts val="0"/>
              </a:spcBef>
              <a:spcAft>
                <a:spcPts val="0"/>
              </a:spcAft>
              <a:buSzPts val="1400"/>
              <a:buNone/>
              <a:defRPr/>
            </a:lvl7pPr>
            <a:lvl8pPr marL="0" lvl="7" indent="0" algn="r">
              <a:lnSpc>
                <a:spcPct val="100000"/>
              </a:lnSpc>
              <a:spcBef>
                <a:spcPts val="0"/>
              </a:spcBef>
              <a:spcAft>
                <a:spcPts val="0"/>
              </a:spcAft>
              <a:buSzPts val="1400"/>
              <a:buNone/>
              <a:defRPr/>
            </a:lvl8pPr>
            <a:lvl9pPr marL="0" lvl="8" indent="0" algn="r">
              <a:lnSpc>
                <a:spcPct val="100000"/>
              </a:lnSpc>
              <a:spcBef>
                <a:spcPts val="0"/>
              </a:spcBef>
              <a:spcAft>
                <a:spcPts val="0"/>
              </a:spcAft>
              <a:buSzPts val="140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29" name="Shape 29"/>
        <p:cNvGrpSpPr/>
        <p:nvPr/>
      </p:nvGrpSpPr>
      <p:grpSpPr>
        <a:xfrm>
          <a:off x="0" y="0"/>
          <a:ext cx="0" cy="0"/>
          <a:chOff x="0" y="0"/>
          <a:chExt cx="0" cy="0"/>
        </a:xfrm>
      </p:grpSpPr>
      <p:sp>
        <p:nvSpPr>
          <p:cNvPr id="30" name="Google Shape;30;p26"/>
          <p:cNvSpPr txBox="1"/>
          <p:nvPr>
            <p:ph type="title"/>
          </p:nvPr>
        </p:nvSpPr>
        <p:spPr>
          <a:xfrm>
            <a:off x="840317" y="457200"/>
            <a:ext cx="3932767"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p:nvPr>
            <p:ph type="pic" idx="2"/>
          </p:nvPr>
        </p:nvSpPr>
        <p:spPr>
          <a:xfrm>
            <a:off x="5183717" y="987425"/>
            <a:ext cx="6172200" cy="4873625"/>
          </a:xfrm>
          <a:prstGeom prst="rect">
            <a:avLst/>
          </a:prstGeom>
          <a:noFill/>
          <a:ln>
            <a:noFill/>
          </a:ln>
        </p:spPr>
      </p:sp>
      <p:sp>
        <p:nvSpPr>
          <p:cNvPr id="32" name="Google Shape;32;p26"/>
          <p:cNvSpPr txBox="1"/>
          <p:nvPr>
            <p:ph type="body" idx="1"/>
          </p:nvPr>
        </p:nvSpPr>
        <p:spPr>
          <a:xfrm>
            <a:off x="840317" y="2057400"/>
            <a:ext cx="3932767"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panose="020B0604020202020204"/>
              <a:buNone/>
              <a:defRPr sz="1600"/>
            </a:lvl1pPr>
            <a:lvl2pPr marL="914400" lvl="1" indent="-228600" algn="l">
              <a:spcBef>
                <a:spcPts val="280"/>
              </a:spcBef>
              <a:spcAft>
                <a:spcPts val="0"/>
              </a:spcAft>
              <a:buClr>
                <a:schemeClr val="dk1"/>
              </a:buClr>
              <a:buSzPts val="1400"/>
              <a:buFont typeface="Arial" panose="020B0604020202020204"/>
              <a:buNone/>
              <a:defRPr sz="1400"/>
            </a:lvl2pPr>
            <a:lvl3pPr marL="1371600" lvl="2" indent="-228600" algn="l">
              <a:spcBef>
                <a:spcPts val="240"/>
              </a:spcBef>
              <a:spcAft>
                <a:spcPts val="0"/>
              </a:spcAft>
              <a:buClr>
                <a:schemeClr val="dk1"/>
              </a:buClr>
              <a:buSzPts val="1200"/>
              <a:buFont typeface="Arial" panose="020B0604020202020204"/>
              <a:buNone/>
              <a:defRPr sz="1200"/>
            </a:lvl3pPr>
            <a:lvl4pPr marL="1828800" lvl="3" indent="-228600" algn="l">
              <a:spcBef>
                <a:spcPts val="200"/>
              </a:spcBef>
              <a:spcAft>
                <a:spcPts val="0"/>
              </a:spcAft>
              <a:buClr>
                <a:schemeClr val="dk1"/>
              </a:buClr>
              <a:buSzPts val="1000"/>
              <a:buFont typeface="Arial" panose="020B0604020202020204"/>
              <a:buNone/>
              <a:defRPr sz="1000"/>
            </a:lvl4pPr>
            <a:lvl5pPr marL="2286000" lvl="4" indent="-228600" algn="l">
              <a:spcBef>
                <a:spcPts val="200"/>
              </a:spcBef>
              <a:spcAft>
                <a:spcPts val="0"/>
              </a:spcAft>
              <a:buClr>
                <a:schemeClr val="dk1"/>
              </a:buClr>
              <a:buSzPts val="1000"/>
              <a:buFont typeface="Arial" panose="020B0604020202020204"/>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33" name="Google Shape;33;p26"/>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6"/>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6"/>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a:lvl1pPr>
            <a:lvl2pPr marL="0" lvl="1" indent="0" algn="r">
              <a:lnSpc>
                <a:spcPct val="100000"/>
              </a:lnSpc>
              <a:spcBef>
                <a:spcPts val="0"/>
              </a:spcBef>
              <a:spcAft>
                <a:spcPts val="0"/>
              </a:spcAft>
              <a:buSzPts val="1400"/>
              <a:buNone/>
              <a:defRPr/>
            </a:lvl2pPr>
            <a:lvl3pPr marL="0" lvl="2" indent="0" algn="r">
              <a:lnSpc>
                <a:spcPct val="100000"/>
              </a:lnSpc>
              <a:spcBef>
                <a:spcPts val="0"/>
              </a:spcBef>
              <a:spcAft>
                <a:spcPts val="0"/>
              </a:spcAft>
              <a:buSzPts val="1400"/>
              <a:buNone/>
              <a:defRPr/>
            </a:lvl3pPr>
            <a:lvl4pPr marL="0" lvl="3" indent="0" algn="r">
              <a:lnSpc>
                <a:spcPct val="100000"/>
              </a:lnSpc>
              <a:spcBef>
                <a:spcPts val="0"/>
              </a:spcBef>
              <a:spcAft>
                <a:spcPts val="0"/>
              </a:spcAft>
              <a:buSzPts val="1400"/>
              <a:buNone/>
              <a:defRPr/>
            </a:lvl4pPr>
            <a:lvl5pPr marL="0" lvl="4" indent="0" algn="r">
              <a:lnSpc>
                <a:spcPct val="100000"/>
              </a:lnSpc>
              <a:spcBef>
                <a:spcPts val="0"/>
              </a:spcBef>
              <a:spcAft>
                <a:spcPts val="0"/>
              </a:spcAft>
              <a:buSzPts val="1400"/>
              <a:buNone/>
              <a:defRPr/>
            </a:lvl5pPr>
            <a:lvl6pPr marL="0" lvl="5" indent="0" algn="r">
              <a:lnSpc>
                <a:spcPct val="100000"/>
              </a:lnSpc>
              <a:spcBef>
                <a:spcPts val="0"/>
              </a:spcBef>
              <a:spcAft>
                <a:spcPts val="0"/>
              </a:spcAft>
              <a:buSzPts val="1400"/>
              <a:buNone/>
              <a:defRPr/>
            </a:lvl6pPr>
            <a:lvl7pPr marL="0" lvl="6" indent="0" algn="r">
              <a:lnSpc>
                <a:spcPct val="100000"/>
              </a:lnSpc>
              <a:spcBef>
                <a:spcPts val="0"/>
              </a:spcBef>
              <a:spcAft>
                <a:spcPts val="0"/>
              </a:spcAft>
              <a:buSzPts val="1400"/>
              <a:buNone/>
              <a:defRPr/>
            </a:lvl7pPr>
            <a:lvl8pPr marL="0" lvl="7" indent="0" algn="r">
              <a:lnSpc>
                <a:spcPct val="100000"/>
              </a:lnSpc>
              <a:spcBef>
                <a:spcPts val="0"/>
              </a:spcBef>
              <a:spcAft>
                <a:spcPts val="0"/>
              </a:spcAft>
              <a:buSzPts val="1400"/>
              <a:buNone/>
              <a:defRPr/>
            </a:lvl8pPr>
            <a:lvl9pPr marL="0" lvl="8" indent="0" algn="r">
              <a:lnSpc>
                <a:spcPct val="100000"/>
              </a:lnSpc>
              <a:spcBef>
                <a:spcPts val="0"/>
              </a:spcBef>
              <a:spcAft>
                <a:spcPts val="0"/>
              </a:spcAft>
              <a:buSzPts val="140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6" name="Shape 36"/>
        <p:cNvGrpSpPr/>
        <p:nvPr/>
      </p:nvGrpSpPr>
      <p:grpSpPr>
        <a:xfrm>
          <a:off x="0" y="0"/>
          <a:ext cx="0" cy="0"/>
          <a:chOff x="0" y="0"/>
          <a:chExt cx="0" cy="0"/>
        </a:xfrm>
      </p:grpSpPr>
      <p:sp>
        <p:nvSpPr>
          <p:cNvPr id="37" name="Google Shape;37;p27"/>
          <p:cNvSpPr txBox="1"/>
          <p:nvPr>
            <p:ph type="title"/>
          </p:nvPr>
        </p:nvSpPr>
        <p:spPr>
          <a:xfrm>
            <a:off x="831851" y="1709738"/>
            <a:ext cx="10515600"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type="body" idx="1"/>
          </p:nvPr>
        </p:nvSpPr>
        <p:spPr>
          <a:xfrm>
            <a:off x="831851"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2400"/>
              <a:buFont typeface="Arial" panose="020B0604020202020204"/>
              <a:buNone/>
              <a:defRPr sz="2400"/>
            </a:lvl1pPr>
            <a:lvl2pPr marL="914400" lvl="1" indent="-228600" algn="l">
              <a:spcBef>
                <a:spcPts val="400"/>
              </a:spcBef>
              <a:spcAft>
                <a:spcPts val="0"/>
              </a:spcAft>
              <a:buClr>
                <a:schemeClr val="dk1"/>
              </a:buClr>
              <a:buSzPts val="2000"/>
              <a:buFont typeface="Arial" panose="020B0604020202020204"/>
              <a:buNone/>
              <a:defRPr sz="2000"/>
            </a:lvl2pPr>
            <a:lvl3pPr marL="1371600" lvl="2" indent="-228600" algn="l">
              <a:spcBef>
                <a:spcPts val="360"/>
              </a:spcBef>
              <a:spcAft>
                <a:spcPts val="0"/>
              </a:spcAft>
              <a:buClr>
                <a:schemeClr val="dk1"/>
              </a:buClr>
              <a:buSzPts val="1800"/>
              <a:buFont typeface="Arial" panose="020B0604020202020204"/>
              <a:buNone/>
              <a:defRPr sz="1800"/>
            </a:lvl3pPr>
            <a:lvl4pPr marL="1828800" lvl="3" indent="-228600" algn="l">
              <a:spcBef>
                <a:spcPts val="320"/>
              </a:spcBef>
              <a:spcAft>
                <a:spcPts val="0"/>
              </a:spcAft>
              <a:buClr>
                <a:schemeClr val="dk1"/>
              </a:buClr>
              <a:buSzPts val="1600"/>
              <a:buFont typeface="Arial" panose="020B0604020202020204"/>
              <a:buNone/>
              <a:defRPr sz="1600"/>
            </a:lvl4pPr>
            <a:lvl5pPr marL="2286000" lvl="4" indent="-228600" algn="l">
              <a:spcBef>
                <a:spcPts val="320"/>
              </a:spcBef>
              <a:spcAft>
                <a:spcPts val="0"/>
              </a:spcAft>
              <a:buClr>
                <a:schemeClr val="dk1"/>
              </a:buClr>
              <a:buSzPts val="1600"/>
              <a:buFont typeface="Arial" panose="020B0604020202020204"/>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p:txBody>
      </p:sp>
      <p:sp>
        <p:nvSpPr>
          <p:cNvPr id="39" name="Google Shape;39;p27"/>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7"/>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7"/>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a:lvl1pPr>
            <a:lvl2pPr marL="0" lvl="1" indent="0" algn="r">
              <a:lnSpc>
                <a:spcPct val="100000"/>
              </a:lnSpc>
              <a:spcBef>
                <a:spcPts val="0"/>
              </a:spcBef>
              <a:spcAft>
                <a:spcPts val="0"/>
              </a:spcAft>
              <a:buSzPts val="1400"/>
              <a:buNone/>
              <a:defRPr/>
            </a:lvl2pPr>
            <a:lvl3pPr marL="0" lvl="2" indent="0" algn="r">
              <a:lnSpc>
                <a:spcPct val="100000"/>
              </a:lnSpc>
              <a:spcBef>
                <a:spcPts val="0"/>
              </a:spcBef>
              <a:spcAft>
                <a:spcPts val="0"/>
              </a:spcAft>
              <a:buSzPts val="1400"/>
              <a:buNone/>
              <a:defRPr/>
            </a:lvl3pPr>
            <a:lvl4pPr marL="0" lvl="3" indent="0" algn="r">
              <a:lnSpc>
                <a:spcPct val="100000"/>
              </a:lnSpc>
              <a:spcBef>
                <a:spcPts val="0"/>
              </a:spcBef>
              <a:spcAft>
                <a:spcPts val="0"/>
              </a:spcAft>
              <a:buSzPts val="1400"/>
              <a:buNone/>
              <a:defRPr/>
            </a:lvl4pPr>
            <a:lvl5pPr marL="0" lvl="4" indent="0" algn="r">
              <a:lnSpc>
                <a:spcPct val="100000"/>
              </a:lnSpc>
              <a:spcBef>
                <a:spcPts val="0"/>
              </a:spcBef>
              <a:spcAft>
                <a:spcPts val="0"/>
              </a:spcAft>
              <a:buSzPts val="1400"/>
              <a:buNone/>
              <a:defRPr/>
            </a:lvl5pPr>
            <a:lvl6pPr marL="0" lvl="5" indent="0" algn="r">
              <a:lnSpc>
                <a:spcPct val="100000"/>
              </a:lnSpc>
              <a:spcBef>
                <a:spcPts val="0"/>
              </a:spcBef>
              <a:spcAft>
                <a:spcPts val="0"/>
              </a:spcAft>
              <a:buSzPts val="1400"/>
              <a:buNone/>
              <a:defRPr/>
            </a:lvl6pPr>
            <a:lvl7pPr marL="0" lvl="6" indent="0" algn="r">
              <a:lnSpc>
                <a:spcPct val="100000"/>
              </a:lnSpc>
              <a:spcBef>
                <a:spcPts val="0"/>
              </a:spcBef>
              <a:spcAft>
                <a:spcPts val="0"/>
              </a:spcAft>
              <a:buSzPts val="1400"/>
              <a:buNone/>
              <a:defRPr/>
            </a:lvl7pPr>
            <a:lvl8pPr marL="0" lvl="7" indent="0" algn="r">
              <a:lnSpc>
                <a:spcPct val="100000"/>
              </a:lnSpc>
              <a:spcBef>
                <a:spcPts val="0"/>
              </a:spcBef>
              <a:spcAft>
                <a:spcPts val="0"/>
              </a:spcAft>
              <a:buSzPts val="1400"/>
              <a:buNone/>
              <a:defRPr/>
            </a:lvl8pPr>
            <a:lvl9pPr marL="0" lvl="8" indent="0" algn="r">
              <a:lnSpc>
                <a:spcPct val="100000"/>
              </a:lnSpc>
              <a:spcBef>
                <a:spcPts val="0"/>
              </a:spcBef>
              <a:spcAft>
                <a:spcPts val="0"/>
              </a:spcAft>
              <a:buSzPts val="140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2" name="Shape 42"/>
        <p:cNvGrpSpPr/>
        <p:nvPr/>
      </p:nvGrpSpPr>
      <p:grpSpPr>
        <a:xfrm>
          <a:off x="0" y="0"/>
          <a:ext cx="0" cy="0"/>
          <a:chOff x="0" y="0"/>
          <a:chExt cx="0" cy="0"/>
        </a:xfrm>
      </p:grpSpPr>
      <p:sp>
        <p:nvSpPr>
          <p:cNvPr id="43" name="Google Shape;43;p28"/>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type="body" idx="1"/>
          </p:nvPr>
        </p:nvSpPr>
        <p:spPr>
          <a:xfrm>
            <a:off x="609600" y="1174750"/>
            <a:ext cx="53848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5" name="Google Shape;45;p28"/>
          <p:cNvSpPr txBox="1"/>
          <p:nvPr>
            <p:ph type="body" idx="2"/>
          </p:nvPr>
        </p:nvSpPr>
        <p:spPr>
          <a:xfrm>
            <a:off x="6197600" y="1174750"/>
            <a:ext cx="53848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28"/>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8"/>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8"/>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a:lvl1pPr>
            <a:lvl2pPr marL="0" lvl="1" indent="0" algn="r">
              <a:lnSpc>
                <a:spcPct val="100000"/>
              </a:lnSpc>
              <a:spcBef>
                <a:spcPts val="0"/>
              </a:spcBef>
              <a:spcAft>
                <a:spcPts val="0"/>
              </a:spcAft>
              <a:buSzPts val="1400"/>
              <a:buNone/>
              <a:defRPr/>
            </a:lvl2pPr>
            <a:lvl3pPr marL="0" lvl="2" indent="0" algn="r">
              <a:lnSpc>
                <a:spcPct val="100000"/>
              </a:lnSpc>
              <a:spcBef>
                <a:spcPts val="0"/>
              </a:spcBef>
              <a:spcAft>
                <a:spcPts val="0"/>
              </a:spcAft>
              <a:buSzPts val="1400"/>
              <a:buNone/>
              <a:defRPr/>
            </a:lvl3pPr>
            <a:lvl4pPr marL="0" lvl="3" indent="0" algn="r">
              <a:lnSpc>
                <a:spcPct val="100000"/>
              </a:lnSpc>
              <a:spcBef>
                <a:spcPts val="0"/>
              </a:spcBef>
              <a:spcAft>
                <a:spcPts val="0"/>
              </a:spcAft>
              <a:buSzPts val="1400"/>
              <a:buNone/>
              <a:defRPr/>
            </a:lvl4pPr>
            <a:lvl5pPr marL="0" lvl="4" indent="0" algn="r">
              <a:lnSpc>
                <a:spcPct val="100000"/>
              </a:lnSpc>
              <a:spcBef>
                <a:spcPts val="0"/>
              </a:spcBef>
              <a:spcAft>
                <a:spcPts val="0"/>
              </a:spcAft>
              <a:buSzPts val="1400"/>
              <a:buNone/>
              <a:defRPr/>
            </a:lvl5pPr>
            <a:lvl6pPr marL="0" lvl="5" indent="0" algn="r">
              <a:lnSpc>
                <a:spcPct val="100000"/>
              </a:lnSpc>
              <a:spcBef>
                <a:spcPts val="0"/>
              </a:spcBef>
              <a:spcAft>
                <a:spcPts val="0"/>
              </a:spcAft>
              <a:buSzPts val="1400"/>
              <a:buNone/>
              <a:defRPr/>
            </a:lvl6pPr>
            <a:lvl7pPr marL="0" lvl="6" indent="0" algn="r">
              <a:lnSpc>
                <a:spcPct val="100000"/>
              </a:lnSpc>
              <a:spcBef>
                <a:spcPts val="0"/>
              </a:spcBef>
              <a:spcAft>
                <a:spcPts val="0"/>
              </a:spcAft>
              <a:buSzPts val="1400"/>
              <a:buNone/>
              <a:defRPr/>
            </a:lvl7pPr>
            <a:lvl8pPr marL="0" lvl="7" indent="0" algn="r">
              <a:lnSpc>
                <a:spcPct val="100000"/>
              </a:lnSpc>
              <a:spcBef>
                <a:spcPts val="0"/>
              </a:spcBef>
              <a:spcAft>
                <a:spcPts val="0"/>
              </a:spcAft>
              <a:buSzPts val="1400"/>
              <a:buNone/>
              <a:defRPr/>
            </a:lvl8pPr>
            <a:lvl9pPr marL="0" lvl="8" indent="0" algn="r">
              <a:lnSpc>
                <a:spcPct val="100000"/>
              </a:lnSpc>
              <a:spcBef>
                <a:spcPts val="0"/>
              </a:spcBef>
              <a:spcAft>
                <a:spcPts val="0"/>
              </a:spcAft>
              <a:buSzPts val="140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9" name="Shape 49"/>
        <p:cNvGrpSpPr/>
        <p:nvPr/>
      </p:nvGrpSpPr>
      <p:grpSpPr>
        <a:xfrm>
          <a:off x="0" y="0"/>
          <a:ext cx="0" cy="0"/>
          <a:chOff x="0" y="0"/>
          <a:chExt cx="0" cy="0"/>
        </a:xfrm>
      </p:grpSpPr>
      <p:sp>
        <p:nvSpPr>
          <p:cNvPr id="50" name="Google Shape;50;p29"/>
          <p:cNvSpPr txBox="1"/>
          <p:nvPr>
            <p:ph type="title"/>
          </p:nvPr>
        </p:nvSpPr>
        <p:spPr>
          <a:xfrm>
            <a:off x="840317" y="365125"/>
            <a:ext cx="10515600" cy="13255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9"/>
          <p:cNvSpPr txBox="1"/>
          <p:nvPr>
            <p:ph type="body" idx="1"/>
          </p:nvPr>
        </p:nvSpPr>
        <p:spPr>
          <a:xfrm>
            <a:off x="840317" y="1681163"/>
            <a:ext cx="5158316"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panose="020B0604020202020204"/>
              <a:buNone/>
              <a:defRPr sz="2400" b="1"/>
            </a:lvl1pPr>
            <a:lvl2pPr marL="914400" lvl="1" indent="-228600" algn="l">
              <a:spcBef>
                <a:spcPts val="400"/>
              </a:spcBef>
              <a:spcAft>
                <a:spcPts val="0"/>
              </a:spcAft>
              <a:buClr>
                <a:schemeClr val="dk1"/>
              </a:buClr>
              <a:buSzPts val="2000"/>
              <a:buFont typeface="Arial" panose="020B0604020202020204"/>
              <a:buNone/>
              <a:defRPr sz="2000" b="1"/>
            </a:lvl2pPr>
            <a:lvl3pPr marL="1371600" lvl="2" indent="-228600" algn="l">
              <a:spcBef>
                <a:spcPts val="360"/>
              </a:spcBef>
              <a:spcAft>
                <a:spcPts val="0"/>
              </a:spcAft>
              <a:buClr>
                <a:schemeClr val="dk1"/>
              </a:buClr>
              <a:buSzPts val="1800"/>
              <a:buFont typeface="Arial" panose="020B0604020202020204"/>
              <a:buNone/>
              <a:defRPr sz="1800" b="1"/>
            </a:lvl3pPr>
            <a:lvl4pPr marL="1828800" lvl="3" indent="-228600" algn="l">
              <a:spcBef>
                <a:spcPts val="320"/>
              </a:spcBef>
              <a:spcAft>
                <a:spcPts val="0"/>
              </a:spcAft>
              <a:buClr>
                <a:schemeClr val="dk1"/>
              </a:buClr>
              <a:buSzPts val="1600"/>
              <a:buFont typeface="Arial" panose="020B0604020202020204"/>
              <a:buNone/>
              <a:defRPr sz="1600" b="1"/>
            </a:lvl4pPr>
            <a:lvl5pPr marL="2286000" lvl="4" indent="-228600" algn="l">
              <a:spcBef>
                <a:spcPts val="320"/>
              </a:spcBef>
              <a:spcAft>
                <a:spcPts val="0"/>
              </a:spcAft>
              <a:buClr>
                <a:schemeClr val="dk1"/>
              </a:buClr>
              <a:buSzPts val="1600"/>
              <a:buFont typeface="Arial" panose="020B0604020202020204"/>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2" name="Google Shape;52;p29"/>
          <p:cNvSpPr txBox="1"/>
          <p:nvPr>
            <p:ph type="body" idx="2"/>
          </p:nvPr>
        </p:nvSpPr>
        <p:spPr>
          <a:xfrm>
            <a:off x="840317" y="2505075"/>
            <a:ext cx="5158316"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3" name="Google Shape;53;p29"/>
          <p:cNvSpPr txBox="1"/>
          <p:nvPr>
            <p:ph type="body" idx="3"/>
          </p:nvPr>
        </p:nvSpPr>
        <p:spPr>
          <a:xfrm>
            <a:off x="6172200" y="1681163"/>
            <a:ext cx="518371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panose="020B0604020202020204"/>
              <a:buNone/>
              <a:defRPr sz="2400" b="1"/>
            </a:lvl1pPr>
            <a:lvl2pPr marL="914400" lvl="1" indent="-228600" algn="l">
              <a:spcBef>
                <a:spcPts val="400"/>
              </a:spcBef>
              <a:spcAft>
                <a:spcPts val="0"/>
              </a:spcAft>
              <a:buClr>
                <a:schemeClr val="dk1"/>
              </a:buClr>
              <a:buSzPts val="2000"/>
              <a:buFont typeface="Arial" panose="020B0604020202020204"/>
              <a:buNone/>
              <a:defRPr sz="2000" b="1"/>
            </a:lvl2pPr>
            <a:lvl3pPr marL="1371600" lvl="2" indent="-228600" algn="l">
              <a:spcBef>
                <a:spcPts val="360"/>
              </a:spcBef>
              <a:spcAft>
                <a:spcPts val="0"/>
              </a:spcAft>
              <a:buClr>
                <a:schemeClr val="dk1"/>
              </a:buClr>
              <a:buSzPts val="1800"/>
              <a:buFont typeface="Arial" panose="020B0604020202020204"/>
              <a:buNone/>
              <a:defRPr sz="1800" b="1"/>
            </a:lvl3pPr>
            <a:lvl4pPr marL="1828800" lvl="3" indent="-228600" algn="l">
              <a:spcBef>
                <a:spcPts val="320"/>
              </a:spcBef>
              <a:spcAft>
                <a:spcPts val="0"/>
              </a:spcAft>
              <a:buClr>
                <a:schemeClr val="dk1"/>
              </a:buClr>
              <a:buSzPts val="1600"/>
              <a:buFont typeface="Arial" panose="020B0604020202020204"/>
              <a:buNone/>
              <a:defRPr sz="1600" b="1"/>
            </a:lvl4pPr>
            <a:lvl5pPr marL="2286000" lvl="4" indent="-228600" algn="l">
              <a:spcBef>
                <a:spcPts val="320"/>
              </a:spcBef>
              <a:spcAft>
                <a:spcPts val="0"/>
              </a:spcAft>
              <a:buClr>
                <a:schemeClr val="dk1"/>
              </a:buClr>
              <a:buSzPts val="1600"/>
              <a:buFont typeface="Arial" panose="020B0604020202020204"/>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4" name="Google Shape;54;p29"/>
          <p:cNvSpPr txBox="1"/>
          <p:nvPr>
            <p:ph type="body" idx="4"/>
          </p:nvPr>
        </p:nvSpPr>
        <p:spPr>
          <a:xfrm>
            <a:off x="6172200" y="2505075"/>
            <a:ext cx="518371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5" name="Google Shape;55;p29"/>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9"/>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9"/>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a:lvl1pPr>
            <a:lvl2pPr marL="0" lvl="1" indent="0" algn="r">
              <a:lnSpc>
                <a:spcPct val="100000"/>
              </a:lnSpc>
              <a:spcBef>
                <a:spcPts val="0"/>
              </a:spcBef>
              <a:spcAft>
                <a:spcPts val="0"/>
              </a:spcAft>
              <a:buSzPts val="1400"/>
              <a:buNone/>
              <a:defRPr/>
            </a:lvl2pPr>
            <a:lvl3pPr marL="0" lvl="2" indent="0" algn="r">
              <a:lnSpc>
                <a:spcPct val="100000"/>
              </a:lnSpc>
              <a:spcBef>
                <a:spcPts val="0"/>
              </a:spcBef>
              <a:spcAft>
                <a:spcPts val="0"/>
              </a:spcAft>
              <a:buSzPts val="1400"/>
              <a:buNone/>
              <a:defRPr/>
            </a:lvl3pPr>
            <a:lvl4pPr marL="0" lvl="3" indent="0" algn="r">
              <a:lnSpc>
                <a:spcPct val="100000"/>
              </a:lnSpc>
              <a:spcBef>
                <a:spcPts val="0"/>
              </a:spcBef>
              <a:spcAft>
                <a:spcPts val="0"/>
              </a:spcAft>
              <a:buSzPts val="1400"/>
              <a:buNone/>
              <a:defRPr/>
            </a:lvl4pPr>
            <a:lvl5pPr marL="0" lvl="4" indent="0" algn="r">
              <a:lnSpc>
                <a:spcPct val="100000"/>
              </a:lnSpc>
              <a:spcBef>
                <a:spcPts val="0"/>
              </a:spcBef>
              <a:spcAft>
                <a:spcPts val="0"/>
              </a:spcAft>
              <a:buSzPts val="1400"/>
              <a:buNone/>
              <a:defRPr/>
            </a:lvl5pPr>
            <a:lvl6pPr marL="0" lvl="5" indent="0" algn="r">
              <a:lnSpc>
                <a:spcPct val="100000"/>
              </a:lnSpc>
              <a:spcBef>
                <a:spcPts val="0"/>
              </a:spcBef>
              <a:spcAft>
                <a:spcPts val="0"/>
              </a:spcAft>
              <a:buSzPts val="1400"/>
              <a:buNone/>
              <a:defRPr/>
            </a:lvl6pPr>
            <a:lvl7pPr marL="0" lvl="6" indent="0" algn="r">
              <a:lnSpc>
                <a:spcPct val="100000"/>
              </a:lnSpc>
              <a:spcBef>
                <a:spcPts val="0"/>
              </a:spcBef>
              <a:spcAft>
                <a:spcPts val="0"/>
              </a:spcAft>
              <a:buSzPts val="1400"/>
              <a:buNone/>
              <a:defRPr/>
            </a:lvl7pPr>
            <a:lvl8pPr marL="0" lvl="7" indent="0" algn="r">
              <a:lnSpc>
                <a:spcPct val="100000"/>
              </a:lnSpc>
              <a:spcBef>
                <a:spcPts val="0"/>
              </a:spcBef>
              <a:spcAft>
                <a:spcPts val="0"/>
              </a:spcAft>
              <a:buSzPts val="1400"/>
              <a:buNone/>
              <a:defRPr/>
            </a:lvl8pPr>
            <a:lvl9pPr marL="0" lvl="8" indent="0" algn="r">
              <a:lnSpc>
                <a:spcPct val="100000"/>
              </a:lnSpc>
              <a:spcBef>
                <a:spcPts val="0"/>
              </a:spcBef>
              <a:spcAft>
                <a:spcPts val="0"/>
              </a:spcAft>
              <a:buSzPts val="140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8" name="Shape 58"/>
        <p:cNvGrpSpPr/>
        <p:nvPr/>
      </p:nvGrpSpPr>
      <p:grpSpPr>
        <a:xfrm>
          <a:off x="0" y="0"/>
          <a:ext cx="0" cy="0"/>
          <a:chOff x="0" y="0"/>
          <a:chExt cx="0" cy="0"/>
        </a:xfrm>
      </p:grpSpPr>
      <p:sp>
        <p:nvSpPr>
          <p:cNvPr id="59" name="Google Shape;59;p30"/>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0"/>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0"/>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a:lvl1pPr>
            <a:lvl2pPr marL="0" lvl="1" indent="0" algn="r">
              <a:lnSpc>
                <a:spcPct val="100000"/>
              </a:lnSpc>
              <a:spcBef>
                <a:spcPts val="0"/>
              </a:spcBef>
              <a:spcAft>
                <a:spcPts val="0"/>
              </a:spcAft>
              <a:buSzPts val="1400"/>
              <a:buNone/>
              <a:defRPr/>
            </a:lvl2pPr>
            <a:lvl3pPr marL="0" lvl="2" indent="0" algn="r">
              <a:lnSpc>
                <a:spcPct val="100000"/>
              </a:lnSpc>
              <a:spcBef>
                <a:spcPts val="0"/>
              </a:spcBef>
              <a:spcAft>
                <a:spcPts val="0"/>
              </a:spcAft>
              <a:buSzPts val="1400"/>
              <a:buNone/>
              <a:defRPr/>
            </a:lvl3pPr>
            <a:lvl4pPr marL="0" lvl="3" indent="0" algn="r">
              <a:lnSpc>
                <a:spcPct val="100000"/>
              </a:lnSpc>
              <a:spcBef>
                <a:spcPts val="0"/>
              </a:spcBef>
              <a:spcAft>
                <a:spcPts val="0"/>
              </a:spcAft>
              <a:buSzPts val="1400"/>
              <a:buNone/>
              <a:defRPr/>
            </a:lvl4pPr>
            <a:lvl5pPr marL="0" lvl="4" indent="0" algn="r">
              <a:lnSpc>
                <a:spcPct val="100000"/>
              </a:lnSpc>
              <a:spcBef>
                <a:spcPts val="0"/>
              </a:spcBef>
              <a:spcAft>
                <a:spcPts val="0"/>
              </a:spcAft>
              <a:buSzPts val="1400"/>
              <a:buNone/>
              <a:defRPr/>
            </a:lvl5pPr>
            <a:lvl6pPr marL="0" lvl="5" indent="0" algn="r">
              <a:lnSpc>
                <a:spcPct val="100000"/>
              </a:lnSpc>
              <a:spcBef>
                <a:spcPts val="0"/>
              </a:spcBef>
              <a:spcAft>
                <a:spcPts val="0"/>
              </a:spcAft>
              <a:buSzPts val="1400"/>
              <a:buNone/>
              <a:defRPr/>
            </a:lvl6pPr>
            <a:lvl7pPr marL="0" lvl="6" indent="0" algn="r">
              <a:lnSpc>
                <a:spcPct val="100000"/>
              </a:lnSpc>
              <a:spcBef>
                <a:spcPts val="0"/>
              </a:spcBef>
              <a:spcAft>
                <a:spcPts val="0"/>
              </a:spcAft>
              <a:buSzPts val="1400"/>
              <a:buNone/>
              <a:defRPr/>
            </a:lvl7pPr>
            <a:lvl8pPr marL="0" lvl="7" indent="0" algn="r">
              <a:lnSpc>
                <a:spcPct val="100000"/>
              </a:lnSpc>
              <a:spcBef>
                <a:spcPts val="0"/>
              </a:spcBef>
              <a:spcAft>
                <a:spcPts val="0"/>
              </a:spcAft>
              <a:buSzPts val="1400"/>
              <a:buNone/>
              <a:defRPr/>
            </a:lvl8pPr>
            <a:lvl9pPr marL="0" lvl="8" indent="0" algn="r">
              <a:lnSpc>
                <a:spcPct val="100000"/>
              </a:lnSpc>
              <a:spcBef>
                <a:spcPts val="0"/>
              </a:spcBef>
              <a:spcAft>
                <a:spcPts val="0"/>
              </a:spcAft>
              <a:buSzPts val="140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3" name="Shape 63"/>
        <p:cNvGrpSpPr/>
        <p:nvPr/>
      </p:nvGrpSpPr>
      <p:grpSpPr>
        <a:xfrm>
          <a:off x="0" y="0"/>
          <a:ext cx="0" cy="0"/>
          <a:chOff x="0" y="0"/>
          <a:chExt cx="0" cy="0"/>
        </a:xfrm>
      </p:grpSpPr>
      <p:sp>
        <p:nvSpPr>
          <p:cNvPr id="64" name="Google Shape;64;p31"/>
          <p:cNvSpPr txBox="1"/>
          <p:nvPr>
            <p:ph type="title"/>
          </p:nvPr>
        </p:nvSpPr>
        <p:spPr>
          <a:xfrm>
            <a:off x="840317" y="457200"/>
            <a:ext cx="3932767"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1"/>
          <p:cNvSpPr txBox="1"/>
          <p:nvPr>
            <p:ph type="body" idx="1"/>
          </p:nvPr>
        </p:nvSpPr>
        <p:spPr>
          <a:xfrm>
            <a:off x="5183717"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panose="020B0604020202020204"/>
              <a:buChar char="•"/>
              <a:defRPr sz="3200"/>
            </a:lvl1pPr>
            <a:lvl2pPr marL="914400" lvl="1" indent="-406400" algn="l">
              <a:spcBef>
                <a:spcPts val="560"/>
              </a:spcBef>
              <a:spcAft>
                <a:spcPts val="0"/>
              </a:spcAft>
              <a:buClr>
                <a:schemeClr val="dk1"/>
              </a:buClr>
              <a:buSzPts val="2800"/>
              <a:buFont typeface="Arial" panose="020B0604020202020204"/>
              <a:buChar char="–"/>
              <a:defRPr sz="2800"/>
            </a:lvl2pPr>
            <a:lvl3pPr marL="1371600" lvl="2" indent="-381000" algn="l">
              <a:spcBef>
                <a:spcPts val="480"/>
              </a:spcBef>
              <a:spcAft>
                <a:spcPts val="0"/>
              </a:spcAft>
              <a:buClr>
                <a:schemeClr val="dk1"/>
              </a:buClr>
              <a:buSzPts val="2400"/>
              <a:buFont typeface="Arial" panose="020B0604020202020204"/>
              <a:buChar char="•"/>
              <a:defRPr sz="2400"/>
            </a:lvl3pPr>
            <a:lvl4pPr marL="1828800" lvl="3" indent="-355600" algn="l">
              <a:spcBef>
                <a:spcPts val="400"/>
              </a:spcBef>
              <a:spcAft>
                <a:spcPts val="0"/>
              </a:spcAft>
              <a:buClr>
                <a:schemeClr val="dk1"/>
              </a:buClr>
              <a:buSzPts val="2000"/>
              <a:buFont typeface="Arial" panose="020B0604020202020204"/>
              <a:buChar char="–"/>
              <a:defRPr sz="2000"/>
            </a:lvl4pPr>
            <a:lvl5pPr marL="2286000" lvl="4" indent="-355600" algn="l">
              <a:spcBef>
                <a:spcPts val="400"/>
              </a:spcBef>
              <a:spcAft>
                <a:spcPts val="0"/>
              </a:spcAft>
              <a:buClr>
                <a:schemeClr val="dk1"/>
              </a:buClr>
              <a:buSzPts val="2000"/>
              <a:buFont typeface="Arial" panose="020B0604020202020204"/>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6" name="Google Shape;66;p31"/>
          <p:cNvSpPr txBox="1"/>
          <p:nvPr>
            <p:ph type="body" idx="2"/>
          </p:nvPr>
        </p:nvSpPr>
        <p:spPr>
          <a:xfrm>
            <a:off x="840317" y="2057400"/>
            <a:ext cx="3932767"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panose="020B0604020202020204"/>
              <a:buNone/>
              <a:defRPr sz="1600"/>
            </a:lvl1pPr>
            <a:lvl2pPr marL="914400" lvl="1" indent="-228600" algn="l">
              <a:spcBef>
                <a:spcPts val="280"/>
              </a:spcBef>
              <a:spcAft>
                <a:spcPts val="0"/>
              </a:spcAft>
              <a:buClr>
                <a:schemeClr val="dk1"/>
              </a:buClr>
              <a:buSzPts val="1400"/>
              <a:buFont typeface="Arial" panose="020B0604020202020204"/>
              <a:buNone/>
              <a:defRPr sz="1400"/>
            </a:lvl2pPr>
            <a:lvl3pPr marL="1371600" lvl="2" indent="-228600" algn="l">
              <a:spcBef>
                <a:spcPts val="240"/>
              </a:spcBef>
              <a:spcAft>
                <a:spcPts val="0"/>
              </a:spcAft>
              <a:buClr>
                <a:schemeClr val="dk1"/>
              </a:buClr>
              <a:buSzPts val="1200"/>
              <a:buFont typeface="Arial" panose="020B0604020202020204"/>
              <a:buNone/>
              <a:defRPr sz="1200"/>
            </a:lvl3pPr>
            <a:lvl4pPr marL="1828800" lvl="3" indent="-228600" algn="l">
              <a:spcBef>
                <a:spcPts val="200"/>
              </a:spcBef>
              <a:spcAft>
                <a:spcPts val="0"/>
              </a:spcAft>
              <a:buClr>
                <a:schemeClr val="dk1"/>
              </a:buClr>
              <a:buSzPts val="1000"/>
              <a:buFont typeface="Arial" panose="020B0604020202020204"/>
              <a:buNone/>
              <a:defRPr sz="1000"/>
            </a:lvl4pPr>
            <a:lvl5pPr marL="2286000" lvl="4" indent="-228600" algn="l">
              <a:spcBef>
                <a:spcPts val="200"/>
              </a:spcBef>
              <a:spcAft>
                <a:spcPts val="0"/>
              </a:spcAft>
              <a:buClr>
                <a:schemeClr val="dk1"/>
              </a:buClr>
              <a:buSzPts val="1000"/>
              <a:buFont typeface="Arial" panose="020B0604020202020204"/>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7" name="Google Shape;67;p31"/>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1"/>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1"/>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a:lvl1pPr>
            <a:lvl2pPr marL="0" lvl="1" indent="0" algn="r">
              <a:lnSpc>
                <a:spcPct val="100000"/>
              </a:lnSpc>
              <a:spcBef>
                <a:spcPts val="0"/>
              </a:spcBef>
              <a:spcAft>
                <a:spcPts val="0"/>
              </a:spcAft>
              <a:buSzPts val="1400"/>
              <a:buNone/>
              <a:defRPr/>
            </a:lvl2pPr>
            <a:lvl3pPr marL="0" lvl="2" indent="0" algn="r">
              <a:lnSpc>
                <a:spcPct val="100000"/>
              </a:lnSpc>
              <a:spcBef>
                <a:spcPts val="0"/>
              </a:spcBef>
              <a:spcAft>
                <a:spcPts val="0"/>
              </a:spcAft>
              <a:buSzPts val="1400"/>
              <a:buNone/>
              <a:defRPr/>
            </a:lvl3pPr>
            <a:lvl4pPr marL="0" lvl="3" indent="0" algn="r">
              <a:lnSpc>
                <a:spcPct val="100000"/>
              </a:lnSpc>
              <a:spcBef>
                <a:spcPts val="0"/>
              </a:spcBef>
              <a:spcAft>
                <a:spcPts val="0"/>
              </a:spcAft>
              <a:buSzPts val="1400"/>
              <a:buNone/>
              <a:defRPr/>
            </a:lvl4pPr>
            <a:lvl5pPr marL="0" lvl="4" indent="0" algn="r">
              <a:lnSpc>
                <a:spcPct val="100000"/>
              </a:lnSpc>
              <a:spcBef>
                <a:spcPts val="0"/>
              </a:spcBef>
              <a:spcAft>
                <a:spcPts val="0"/>
              </a:spcAft>
              <a:buSzPts val="1400"/>
              <a:buNone/>
              <a:defRPr/>
            </a:lvl5pPr>
            <a:lvl6pPr marL="0" lvl="5" indent="0" algn="r">
              <a:lnSpc>
                <a:spcPct val="100000"/>
              </a:lnSpc>
              <a:spcBef>
                <a:spcPts val="0"/>
              </a:spcBef>
              <a:spcAft>
                <a:spcPts val="0"/>
              </a:spcAft>
              <a:buSzPts val="1400"/>
              <a:buNone/>
              <a:defRPr/>
            </a:lvl6pPr>
            <a:lvl7pPr marL="0" lvl="6" indent="0" algn="r">
              <a:lnSpc>
                <a:spcPct val="100000"/>
              </a:lnSpc>
              <a:spcBef>
                <a:spcPts val="0"/>
              </a:spcBef>
              <a:spcAft>
                <a:spcPts val="0"/>
              </a:spcAft>
              <a:buSzPts val="1400"/>
              <a:buNone/>
              <a:defRPr/>
            </a:lvl7pPr>
            <a:lvl8pPr marL="0" lvl="7" indent="0" algn="r">
              <a:lnSpc>
                <a:spcPct val="100000"/>
              </a:lnSpc>
              <a:spcBef>
                <a:spcPts val="0"/>
              </a:spcBef>
              <a:spcAft>
                <a:spcPts val="0"/>
              </a:spcAft>
              <a:buSzPts val="1400"/>
              <a:buNone/>
              <a:defRPr/>
            </a:lvl8pPr>
            <a:lvl9pPr marL="0" lvl="8" indent="0" algn="r">
              <a:lnSpc>
                <a:spcPct val="100000"/>
              </a:lnSpc>
              <a:spcBef>
                <a:spcPts val="0"/>
              </a:spcBef>
              <a:spcAft>
                <a:spcPts val="0"/>
              </a:spcAft>
              <a:buSzPts val="140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pic>
        <p:nvPicPr>
          <p:cNvPr id="6" name="Google Shape;6;p22"/>
          <p:cNvPicPr preferRelativeResize="0"/>
          <p:nvPr/>
        </p:nvPicPr>
        <p:blipFill rotWithShape="1">
          <a:blip r:embed="rId12"/>
          <a:srcRect/>
          <a:stretch>
            <a:fillRect/>
          </a:stretch>
        </p:blipFill>
        <p:spPr>
          <a:xfrm>
            <a:off x="0" y="0"/>
            <a:ext cx="12208933" cy="6858000"/>
          </a:xfrm>
          <a:prstGeom prst="rect">
            <a:avLst/>
          </a:prstGeom>
          <a:noFill/>
          <a:ln>
            <a:noFill/>
          </a:ln>
        </p:spPr>
      </p:pic>
      <p:sp>
        <p:nvSpPr>
          <p:cNvPr id="7" name="Google Shape;7;p22"/>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p22"/>
          <p:cNvSpPr txBox="1"/>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9" name="Google Shape;9;p22"/>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0" name="Google Shape;10;p22"/>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22"/>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
          <p:cNvSpPr txBox="1"/>
          <p:nvPr>
            <p:ph type="ctrTitle"/>
          </p:nvPr>
        </p:nvSpPr>
        <p:spPr>
          <a:xfrm>
            <a:off x="551180" y="45085"/>
            <a:ext cx="10587990" cy="105854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900"/>
              <a:buFont typeface="Times New Roman" panose="02020603050405020304"/>
              <a:buNone/>
            </a:pPr>
            <a:r>
              <a:rPr lang="en-US" sz="3900" b="1">
                <a:latin typeface="Times New Roman" panose="02020603050405020304"/>
                <a:ea typeface="Times New Roman" panose="02020603050405020304"/>
                <a:cs typeface="Times New Roman" panose="02020603050405020304"/>
                <a:sym typeface="Times New Roman" panose="02020603050405020304"/>
              </a:rPr>
              <a:t>World Demographic Analysis 2021</a:t>
            </a:r>
            <a:endParaRPr sz="3900" b="1">
              <a:latin typeface="Times New Roman" panose="02020603050405020304"/>
              <a:ea typeface="Times New Roman" panose="02020603050405020304"/>
              <a:cs typeface="Times New Roman" panose="02020603050405020304"/>
              <a:sym typeface="Times New Roman" panose="02020603050405020304"/>
            </a:endParaRPr>
          </a:p>
        </p:txBody>
      </p:sp>
      <p:sp>
        <p:nvSpPr>
          <p:cNvPr id="87" name="Google Shape;87;p1"/>
          <p:cNvSpPr txBox="1"/>
          <p:nvPr>
            <p:ph type="subTitle" idx="1"/>
          </p:nvPr>
        </p:nvSpPr>
        <p:spPr>
          <a:xfrm>
            <a:off x="263525" y="5308600"/>
            <a:ext cx="5047615" cy="1327785"/>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spcBef>
                <a:spcPts val="0"/>
              </a:spcBef>
              <a:spcAft>
                <a:spcPts val="0"/>
              </a:spcAft>
              <a:buClr>
                <a:schemeClr val="dk1"/>
              </a:buClr>
              <a:buSzPct val="100000"/>
              <a:buFont typeface="Times New Roman" panose="02020603050405020304"/>
              <a:buNone/>
            </a:pPr>
            <a:r>
              <a:rPr lang="en-US" sz="9600" b="1">
                <a:solidFill>
                  <a:schemeClr val="dk1"/>
                </a:solidFill>
                <a:latin typeface="Times New Roman" panose="02020603050405020304"/>
                <a:ea typeface="Times New Roman" panose="02020603050405020304"/>
                <a:cs typeface="Times New Roman" panose="02020603050405020304"/>
                <a:sym typeface="Times New Roman" panose="02020603050405020304"/>
              </a:rPr>
              <a:t>Group Members : </a:t>
            </a:r>
            <a:endParaRPr sz="96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480"/>
              </a:spcBef>
              <a:spcAft>
                <a:spcPts val="0"/>
              </a:spcAft>
              <a:buClr>
                <a:schemeClr val="dk1"/>
              </a:buClr>
              <a:buSzPct val="100000"/>
              <a:buFont typeface="Times New Roman" panose="02020603050405020304"/>
              <a:buNone/>
            </a:pPr>
            <a:r>
              <a:rPr lang="en-US" sz="9600" b="1">
                <a:solidFill>
                  <a:schemeClr val="dk1"/>
                </a:solidFill>
                <a:latin typeface="Times New Roman" panose="02020603050405020304"/>
                <a:ea typeface="Times New Roman" panose="02020603050405020304"/>
                <a:cs typeface="Times New Roman" panose="02020603050405020304"/>
                <a:sym typeface="Times New Roman" panose="02020603050405020304"/>
              </a:rPr>
              <a:t>Shankara Parameshwari Navya Sri Dameruppula (FE56296)</a:t>
            </a:r>
            <a:endParaRPr sz="96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480"/>
              </a:spcBef>
              <a:spcAft>
                <a:spcPts val="0"/>
              </a:spcAft>
              <a:buClr>
                <a:schemeClr val="dk1"/>
              </a:buClr>
              <a:buSzPct val="100000"/>
              <a:buFont typeface="Times New Roman" panose="02020603050405020304"/>
              <a:buNone/>
            </a:pPr>
            <a:r>
              <a:rPr lang="en-US" sz="9600" b="1">
                <a:solidFill>
                  <a:schemeClr val="dk1"/>
                </a:solidFill>
                <a:latin typeface="Times New Roman" panose="02020603050405020304"/>
                <a:ea typeface="Times New Roman" panose="02020603050405020304"/>
                <a:cs typeface="Times New Roman" panose="02020603050405020304"/>
                <a:sym typeface="Times New Roman" panose="02020603050405020304"/>
              </a:rPr>
              <a:t>Sukruthi Yakkala (XW77619)</a:t>
            </a:r>
            <a:br>
              <a:rPr lang="en-US" sz="8000">
                <a:solidFill>
                  <a:schemeClr val="dk1"/>
                </a:solidFill>
              </a:rPr>
            </a:br>
            <a:endParaRPr sz="8000">
              <a:solidFill>
                <a:schemeClr val="dk1"/>
              </a:solidFill>
            </a:endParaRPr>
          </a:p>
          <a:p>
            <a:pPr marL="0" lvl="0" indent="0" algn="l" rtl="0">
              <a:spcBef>
                <a:spcPts val="160"/>
              </a:spcBef>
              <a:spcAft>
                <a:spcPts val="0"/>
              </a:spcAft>
              <a:buClr>
                <a:schemeClr val="dk1"/>
              </a:buClr>
              <a:buSzPct val="100000"/>
              <a:buFont typeface="Arial" panose="020B0604020202020204"/>
              <a:buNone/>
            </a:pPr>
            <a:endParaRPr>
              <a:solidFill>
                <a:schemeClr val="dk1"/>
              </a:solidFill>
            </a:endParaRPr>
          </a:p>
          <a:p>
            <a:pPr marL="0" lvl="0" indent="0" algn="l" rtl="0">
              <a:spcBef>
                <a:spcPts val="160"/>
              </a:spcBef>
              <a:spcAft>
                <a:spcPts val="0"/>
              </a:spcAft>
              <a:buClr>
                <a:schemeClr val="dk1"/>
              </a:buClr>
              <a:buSzPct val="100000"/>
              <a:buFont typeface="Arial" panose="020B0604020202020204"/>
              <a:buNone/>
            </a:pPr>
            <a:endParaRPr>
              <a:solidFill>
                <a:schemeClr val="dk1"/>
              </a:solidFill>
            </a:endParaRPr>
          </a:p>
          <a:p>
            <a:pPr marL="0" lvl="0" indent="0" algn="l" rtl="0">
              <a:spcBef>
                <a:spcPts val="160"/>
              </a:spcBef>
              <a:spcAft>
                <a:spcPts val="0"/>
              </a:spcAft>
              <a:buClr>
                <a:schemeClr val="dk1"/>
              </a:buClr>
              <a:buSzPct val="100000"/>
              <a:buFont typeface="Arial" panose="020B0604020202020204"/>
              <a:buNone/>
            </a:pPr>
            <a:endParaRPr>
              <a:solidFill>
                <a:schemeClr val="dk1"/>
              </a:solidFill>
            </a:endParaRPr>
          </a:p>
          <a:p>
            <a:pPr marL="0" lvl="0" indent="0" algn="l" rtl="0">
              <a:spcBef>
                <a:spcPts val="160"/>
              </a:spcBef>
              <a:spcAft>
                <a:spcPts val="0"/>
              </a:spcAft>
              <a:buClr>
                <a:schemeClr val="dk1"/>
              </a:buClr>
              <a:buSzPct val="100000"/>
              <a:buFont typeface="Arial" panose="020B0604020202020204"/>
              <a:buNone/>
            </a:pPr>
            <a:endParaRPr>
              <a:solidFill>
                <a:schemeClr val="dk1"/>
              </a:solidFill>
            </a:endParaRPr>
          </a:p>
          <a:p>
            <a:pPr marL="0" lvl="0" indent="0" algn="l" rtl="0">
              <a:spcBef>
                <a:spcPts val="160"/>
              </a:spcBef>
              <a:spcAft>
                <a:spcPts val="0"/>
              </a:spcAft>
              <a:buClr>
                <a:schemeClr val="dk1"/>
              </a:buClr>
              <a:buSzPct val="100000"/>
              <a:buFont typeface="Arial" panose="020B0604020202020204"/>
              <a:buNone/>
            </a:pPr>
            <a:endParaRPr>
              <a:solidFill>
                <a:schemeClr val="dk1"/>
              </a:solidFill>
            </a:endParaRPr>
          </a:p>
          <a:p>
            <a:pPr marL="0" lvl="0" indent="0" algn="l" rtl="0">
              <a:spcBef>
                <a:spcPts val="160"/>
              </a:spcBef>
              <a:spcAft>
                <a:spcPts val="0"/>
              </a:spcAft>
              <a:buClr>
                <a:schemeClr val="dk1"/>
              </a:buClr>
              <a:buSzPct val="100000"/>
              <a:buFont typeface="Arial" panose="020B0604020202020204"/>
              <a:buNone/>
            </a:pPr>
            <a:endParaRPr>
              <a:solidFill>
                <a:schemeClr val="dk1"/>
              </a:solidFill>
            </a:endParaRPr>
          </a:p>
          <a:p>
            <a:pPr marL="0" lvl="0" indent="0" algn="l" rtl="0">
              <a:spcBef>
                <a:spcPts val="160"/>
              </a:spcBef>
              <a:spcAft>
                <a:spcPts val="0"/>
              </a:spcAft>
              <a:buClr>
                <a:schemeClr val="dk1"/>
              </a:buClr>
              <a:buSzPct val="100000"/>
              <a:buFont typeface="Arial" panose="020B0604020202020204"/>
              <a:buNone/>
            </a:pPr>
            <a:endParaRPr>
              <a:solidFill>
                <a:schemeClr val="dk1"/>
              </a:solidFill>
            </a:endParaRPr>
          </a:p>
          <a:p>
            <a:pPr marL="0" lvl="0" indent="0" algn="l" rtl="0">
              <a:spcBef>
                <a:spcPts val="160"/>
              </a:spcBef>
              <a:spcAft>
                <a:spcPts val="0"/>
              </a:spcAft>
              <a:buClr>
                <a:schemeClr val="dk1"/>
              </a:buClr>
              <a:buSzPct val="100000"/>
              <a:buFont typeface="Arial" panose="020B0604020202020204"/>
              <a:buNone/>
            </a:pPr>
            <a:endParaRPr>
              <a:solidFill>
                <a:schemeClr val="dk1"/>
              </a:solidFill>
            </a:endParaRPr>
          </a:p>
          <a:p>
            <a:pPr marL="0" lvl="0" indent="0" algn="l" rtl="0">
              <a:spcBef>
                <a:spcPts val="160"/>
              </a:spcBef>
              <a:spcAft>
                <a:spcPts val="0"/>
              </a:spcAft>
              <a:buClr>
                <a:schemeClr val="dk1"/>
              </a:buClr>
              <a:buSzPct val="100000"/>
              <a:buFont typeface="Arial" panose="020B0604020202020204"/>
              <a:buNone/>
            </a:pPr>
            <a:endParaRPr>
              <a:solidFill>
                <a:schemeClr val="dk1"/>
              </a:solidFill>
            </a:endParaRPr>
          </a:p>
          <a:p>
            <a:pPr marL="0" lvl="0" indent="0" algn="l" rtl="0">
              <a:spcBef>
                <a:spcPts val="160"/>
              </a:spcBef>
              <a:spcAft>
                <a:spcPts val="0"/>
              </a:spcAft>
              <a:buClr>
                <a:schemeClr val="dk1"/>
              </a:buClr>
              <a:buSzPct val="100000"/>
              <a:buFont typeface="Arial" panose="020B0604020202020204"/>
              <a:buNone/>
            </a:pPr>
            <a:endParaRPr>
              <a:solidFill>
                <a:schemeClr val="dk1"/>
              </a:solidFill>
            </a:endParaRPr>
          </a:p>
          <a:p>
            <a:pPr marL="0" lvl="0" indent="0" algn="l" rtl="0">
              <a:spcBef>
                <a:spcPts val="160"/>
              </a:spcBef>
              <a:spcAft>
                <a:spcPts val="0"/>
              </a:spcAft>
              <a:buClr>
                <a:schemeClr val="dk1"/>
              </a:buClr>
              <a:buSzPct val="100000"/>
              <a:buFont typeface="Arial" panose="020B0604020202020204"/>
              <a:buNone/>
            </a:pPr>
            <a:endParaRPr>
              <a:solidFill>
                <a:schemeClr val="dk1"/>
              </a:solidFill>
            </a:endParaRPr>
          </a:p>
          <a:p>
            <a:pPr marL="0" lvl="0" indent="0" algn="l" rtl="0">
              <a:spcBef>
                <a:spcPts val="160"/>
              </a:spcBef>
              <a:spcAft>
                <a:spcPts val="0"/>
              </a:spcAft>
              <a:buClr>
                <a:schemeClr val="dk1"/>
              </a:buClr>
              <a:buSzPct val="100000"/>
              <a:buFont typeface="Arial" panose="020B0604020202020204"/>
              <a:buNone/>
            </a:pPr>
            <a:endParaRPr>
              <a:solidFill>
                <a:schemeClr val="dk1"/>
              </a:solidFill>
            </a:endParaRPr>
          </a:p>
          <a:p>
            <a:pPr marL="0" lvl="0" indent="0" algn="l" rtl="0">
              <a:spcBef>
                <a:spcPts val="160"/>
              </a:spcBef>
              <a:spcAft>
                <a:spcPts val="0"/>
              </a:spcAft>
              <a:buClr>
                <a:schemeClr val="dk1"/>
              </a:buClr>
              <a:buSzPct val="100000"/>
              <a:buFont typeface="Arial" panose="020B0604020202020204"/>
              <a:buNone/>
            </a:pPr>
            <a:endParaRPr>
              <a:solidFill>
                <a:schemeClr val="dk1"/>
              </a:solidFill>
            </a:endParaRPr>
          </a:p>
        </p:txBody>
      </p:sp>
      <p:sp>
        <p:nvSpPr>
          <p:cNvPr id="88" name="Google Shape;88;p1"/>
          <p:cNvSpPr txBox="1"/>
          <p:nvPr/>
        </p:nvSpPr>
        <p:spPr>
          <a:xfrm>
            <a:off x="7775575" y="5373370"/>
            <a:ext cx="4145280" cy="1197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Under Guidance:</a:t>
            </a:r>
            <a:endParaRPr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604 : DATA MANAGEMENT </a:t>
            </a:r>
            <a:endParaRPr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Dr. Sarika Rajeev</a:t>
            </a:r>
            <a:endParaRPr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89" name="Google Shape;89;p1" descr="Screenshot_20221212_163253"/>
          <p:cNvPicPr preferRelativeResize="0"/>
          <p:nvPr/>
        </p:nvPicPr>
        <p:blipFill rotWithShape="1">
          <a:blip r:embed="rId1"/>
          <a:srcRect t="3482" b="3626"/>
          <a:stretch>
            <a:fillRect/>
          </a:stretch>
        </p:blipFill>
        <p:spPr>
          <a:xfrm>
            <a:off x="4007485" y="1089025"/>
            <a:ext cx="7976870" cy="4219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9"/>
          <p:cNvSpPr txBox="1"/>
          <p:nvPr>
            <p:ph type="title"/>
          </p:nvPr>
        </p:nvSpPr>
        <p:spPr>
          <a:xfrm>
            <a:off x="709295" y="989330"/>
            <a:ext cx="10972800" cy="582613"/>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000000"/>
              </a:buClr>
              <a:buSzPct val="100000"/>
              <a:buFont typeface="Times New Roman" panose="02020603050405020304"/>
              <a:buNone/>
            </a:pPr>
            <a:r>
              <a:rPr lang="en-US" sz="3555" b="1">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r>
              <a:rPr lang="en-US" sz="3555" b="1" i="0">
                <a:solidFill>
                  <a:srgbClr val="000000"/>
                </a:solidFill>
                <a:latin typeface="Times New Roman" panose="02020603050405020304"/>
                <a:ea typeface="Times New Roman" panose="02020603050405020304"/>
                <a:cs typeface="Times New Roman" panose="02020603050405020304"/>
                <a:sym typeface="Times New Roman" panose="02020603050405020304"/>
              </a:rPr>
              <a:t>Top 10 countries with the highest Number of Birth</a:t>
            </a:r>
            <a:r>
              <a:rPr lang="en-US" sz="3600" b="1" i="0">
                <a:solidFill>
                  <a:srgbClr val="000000"/>
                </a:solidFill>
                <a:latin typeface="Helvetica Neue" panose="020B0604020202090204"/>
                <a:ea typeface="Helvetica Neue" panose="020B0604020202090204"/>
                <a:cs typeface="Helvetica Neue" panose="020B0604020202090204"/>
                <a:sym typeface="Helvetica Neue" panose="020B0604020202090204"/>
              </a:rPr>
              <a:t>.</a:t>
            </a:r>
            <a:br>
              <a:rPr lang="en-US" sz="3600" b="0" i="0">
                <a:solidFill>
                  <a:srgbClr val="000000"/>
                </a:solidFill>
                <a:latin typeface="Helvetica Neue" panose="020B0604020202090204"/>
                <a:ea typeface="Helvetica Neue" panose="020B0604020202090204"/>
                <a:cs typeface="Helvetica Neue" panose="020B0604020202090204"/>
                <a:sym typeface="Helvetica Neue" panose="020B0604020202090204"/>
              </a:rPr>
            </a:br>
            <a:endParaRPr sz="3600" b="0" i="0">
              <a:solidFill>
                <a:srgbClr val="000000"/>
              </a:solidFill>
              <a:latin typeface="Helvetica Neue" panose="020B0604020202090204"/>
              <a:ea typeface="Helvetica Neue" panose="020B0604020202090204"/>
              <a:cs typeface="Helvetica Neue" panose="020B0604020202090204"/>
              <a:sym typeface="Helvetica Neue" panose="020B0604020202090204"/>
            </a:endParaRPr>
          </a:p>
        </p:txBody>
      </p:sp>
      <p:sp>
        <p:nvSpPr>
          <p:cNvPr id="140" name="Google Shape;140;p9"/>
          <p:cNvSpPr txBox="1"/>
          <p:nvPr/>
        </p:nvSpPr>
        <p:spPr>
          <a:xfrm>
            <a:off x="551180" y="1988820"/>
            <a:ext cx="5198745" cy="30448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panose="020B0604020202020204"/>
              <a:buNone/>
            </a:pPr>
            <a:r>
              <a:rPr lang="en-US" sz="3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Problem_1= pd.read_sql_query('SELECT Country,Number_of_births_2021 from PROJECT order by Number_of_births_2021 DESC LIMIT 10;',conn)</a:t>
            </a:r>
            <a:endParaRPr sz="3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1" name="Google Shape;141;p9" descr="Screenshot_20221212_160814"/>
          <p:cNvPicPr preferRelativeResize="0"/>
          <p:nvPr/>
        </p:nvPicPr>
        <p:blipFill rotWithShape="1">
          <a:blip r:embed="rId1"/>
          <a:srcRect/>
          <a:stretch>
            <a:fillRect/>
          </a:stretch>
        </p:blipFill>
        <p:spPr>
          <a:xfrm>
            <a:off x="6167755" y="1221105"/>
            <a:ext cx="5434965" cy="45796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600"/>
              <a:buFont typeface="Arial" panose="020B0604020202020204"/>
              <a:buNone/>
            </a:pPr>
            <a:r>
              <a:rPr lang="en-US" b="1"/>
              <a:t>Top 10 countries across world in 2021</a:t>
            </a:r>
            <a:endParaRPr b="1"/>
          </a:p>
        </p:txBody>
      </p:sp>
      <p:pic>
        <p:nvPicPr>
          <p:cNvPr id="147" name="Google Shape;147;p10"/>
          <p:cNvPicPr preferRelativeResize="0"/>
          <p:nvPr>
            <p:ph type="body" idx="1"/>
          </p:nvPr>
        </p:nvPicPr>
        <p:blipFill rotWithShape="1">
          <a:blip r:embed="rId1"/>
          <a:srcRect/>
          <a:stretch>
            <a:fillRect/>
          </a:stretch>
        </p:blipFill>
        <p:spPr>
          <a:xfrm>
            <a:off x="1722755" y="1174750"/>
            <a:ext cx="8745220" cy="495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609600" y="190500"/>
            <a:ext cx="10972800" cy="121856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555"/>
              <a:buFont typeface="Times New Roman" panose="02020603050405020304"/>
              <a:buNone/>
            </a:pPr>
            <a:r>
              <a:rPr lang="en-US" sz="3555" b="1">
                <a:latin typeface="Times New Roman" panose="02020603050405020304"/>
                <a:ea typeface="Times New Roman" panose="02020603050405020304"/>
                <a:cs typeface="Times New Roman" panose="02020603050405020304"/>
                <a:sym typeface="Times New Roman" panose="02020603050405020304"/>
              </a:rPr>
              <a:t>2. </a:t>
            </a:r>
            <a:r>
              <a:rPr lang="en-US" sz="3555" b="1">
                <a:solidFill>
                  <a:srgbClr val="000000"/>
                </a:solidFill>
                <a:latin typeface="Times New Roman" panose="02020603050405020304"/>
                <a:ea typeface="Times New Roman" panose="02020603050405020304"/>
                <a:cs typeface="Times New Roman" panose="02020603050405020304"/>
                <a:sym typeface="Times New Roman" panose="02020603050405020304"/>
              </a:rPr>
              <a:t>T</a:t>
            </a:r>
            <a:r>
              <a:rPr lang="en-US" sz="3555" b="1" i="0">
                <a:solidFill>
                  <a:srgbClr val="000000"/>
                </a:solidFill>
                <a:latin typeface="Times New Roman" panose="02020603050405020304"/>
                <a:ea typeface="Times New Roman" panose="02020603050405020304"/>
                <a:cs typeface="Times New Roman" panose="02020603050405020304"/>
                <a:sym typeface="Times New Roman" panose="02020603050405020304"/>
              </a:rPr>
              <a:t>he countries </a:t>
            </a:r>
            <a:r>
              <a:rPr lang="en-US" sz="3555" b="1">
                <a:solidFill>
                  <a:srgbClr val="000000"/>
                </a:solidFill>
                <a:latin typeface="Times New Roman" panose="02020603050405020304"/>
                <a:ea typeface="Times New Roman" panose="02020603050405020304"/>
                <a:cs typeface="Times New Roman" panose="02020603050405020304"/>
                <a:sym typeface="Times New Roman" panose="02020603050405020304"/>
              </a:rPr>
              <a:t>with </a:t>
            </a:r>
            <a:r>
              <a:rPr lang="en-US" sz="3555" b="1" i="0">
                <a:solidFill>
                  <a:srgbClr val="000000"/>
                </a:solidFill>
                <a:latin typeface="Times New Roman" panose="02020603050405020304"/>
                <a:ea typeface="Times New Roman" panose="02020603050405020304"/>
                <a:cs typeface="Times New Roman" panose="02020603050405020304"/>
                <a:sym typeface="Times New Roman" panose="02020603050405020304"/>
              </a:rPr>
              <a:t>area greater than 5,00,000 km.</a:t>
            </a:r>
            <a:br>
              <a:rPr lang="en-US" sz="3555" b="1" i="0">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sz="3555" b="1">
              <a:latin typeface="Times New Roman" panose="02020603050405020304"/>
              <a:ea typeface="Times New Roman" panose="02020603050405020304"/>
              <a:cs typeface="Times New Roman" panose="02020603050405020304"/>
              <a:sym typeface="Times New Roman" panose="02020603050405020304"/>
            </a:endParaRPr>
          </a:p>
        </p:txBody>
      </p:sp>
      <p:sp>
        <p:nvSpPr>
          <p:cNvPr id="153" name="Google Shape;153;p11"/>
          <p:cNvSpPr txBox="1"/>
          <p:nvPr>
            <p:ph type="body" idx="1"/>
          </p:nvPr>
        </p:nvSpPr>
        <p:spPr>
          <a:xfrm>
            <a:off x="609600" y="1082675"/>
            <a:ext cx="5696585" cy="408495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Font typeface="Arial" panose="020B0604020202020204"/>
              <a:buNone/>
            </a:pPr>
            <a:endParaRPr sz="3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640"/>
              </a:spcBef>
              <a:spcAft>
                <a:spcPts val="0"/>
              </a:spcAft>
              <a:buClr>
                <a:schemeClr val="dk1"/>
              </a:buClr>
              <a:buSzPts val="3200"/>
              <a:buFont typeface="Arial" panose="020B0604020202020204"/>
              <a:buNone/>
            </a:pPr>
            <a:endParaRPr sz="3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spcBef>
                <a:spcPts val="640"/>
              </a:spcBef>
              <a:spcAft>
                <a:spcPts val="0"/>
              </a:spcAft>
              <a:buClr>
                <a:schemeClr val="dk1"/>
              </a:buClr>
              <a:buSzPts val="3200"/>
              <a:buFont typeface="Arial" panose="020B0604020202020204"/>
              <a:buNone/>
            </a:pPr>
            <a:r>
              <a:rPr lang="en-US"/>
              <a:t>Problem_2 = pd.read_sql_query('Select Country,Area from Project where area &gt; 500000 order by Area DESC;',conn)</a:t>
            </a:r>
            <a:endParaRPr lang="en-US"/>
          </a:p>
        </p:txBody>
      </p:sp>
      <p:pic>
        <p:nvPicPr>
          <p:cNvPr id="154" name="Google Shape;154;p11" descr="Screenshot_20221212_160959"/>
          <p:cNvPicPr preferRelativeResize="0"/>
          <p:nvPr/>
        </p:nvPicPr>
        <p:blipFill rotWithShape="1">
          <a:blip r:embed="rId1"/>
          <a:srcRect/>
          <a:stretch>
            <a:fillRect/>
          </a:stretch>
        </p:blipFill>
        <p:spPr>
          <a:xfrm>
            <a:off x="6527800" y="764540"/>
            <a:ext cx="4999355" cy="59766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6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Area occupied by each country</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160" name="Google Shape;160;p12"/>
          <p:cNvPicPr preferRelativeResize="0"/>
          <p:nvPr>
            <p:ph type="body" idx="1"/>
          </p:nvPr>
        </p:nvPicPr>
        <p:blipFill rotWithShape="1">
          <a:blip r:embed="rId1"/>
          <a:srcRect/>
          <a:stretch>
            <a:fillRect/>
          </a:stretch>
        </p:blipFill>
        <p:spPr>
          <a:xfrm>
            <a:off x="2632075" y="1174750"/>
            <a:ext cx="6926580" cy="495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13"/>
          <p:cNvSpPr/>
          <p:nvPr/>
        </p:nvSpPr>
        <p:spPr>
          <a:xfrm>
            <a:off x="446405" y="434975"/>
            <a:ext cx="11135995" cy="1157605"/>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2965"/>
              <a:buFont typeface="Arial" panose="020B0604020202020204"/>
              <a:buNone/>
            </a:pPr>
            <a:r>
              <a:rPr lang="en-US" sz="2965"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3. </a:t>
            </a:r>
            <a:r>
              <a:rPr lang="en-US" sz="2965"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10 least suicide rates in countries with a max fertility rate Select TOP 10 .</a:t>
            </a:r>
            <a:br>
              <a:rPr lang="en-US" sz="900" b="0" i="0" u="none" strike="noStrike" cap="none">
                <a:solidFill>
                  <a:srgbClr val="000000"/>
                </a:solidFill>
                <a:latin typeface="Helvetica Neue" panose="020B0604020202090204"/>
                <a:ea typeface="Helvetica Neue" panose="020B0604020202090204"/>
                <a:cs typeface="Helvetica Neue" panose="020B0604020202090204"/>
                <a:sym typeface="Helvetica Neue" panose="020B0604020202090204"/>
              </a:rPr>
            </a:br>
            <a:endParaRPr sz="9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13"/>
          <p:cNvSpPr txBox="1"/>
          <p:nvPr>
            <p:ph type="body" idx="1"/>
          </p:nvPr>
        </p:nvSpPr>
        <p:spPr>
          <a:xfrm>
            <a:off x="609600" y="2094865"/>
            <a:ext cx="5835015" cy="363093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panose="020B0604020202020204"/>
              <a:buChar char="•"/>
            </a:pPr>
            <a:r>
              <a:rPr lang="en-US"/>
              <a:t>Problem_3 = pd.read_sql_query('SELECT country,Suicide_Rate,Fertility_Rate from PROJECT order by Fertility_Rate DESC,Suicide_Rate ASC LIMIT 10;',conn)</a:t>
            </a:r>
            <a:endParaRPr lang="en-US"/>
          </a:p>
          <a:p>
            <a:pPr marL="342900" lvl="0" indent="-139700" algn="l" rtl="0">
              <a:spcBef>
                <a:spcPts val="640"/>
              </a:spcBef>
              <a:spcAft>
                <a:spcPts val="0"/>
              </a:spcAft>
              <a:buClr>
                <a:schemeClr val="dk1"/>
              </a:buClr>
              <a:buSzPts val="3200"/>
              <a:buFont typeface="Arial" panose="020B0604020202020204"/>
              <a:buNone/>
            </a:pPr>
          </a:p>
        </p:txBody>
      </p:sp>
      <p:pic>
        <p:nvPicPr>
          <p:cNvPr id="167" name="Google Shape;167;p13" descr="Screenshot_20221212_161015"/>
          <p:cNvPicPr preferRelativeResize="0"/>
          <p:nvPr/>
        </p:nvPicPr>
        <p:blipFill rotWithShape="1">
          <a:blip r:embed="rId1"/>
          <a:srcRect/>
          <a:stretch>
            <a:fillRect/>
          </a:stretch>
        </p:blipFill>
        <p:spPr>
          <a:xfrm>
            <a:off x="6444615" y="1628775"/>
            <a:ext cx="5029200" cy="44024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14"/>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600"/>
              <a:buFont typeface="Arial" panose="020B0604020202020204"/>
              <a:buNone/>
            </a:pPr>
            <a:br>
              <a:rPr lang="en-US"/>
            </a:br>
            <a:r>
              <a:rPr lang="en-US" sz="3560" b="1">
                <a:latin typeface="Times New Roman" panose="02020603050405020304"/>
                <a:ea typeface="Times New Roman" panose="02020603050405020304"/>
                <a:cs typeface="Times New Roman" panose="02020603050405020304"/>
                <a:sym typeface="Times New Roman" panose="02020603050405020304"/>
              </a:rPr>
              <a:t>Least Suicide Rate per 100,000 people where Fertility Rate is Maximum.</a:t>
            </a:r>
            <a:endParaRPr sz="356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73" name="Google Shape;173;p14"/>
          <p:cNvPicPr preferRelativeResize="0"/>
          <p:nvPr>
            <p:ph type="body" idx="1"/>
          </p:nvPr>
        </p:nvPicPr>
        <p:blipFill rotWithShape="1">
          <a:blip r:embed="rId1"/>
          <a:srcRect/>
          <a:stretch>
            <a:fillRect/>
          </a:stretch>
        </p:blipFill>
        <p:spPr>
          <a:xfrm>
            <a:off x="1450975" y="1379855"/>
            <a:ext cx="9288780" cy="45415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15"/>
          <p:cNvSpPr txBox="1"/>
          <p:nvPr>
            <p:ph type="title"/>
          </p:nvPr>
        </p:nvSpPr>
        <p:spPr>
          <a:xfrm>
            <a:off x="609600" y="581025"/>
            <a:ext cx="10972800" cy="1329055"/>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000000"/>
              </a:buClr>
              <a:buSzPct val="100000"/>
              <a:buFont typeface="Times New Roman" panose="02020603050405020304"/>
              <a:buNone/>
            </a:pPr>
            <a:r>
              <a:rPr lang="en-US" sz="3600" b="1" i="0">
                <a:solidFill>
                  <a:srgbClr val="000000"/>
                </a:solidFill>
                <a:latin typeface="Times New Roman" panose="02020603050405020304"/>
                <a:ea typeface="Times New Roman" panose="02020603050405020304"/>
                <a:cs typeface="Times New Roman" panose="02020603050405020304"/>
                <a:sym typeface="Times New Roman" panose="02020603050405020304"/>
              </a:rPr>
              <a:t>4. The Number of births count and Country names with minimum Life expectancy.</a:t>
            </a:r>
            <a:br>
              <a:rPr lang="en-US" sz="3600" b="0" i="0">
                <a:solidFill>
                  <a:srgbClr val="000000"/>
                </a:solidFill>
                <a:latin typeface="Helvetica Neue" panose="020B0604020202090204"/>
                <a:ea typeface="Helvetica Neue" panose="020B0604020202090204"/>
                <a:cs typeface="Helvetica Neue" panose="020B0604020202090204"/>
                <a:sym typeface="Helvetica Neue" panose="020B0604020202090204"/>
              </a:rPr>
            </a:br>
            <a:endParaRPr sz="3600" b="0" i="0">
              <a:solidFill>
                <a:srgbClr val="000000"/>
              </a:solidFill>
              <a:latin typeface="Helvetica Neue" panose="020B0604020202090204"/>
              <a:ea typeface="Helvetica Neue" panose="020B0604020202090204"/>
              <a:cs typeface="Helvetica Neue" panose="020B0604020202090204"/>
              <a:sym typeface="Helvetica Neue" panose="020B0604020202090204"/>
            </a:endParaRPr>
          </a:p>
        </p:txBody>
      </p:sp>
      <p:sp>
        <p:nvSpPr>
          <p:cNvPr id="179" name="Google Shape;179;p15"/>
          <p:cNvSpPr txBox="1"/>
          <p:nvPr>
            <p:ph type="body" idx="1"/>
          </p:nvPr>
        </p:nvSpPr>
        <p:spPr>
          <a:xfrm>
            <a:off x="609600" y="2364740"/>
            <a:ext cx="5748020" cy="336042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panose="020B0604020202020204"/>
              <a:buChar char="•"/>
            </a:pPr>
            <a:r>
              <a:rPr lang="en-US"/>
              <a:t>Problem_4 = pd.read_sql_query("Select Country,Number_of_births_2021,life_expectancy from PROJECT order by life_expectancy;",conn)</a:t>
            </a:r>
            <a:endParaRPr lang="en-US"/>
          </a:p>
          <a:p>
            <a:pPr marL="342900" lvl="0" indent="-139700" algn="l" rtl="0">
              <a:spcBef>
                <a:spcPts val="640"/>
              </a:spcBef>
              <a:spcAft>
                <a:spcPts val="0"/>
              </a:spcAft>
              <a:buClr>
                <a:schemeClr val="dk1"/>
              </a:buClr>
              <a:buSzPts val="3200"/>
              <a:buFont typeface="Arial" panose="020B0604020202020204"/>
              <a:buNone/>
            </a:pPr>
          </a:p>
        </p:txBody>
      </p:sp>
      <p:pic>
        <p:nvPicPr>
          <p:cNvPr id="180" name="Google Shape;180;p15" descr="Screenshot_20221212_161028"/>
          <p:cNvPicPr preferRelativeResize="0"/>
          <p:nvPr/>
        </p:nvPicPr>
        <p:blipFill rotWithShape="1">
          <a:blip r:embed="rId1"/>
          <a:srcRect/>
          <a:stretch>
            <a:fillRect/>
          </a:stretch>
        </p:blipFill>
        <p:spPr>
          <a:xfrm>
            <a:off x="6697345" y="1124585"/>
            <a:ext cx="4885055" cy="51828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16"/>
          <p:cNvSpPr txBox="1"/>
          <p:nvPr>
            <p:ph type="title"/>
          </p:nvPr>
        </p:nvSpPr>
        <p:spPr>
          <a:xfrm>
            <a:off x="840105" y="215900"/>
            <a:ext cx="10463530" cy="7924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200"/>
              <a:buFont typeface="Arial" panose="020B0604020202020204"/>
              <a:buNone/>
            </a:pPr>
            <a:r>
              <a:rPr lang="en-US"/>
              <a:t>Number of Births When Life expectancy was minimum.</a:t>
            </a:r>
            <a:endParaRPr lang="en-US"/>
          </a:p>
        </p:txBody>
      </p:sp>
      <p:pic>
        <p:nvPicPr>
          <p:cNvPr id="186" name="Google Shape;186;p16"/>
          <p:cNvPicPr preferRelativeResize="0"/>
          <p:nvPr>
            <p:ph type="pic" idx="2"/>
          </p:nvPr>
        </p:nvPicPr>
        <p:blipFill rotWithShape="1">
          <a:blip r:embed="rId1"/>
          <a:srcRect/>
          <a:stretch>
            <a:fillRect/>
          </a:stretch>
        </p:blipFill>
        <p:spPr>
          <a:xfrm>
            <a:off x="2630170" y="908685"/>
            <a:ext cx="6623685" cy="55651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17"/>
          <p:cNvSpPr txBox="1"/>
          <p:nvPr>
            <p:ph type="title"/>
          </p:nvPr>
        </p:nvSpPr>
        <p:spPr>
          <a:xfrm>
            <a:off x="609600" y="535940"/>
            <a:ext cx="10972800" cy="161925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5.</a:t>
            </a:r>
            <a:r>
              <a:rPr lang="en-US" sz="3600" b="1" i="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rgbClr val="000000"/>
                </a:solidFill>
                <a:latin typeface="Times New Roman" panose="02020603050405020304"/>
                <a:ea typeface="Times New Roman" panose="02020603050405020304"/>
                <a:cs typeface="Times New Roman" panose="02020603050405020304"/>
                <a:sym typeface="Times New Roman" panose="02020603050405020304"/>
              </a:rPr>
              <a:t>T</a:t>
            </a:r>
            <a:r>
              <a:rPr lang="en-US" sz="3600" b="1" i="0">
                <a:solidFill>
                  <a:srgbClr val="000000"/>
                </a:solidFill>
                <a:latin typeface="Times New Roman" panose="02020603050405020304"/>
                <a:ea typeface="Times New Roman" panose="02020603050405020304"/>
                <a:cs typeface="Times New Roman" panose="02020603050405020304"/>
                <a:sym typeface="Times New Roman" panose="02020603050405020304"/>
              </a:rPr>
              <a:t>he </a:t>
            </a:r>
            <a:r>
              <a:rPr lang="en-US" b="1">
                <a:solidFill>
                  <a:srgbClr val="000000"/>
                </a:solidFill>
                <a:latin typeface="Times New Roman" panose="02020603050405020304"/>
                <a:ea typeface="Times New Roman" panose="02020603050405020304"/>
                <a:cs typeface="Times New Roman" panose="02020603050405020304"/>
                <a:sym typeface="Times New Roman" panose="02020603050405020304"/>
              </a:rPr>
              <a:t>D</a:t>
            </a:r>
            <a:r>
              <a:rPr lang="en-US" sz="3600" b="1" i="0">
                <a:solidFill>
                  <a:srgbClr val="000000"/>
                </a:solidFill>
                <a:latin typeface="Times New Roman" panose="02020603050405020304"/>
                <a:ea typeface="Times New Roman" panose="02020603050405020304"/>
                <a:cs typeface="Times New Roman" panose="02020603050405020304"/>
                <a:sym typeface="Times New Roman" panose="02020603050405020304"/>
              </a:rPr>
              <a:t>ensity and Population across countries where Max number of deaths took place</a:t>
            </a:r>
            <a:br>
              <a:rPr lang="en-US" sz="3600" b="0" i="0">
                <a:solidFill>
                  <a:srgbClr val="000000"/>
                </a:solidFill>
                <a:latin typeface="Helvetica Neue" panose="020B0604020202090204"/>
                <a:ea typeface="Helvetica Neue" panose="020B0604020202090204"/>
                <a:cs typeface="Helvetica Neue" panose="020B0604020202090204"/>
                <a:sym typeface="Helvetica Neue" panose="020B0604020202090204"/>
              </a:rPr>
            </a:br>
            <a:endParaRPr sz="3600" b="0" i="0">
              <a:solidFill>
                <a:srgbClr val="000000"/>
              </a:solidFill>
              <a:latin typeface="Helvetica Neue" panose="020B0604020202090204"/>
              <a:ea typeface="Helvetica Neue" panose="020B0604020202090204"/>
              <a:cs typeface="Helvetica Neue" panose="020B0604020202090204"/>
              <a:sym typeface="Helvetica Neue" panose="020B0604020202090204"/>
            </a:endParaRPr>
          </a:p>
        </p:txBody>
      </p:sp>
      <p:sp>
        <p:nvSpPr>
          <p:cNvPr id="192" name="Google Shape;192;p17"/>
          <p:cNvSpPr txBox="1"/>
          <p:nvPr>
            <p:ph type="body" idx="1"/>
          </p:nvPr>
        </p:nvSpPr>
        <p:spPr>
          <a:xfrm>
            <a:off x="609600" y="1986915"/>
            <a:ext cx="6287135" cy="40989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Arial" panose="020B0604020202020204"/>
              <a:buChar char="•"/>
            </a:pPr>
            <a:r>
              <a:rPr lang="en-US"/>
              <a:t>Problem_5 = pd.read_sql_query("Select country,Density,Population,Number_of_deaths_2021 from PROJECT order by Number_of_deaths_2021 DESC LIMIT 20;",conn)</a:t>
            </a:r>
            <a:endParaRPr lang="en-US"/>
          </a:p>
          <a:p>
            <a:pPr marL="342900" lvl="0" indent="-139700" algn="l" rtl="0">
              <a:spcBef>
                <a:spcPts val="640"/>
              </a:spcBef>
              <a:spcAft>
                <a:spcPts val="0"/>
              </a:spcAft>
              <a:buClr>
                <a:schemeClr val="dk1"/>
              </a:buClr>
              <a:buSzPts val="3200"/>
              <a:buFont typeface="Arial" panose="020B0604020202020204"/>
              <a:buNone/>
            </a:pPr>
          </a:p>
        </p:txBody>
      </p:sp>
      <p:pic>
        <p:nvPicPr>
          <p:cNvPr id="193" name="Google Shape;193;p17" descr="Screenshot_20221212_161047"/>
          <p:cNvPicPr preferRelativeResize="0"/>
          <p:nvPr/>
        </p:nvPicPr>
        <p:blipFill rotWithShape="1">
          <a:blip r:embed="rId1"/>
          <a:srcRect/>
          <a:stretch>
            <a:fillRect/>
          </a:stretch>
        </p:blipFill>
        <p:spPr>
          <a:xfrm>
            <a:off x="6743700" y="1124585"/>
            <a:ext cx="5193030" cy="53644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18"/>
          <p:cNvSpPr txBox="1"/>
          <p:nvPr>
            <p:ph type="title"/>
          </p:nvPr>
        </p:nvSpPr>
        <p:spPr>
          <a:xfrm>
            <a:off x="609600" y="335280"/>
            <a:ext cx="10972800" cy="83947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550"/>
              <a:buFont typeface="Times New Roman" panose="02020603050405020304"/>
              <a:buNone/>
            </a:pPr>
            <a:r>
              <a:rPr lang="en-US" sz="3550" b="1">
                <a:latin typeface="Times New Roman" panose="02020603050405020304"/>
                <a:ea typeface="Times New Roman" panose="02020603050405020304"/>
                <a:cs typeface="Times New Roman" panose="02020603050405020304"/>
                <a:sym typeface="Times New Roman" panose="02020603050405020304"/>
              </a:rPr>
              <a:t>Top 20 Country Population When Number of Deaths were high</a:t>
            </a:r>
            <a:endParaRPr sz="355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99" name="Google Shape;199;p18"/>
          <p:cNvPicPr preferRelativeResize="0"/>
          <p:nvPr>
            <p:ph type="body" idx="1"/>
          </p:nvPr>
        </p:nvPicPr>
        <p:blipFill rotWithShape="1">
          <a:blip r:embed="rId1"/>
          <a:srcRect/>
          <a:stretch>
            <a:fillRect/>
          </a:stretch>
        </p:blipFill>
        <p:spPr>
          <a:xfrm>
            <a:off x="3303905" y="1391920"/>
            <a:ext cx="6163945" cy="495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2"/>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550"/>
              <a:buFont typeface="Times New Roman" panose="02020603050405020304"/>
              <a:buNone/>
            </a:pPr>
            <a:r>
              <a:rPr lang="en-US" sz="3550" b="1">
                <a:latin typeface="Times New Roman" panose="02020603050405020304"/>
                <a:ea typeface="Times New Roman" panose="02020603050405020304"/>
                <a:cs typeface="Times New Roman" panose="02020603050405020304"/>
                <a:sym typeface="Times New Roman" panose="02020603050405020304"/>
              </a:rPr>
              <a:t>INTRODUCTION:</a:t>
            </a:r>
            <a:endParaRPr sz="3550" b="1">
              <a:latin typeface="Times New Roman" panose="02020603050405020304"/>
              <a:ea typeface="Times New Roman" panose="02020603050405020304"/>
              <a:cs typeface="Times New Roman" panose="02020603050405020304"/>
              <a:sym typeface="Times New Roman" panose="02020603050405020304"/>
            </a:endParaRPr>
          </a:p>
        </p:txBody>
      </p:sp>
      <p:sp>
        <p:nvSpPr>
          <p:cNvPr id="95" name="Google Shape;95;p2"/>
          <p:cNvSpPr txBox="1"/>
          <p:nvPr>
            <p:ph type="body" idx="1"/>
          </p:nvPr>
        </p:nvSpPr>
        <p:spPr>
          <a:xfrm>
            <a:off x="609600" y="1174750"/>
            <a:ext cx="10972800" cy="568325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3200"/>
              <a:buFont typeface="Arial" panose="020B0604020202020204"/>
              <a:buNone/>
            </a:pPr>
            <a:r>
              <a:rPr lang="en-US">
                <a:latin typeface="Times New Roman" panose="02020603050405020304"/>
                <a:ea typeface="Times New Roman" panose="02020603050405020304"/>
                <a:cs typeface="Times New Roman" panose="02020603050405020304"/>
                <a:sym typeface="Times New Roman" panose="02020603050405020304"/>
              </a:rPr>
              <a:t>In this SQL Analysis, We have web scrapped the data from Different sources , they are mentioned.The main aim of this Web scraping instead of getting the database was due to lack of information with required columns that was pre built in one dataset.Every column was been bought from different website and formed created a database with 3 Tables. The columns Names and Datatypes are mentioned. I used sqlite for the respective analysis. Used pandas,seaborn and matplotlib for visualization .This is a real life data where conclusion’s can be drawn for the analysis prepared. </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550"/>
              <a:buFont typeface="Times New Roman" panose="02020603050405020304"/>
              <a:buNone/>
            </a:pPr>
            <a:r>
              <a:rPr lang="en-US" sz="3550" b="1">
                <a:latin typeface="Times New Roman" panose="02020603050405020304"/>
                <a:ea typeface="Times New Roman" panose="02020603050405020304"/>
                <a:cs typeface="Times New Roman" panose="02020603050405020304"/>
                <a:sym typeface="Times New Roman" panose="02020603050405020304"/>
              </a:rPr>
              <a:t>E-R DIAGRAM</a:t>
            </a:r>
            <a:endParaRPr sz="355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05" name="Google Shape;205;p19"/>
          <p:cNvPicPr preferRelativeResize="0"/>
          <p:nvPr>
            <p:ph type="body" idx="1"/>
          </p:nvPr>
        </p:nvPicPr>
        <p:blipFill rotWithShape="1">
          <a:blip r:embed="rId1"/>
          <a:srcRect/>
          <a:stretch>
            <a:fillRect/>
          </a:stretch>
        </p:blipFill>
        <p:spPr>
          <a:xfrm>
            <a:off x="1822450" y="1174750"/>
            <a:ext cx="8546465" cy="4953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p20"/>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550"/>
              <a:buFont typeface="Times New Roman" panose="02020603050405020304"/>
              <a:buNone/>
            </a:pPr>
            <a:r>
              <a:rPr lang="en-US" sz="3550" b="1">
                <a:latin typeface="Times New Roman" panose="02020603050405020304"/>
                <a:ea typeface="Times New Roman" panose="02020603050405020304"/>
                <a:cs typeface="Times New Roman" panose="02020603050405020304"/>
                <a:sym typeface="Times New Roman" panose="02020603050405020304"/>
              </a:rPr>
              <a:t>CONCLUSION:</a:t>
            </a:r>
            <a:endParaRPr sz="3550" b="1">
              <a:latin typeface="Times New Roman" panose="02020603050405020304"/>
              <a:ea typeface="Times New Roman" panose="02020603050405020304"/>
              <a:cs typeface="Times New Roman" panose="02020603050405020304"/>
              <a:sym typeface="Times New Roman" panose="02020603050405020304"/>
            </a:endParaRPr>
          </a:p>
        </p:txBody>
      </p:sp>
      <p:sp>
        <p:nvSpPr>
          <p:cNvPr id="211" name="Google Shape;211;p20"/>
          <p:cNvSpPr txBox="1"/>
          <p:nvPr>
            <p:ph type="body" idx="1"/>
          </p:nvPr>
        </p:nvSpPr>
        <p:spPr>
          <a:xfrm>
            <a:off x="609600" y="1174750"/>
            <a:ext cx="10972800" cy="56121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400"/>
              <a:buFont typeface="Times New Roman" panose="02020603050405020304"/>
              <a:buNone/>
            </a:pPr>
            <a:r>
              <a:rPr lang="en-US" sz="2400">
                <a:latin typeface="Times New Roman" panose="02020603050405020304"/>
                <a:ea typeface="Times New Roman" panose="02020603050405020304"/>
                <a:cs typeface="Times New Roman" panose="02020603050405020304"/>
                <a:sym typeface="Times New Roman" panose="02020603050405020304"/>
              </a:rPr>
              <a:t>From this analysis We can jot down few predictions such as ,</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1. India was ranking highest in terms of Number of Births.</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2. Russia is having the largest Area next comes Canada and so on.</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3. Nigeria has the lowest sucide rate , but has maximum fertility rate.(The higher the fertility rate the lower the suicide rate.) This is a fact we can see in the graph.</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4. ( If long life is valued and death control is established, then either the birth rate must come down to match the new death rate, or population must rise.)The Number of birth took place when the life expectancy was minimum () has the highest number of births. That’s the case happening in those rising country.</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5. (The Mortality Rate(Death’s) Increases, the population growth decreases), where india and china could make up to withstand the population.</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I learnt that SQL using on real world datasets with all math and calculations are predicting the fact’s with all those number’s , The relations between the countries</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based on the demographic calculations.</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640"/>
              </a:spcBef>
              <a:spcAft>
                <a:spcPts val="0"/>
              </a:spcAft>
              <a:buClr>
                <a:schemeClr val="dk1"/>
              </a:buClr>
              <a:buSzPts val="3200"/>
              <a:buFont typeface="Arial" panose="020B0604020202020204"/>
              <a:buNone/>
            </a:pPr>
            <a:endParaRPr sz="2300"/>
          </a:p>
          <a:p>
            <a:pPr marL="0" lvl="0" indent="0" algn="just" rtl="0">
              <a:spcBef>
                <a:spcPts val="640"/>
              </a:spcBef>
              <a:spcAft>
                <a:spcPts val="0"/>
              </a:spcAft>
              <a:buClr>
                <a:schemeClr val="dk1"/>
              </a:buClr>
              <a:buSzPts val="3200"/>
              <a:buFont typeface="Arial" panose="020B0604020202020204"/>
              <a:buNone/>
            </a:pPr>
            <a:endParaRPr sz="2300"/>
          </a:p>
          <a:p>
            <a:pPr marL="0" lvl="0" indent="0" algn="just" rtl="0">
              <a:spcBef>
                <a:spcPts val="640"/>
              </a:spcBef>
              <a:spcAft>
                <a:spcPts val="0"/>
              </a:spcAft>
              <a:buClr>
                <a:schemeClr val="dk1"/>
              </a:buClr>
              <a:buSzPts val="3200"/>
              <a:buFont typeface="Arial" panose="020B0604020202020204"/>
              <a:buNone/>
            </a:pPr>
            <a:endParaRPr sz="2300"/>
          </a:p>
          <a:p>
            <a:pPr marL="0" lvl="0" indent="0" algn="just" rtl="0">
              <a:spcBef>
                <a:spcPts val="640"/>
              </a:spcBef>
              <a:spcAft>
                <a:spcPts val="0"/>
              </a:spcAft>
              <a:buClr>
                <a:schemeClr val="dk1"/>
              </a:buClr>
              <a:buSzPts val="3200"/>
              <a:buFont typeface="Arial" panose="020B0604020202020204"/>
              <a:buNone/>
            </a:pPr>
            <a:r>
              <a:rPr lang="en-US" sz="2300"/>
              <a:t>  </a:t>
            </a:r>
            <a:endParaRPr sz="2300"/>
          </a:p>
          <a:p>
            <a:pPr marL="0" lvl="0" indent="0" algn="just" rtl="0">
              <a:spcBef>
                <a:spcPts val="640"/>
              </a:spcBef>
              <a:spcAft>
                <a:spcPts val="0"/>
              </a:spcAft>
              <a:buClr>
                <a:schemeClr val="dk1"/>
              </a:buClr>
              <a:buSzPts val="3200"/>
              <a:buFont typeface="Arial" panose="020B0604020202020204"/>
              <a:buNone/>
            </a:pPr>
            <a:endParaRPr sz="2300"/>
          </a:p>
          <a:p>
            <a:pPr marL="0" lvl="0" indent="0" algn="just" rtl="0">
              <a:spcBef>
                <a:spcPts val="640"/>
              </a:spcBef>
              <a:spcAft>
                <a:spcPts val="0"/>
              </a:spcAft>
              <a:buClr>
                <a:schemeClr val="dk1"/>
              </a:buClr>
              <a:buSzPts val="3200"/>
              <a:buFont typeface="Arial" panose="020B0604020202020204"/>
              <a:buNone/>
            </a:pPr>
            <a:endParaRPr sz="2300"/>
          </a:p>
          <a:p>
            <a:pPr marL="0" lvl="0" indent="0" algn="just" rtl="0">
              <a:spcBef>
                <a:spcPts val="640"/>
              </a:spcBef>
              <a:spcAft>
                <a:spcPts val="0"/>
              </a:spcAft>
              <a:buClr>
                <a:schemeClr val="dk1"/>
              </a:buClr>
              <a:buSzPts val="3200"/>
              <a:buFont typeface="Arial" panose="020B0604020202020204"/>
              <a:buNone/>
            </a:pPr>
            <a:endParaRPr sz="23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21"/>
          <p:cNvSpPr txBox="1"/>
          <p:nvPr>
            <p:ph type="title"/>
          </p:nvPr>
        </p:nvSpPr>
        <p:spPr>
          <a:xfrm>
            <a:off x="695245" y="1844665"/>
            <a:ext cx="10972800" cy="2285100"/>
          </a:xfrm>
          <a:prstGeom prst="rect">
            <a:avLst/>
          </a:prstGeom>
          <a:solidFill>
            <a:srgbClr val="FF0000"/>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6500"/>
              <a:buFont typeface="Arial" panose="020B0604020202020204"/>
              <a:buNone/>
            </a:pPr>
            <a:r>
              <a:rPr lang="en-US" sz="6500"/>
              <a:t>THANK YOU </a:t>
            </a:r>
            <a:endParaRPr sz="6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3"/>
          <p:cNvSpPr txBox="1"/>
          <p:nvPr/>
        </p:nvSpPr>
        <p:spPr>
          <a:xfrm>
            <a:off x="756920" y="1557020"/>
            <a:ext cx="10678160" cy="3721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panose="020B0604020202020204"/>
              <a:buNone/>
            </a:pPr>
            <a:r>
              <a:rPr lang="en-US" sz="3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Tools used: </a:t>
            </a:r>
            <a:endParaRPr sz="3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00000"/>
              </a:lnSpc>
              <a:spcBef>
                <a:spcPts val="0"/>
              </a:spcBef>
              <a:spcAft>
                <a:spcPts val="0"/>
              </a:spcAft>
              <a:buClr>
                <a:schemeClr val="dk1"/>
              </a:buClr>
              <a:buSzPts val="2400"/>
              <a:buFont typeface="Noto Sans Symbols"/>
              <a:buChar char="⮚"/>
            </a:pPr>
            <a:r>
              <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Web scraping</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Extract content and data from a  Website using selenium in Python and Pandas</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SQL</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Joining two different tables with unique primary key and implementing problem statements.</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Python</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Visualization &amp; Plotting Graphs</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4"/>
          <p:cNvSpPr txBox="1"/>
          <p:nvPr/>
        </p:nvSpPr>
        <p:spPr>
          <a:xfrm>
            <a:off x="699770" y="652780"/>
            <a:ext cx="11074400" cy="54451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Columns:</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Different Countries as Primary Key. </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 https://en.wikipedia.org/wiki/List_of_countries_by_number_of_births(Column name : Number of Birth),</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2. https://worldpopulationreview.com/country: (-rankings/suicide-rate-by-country (Column name : Suicide Rate ),</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https://en.wikipedia.org/wiki/List_of_countries_by_number_of_deaths(Column name : Number of Death), </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3. https://www.cia.gov/the-world-factbook/field/total-fertility-rate/country-comparison(Colum n name : Fertility Rate), </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4. https://en.wikipedia.org/wiki/List_of_countries_by_life_expectancy(Column name : Life-Expectancy) </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Which is connected to other datasets with the link: </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https://worldpopulationreview.com/countries. Columns Population, Area, Density).</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5"/>
          <p:cNvSpPr txBox="1"/>
          <p:nvPr/>
        </p:nvSpPr>
        <p:spPr>
          <a:xfrm>
            <a:off x="1741150" y="1275425"/>
            <a:ext cx="7438500" cy="47879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640"/>
              </a:spcBef>
              <a:spcAft>
                <a:spcPts val="0"/>
              </a:spcAft>
              <a:buClr>
                <a:srgbClr val="000000"/>
              </a:buClr>
              <a:buSzPts val="2800"/>
              <a:buFont typeface="Arial" panose="020B0604020202020204"/>
              <a:buNone/>
            </a:pPr>
            <a:r>
              <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Faced</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 While changing the datatype of every column,</a:t>
            </a:r>
            <a:r>
              <a:rPr lang="en-IN" alt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 have web scrape into SQl. To overcome this there are two solution’s </a:t>
            </a:r>
            <a:r>
              <a:rPr lang="en-IN" alt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we need to create a table with proper datatype’s for each column or use alter datatype as per our requirment’s. </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640"/>
              </a:spcBef>
              <a:spcAft>
                <a:spcPts val="0"/>
              </a:spcAft>
              <a:buClr>
                <a:srgbClr val="000000"/>
              </a:buClr>
              <a:buSzPts val="2400"/>
              <a:buFont typeface="Arial" panose="020B0604020202020204"/>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Other solution , Using pandas we need to load the csv then change the datatype via pandas and use pd.read_sql for use the table’s for analysis.</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6"/>
          <p:cNvSpPr txBox="1"/>
          <p:nvPr>
            <p:ph type="title"/>
          </p:nvPr>
        </p:nvSpPr>
        <p:spPr>
          <a:xfrm>
            <a:off x="2589213" y="1164656"/>
            <a:ext cx="8915400" cy="74034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600"/>
              <a:buFont typeface="Arial" panose="020B0604020202020204"/>
              <a:buNone/>
            </a:pPr>
            <a:r>
              <a:rPr lang="en-US"/>
              <a:t>DATASET Table1</a:t>
            </a:r>
            <a:endParaRPr lang="en-US"/>
          </a:p>
        </p:txBody>
      </p:sp>
      <p:sp>
        <p:nvSpPr>
          <p:cNvPr id="116" name="Google Shape;116;p6"/>
          <p:cNvSpPr txBox="1"/>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Arial" panose="020B0604020202020204"/>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560"/>
              </a:spcBef>
              <a:spcAft>
                <a:spcPts val="0"/>
              </a:spcAft>
              <a:buClr>
                <a:schemeClr val="dk1"/>
              </a:buClr>
              <a:buSzPts val="2800"/>
              <a:buFont typeface="Arial" panose="020B0604020202020204"/>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Country               VARCHAR(32) NOT NULL PRIMARY KEY</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Number_of_births_2021                      INTEGER  NOT NULL</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Number_of_deaths_2021                     INTEGER  NOT NULL</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Suicide_Rate                                        INTEGER   NOT NULL</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Fertility_Rate                                       INTEGER   NOT NULL</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Life_expectancy                                   INTEGER   NOTNULL</a:t>
            </a: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7"/>
          <p:cNvSpPr txBox="1"/>
          <p:nvPr>
            <p:ph type="title"/>
          </p:nvPr>
        </p:nvSpPr>
        <p:spPr>
          <a:xfrm>
            <a:off x="2589213" y="1164656"/>
            <a:ext cx="8915400" cy="74034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600"/>
              <a:buFont typeface="Arial" panose="020B0604020202020204"/>
              <a:buNone/>
            </a:pPr>
            <a:r>
              <a:rPr lang="en-US"/>
              <a:t>DATASET TABLE 2</a:t>
            </a:r>
            <a:endParaRPr lang="en-US"/>
          </a:p>
        </p:txBody>
      </p:sp>
      <p:sp>
        <p:nvSpPr>
          <p:cNvPr id="122" name="Google Shape;122;p7"/>
          <p:cNvSpPr txBox="1"/>
          <p:nvPr>
            <p:ph type="body" idx="1"/>
          </p:nvPr>
        </p:nvSpPr>
        <p:spPr>
          <a:xfrm>
            <a:off x="479425" y="908685"/>
            <a:ext cx="109728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800"/>
              <a:buFont typeface="Arial" panose="020B0604020202020204"/>
              <a:buNone/>
            </a:pPr>
            <a:endParaRPr sz="2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560"/>
              </a:spcBef>
              <a:spcAft>
                <a:spcPts val="0"/>
              </a:spcAft>
              <a:buClr>
                <a:schemeClr val="dk1"/>
              </a:buClr>
              <a:buSzPts val="2800"/>
              <a:buFont typeface="Arial" panose="020B0604020202020204"/>
              <a:buNone/>
            </a:pPr>
            <a:endParaRPr sz="2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560"/>
              </a:spcBef>
              <a:spcAft>
                <a:spcPts val="0"/>
              </a:spcAft>
              <a:buClr>
                <a:schemeClr val="dk1"/>
              </a:buClr>
              <a:buSzPts val="2800"/>
              <a:buFont typeface="Arial" panose="020B0604020202020204"/>
              <a:buNone/>
            </a:pPr>
            <a:endParaRPr sz="2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Country                      VARCHAR(32) NOT NULL PRIMARY KEY</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Population                                            INTEGER  NOT NULL</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Area                                                     INTEGER NOT NULL</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Density                                                 INTEGER NOT NULL</a:t>
            </a: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7" name="Google Shape;127;g1b5cff51096_0_0"/>
          <p:cNvSpPr txBox="1"/>
          <p:nvPr>
            <p:ph type="title"/>
          </p:nvPr>
        </p:nvSpPr>
        <p:spPr>
          <a:xfrm>
            <a:off x="609600" y="190500"/>
            <a:ext cx="10972800" cy="582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Project Table</a:t>
            </a:r>
            <a:endParaRPr lang="en-US"/>
          </a:p>
        </p:txBody>
      </p:sp>
      <p:sp>
        <p:nvSpPr>
          <p:cNvPr id="128" name="Google Shape;128;g1b5cff51096_0_0"/>
          <p:cNvSpPr txBox="1"/>
          <p:nvPr>
            <p:ph type="body" idx="1"/>
          </p:nvPr>
        </p:nvSpPr>
        <p:spPr>
          <a:xfrm>
            <a:off x="609600" y="1174750"/>
            <a:ext cx="10972800" cy="4953000"/>
          </a:xfrm>
          <a:prstGeom prst="rect">
            <a:avLst/>
          </a:prstGeom>
        </p:spPr>
        <p:txBody>
          <a:bodyPr spcFirstLastPara="1" wrap="square" lIns="91425" tIns="45700" rIns="91425" bIns="45700" anchor="t" anchorCtr="0">
            <a:noAutofit/>
          </a:bodyPr>
          <a:lstStyle/>
          <a:p>
            <a:pPr marL="0" lvl="0" indent="0" algn="just" rtl="0">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Country               VARCHAR(32) NOT NULL PRIMARY KEY</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Number_of_births_2021                      INTEGER  NOT NULL</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Number_of_deaths_2021                     INTEGER  NOT NULL</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Suicide_Rate                                        INTEGER   NOT NULL</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Fertility_Rate                                       INTEGER   NOT NULL</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640"/>
              </a:spcBef>
              <a:spcAft>
                <a:spcPts val="0"/>
              </a:spcAft>
              <a:buNone/>
            </a:pPr>
            <a:r>
              <a:rPr lang="en-US" sz="2400">
                <a:latin typeface="Times New Roman" panose="02020603050405020304"/>
                <a:ea typeface="Times New Roman" panose="02020603050405020304"/>
                <a:cs typeface="Times New Roman" panose="02020603050405020304"/>
                <a:sym typeface="Times New Roman" panose="02020603050405020304"/>
              </a:rPr>
              <a:t>Life_expectancy                                   INTEGER   NOTNULL</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640"/>
              </a:spcBef>
              <a:spcAft>
                <a:spcPts val="0"/>
              </a:spcAft>
              <a:buNone/>
            </a:pPr>
            <a:r>
              <a:rPr lang="en-US" sz="2400">
                <a:latin typeface="Times New Roman" panose="02020603050405020304"/>
                <a:ea typeface="Times New Roman" panose="02020603050405020304"/>
                <a:cs typeface="Times New Roman" panose="02020603050405020304"/>
                <a:sym typeface="Times New Roman" panose="02020603050405020304"/>
              </a:rPr>
              <a:t>Population                                            INTEGER  NOT NULL</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640"/>
              </a:spcBef>
              <a:spcAft>
                <a:spcPts val="0"/>
              </a:spcAft>
              <a:buNone/>
            </a:pPr>
            <a:r>
              <a:rPr lang="en-US" sz="2400">
                <a:latin typeface="Times New Roman" panose="02020603050405020304"/>
                <a:ea typeface="Times New Roman" panose="02020603050405020304"/>
                <a:cs typeface="Times New Roman" panose="02020603050405020304"/>
                <a:sym typeface="Times New Roman" panose="02020603050405020304"/>
              </a:rPr>
              <a:t>Area                                                     INTEGER NOT NULL</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640"/>
              </a:spcBef>
              <a:spcAft>
                <a:spcPts val="0"/>
              </a:spcAft>
              <a:buNone/>
            </a:pPr>
            <a:r>
              <a:rPr lang="en-US" sz="2400">
                <a:latin typeface="Times New Roman" panose="02020603050405020304"/>
                <a:ea typeface="Times New Roman" panose="02020603050405020304"/>
                <a:cs typeface="Times New Roman" panose="02020603050405020304"/>
                <a:sym typeface="Times New Roman" panose="02020603050405020304"/>
              </a:rPr>
              <a:t>Density                                                 INTEGER NOT NULL</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640"/>
              </a:spcBef>
              <a:spcAft>
                <a:spcPts val="0"/>
              </a:spcAft>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640"/>
              </a:spcBef>
              <a:spcAft>
                <a:spcPts val="0"/>
              </a:spcAft>
              <a:buClr>
                <a:schemeClr val="dk1"/>
              </a:buClr>
              <a:buSzPts val="3200"/>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This table is formed from inner join of Table 1 and Table 2</a:t>
            </a: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8"/>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600"/>
              <a:buFont typeface="Arial" panose="020B0604020202020204"/>
              <a:buNone/>
            </a:pPr>
            <a:r>
              <a:rPr lang="en-US" b="1"/>
              <a:t>Queries :</a:t>
            </a:r>
            <a:endParaRPr b="1"/>
          </a:p>
        </p:txBody>
      </p:sp>
      <p:sp>
        <p:nvSpPr>
          <p:cNvPr id="134" name="Google Shape;134;p8"/>
          <p:cNvSpPr txBox="1"/>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000000"/>
              </a:buClr>
              <a:buSzPts val="2400"/>
              <a:buFont typeface="Times New Roman" panose="02020603050405020304"/>
              <a:buChar char="•"/>
            </a:pPr>
            <a:r>
              <a:rPr lang="en-US" sz="2400" b="0" i="0">
                <a:solidFill>
                  <a:srgbClr val="000000"/>
                </a:solidFill>
                <a:latin typeface="Times New Roman" panose="02020603050405020304"/>
                <a:ea typeface="Times New Roman" panose="02020603050405020304"/>
                <a:cs typeface="Times New Roman" panose="02020603050405020304"/>
                <a:sym typeface="Times New Roman" panose="02020603050405020304"/>
              </a:rPr>
              <a:t>Find the Top 10 countries with the highest Number of Birth.</a:t>
            </a:r>
            <a:endParaRPr sz="2400"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480"/>
              </a:spcBef>
              <a:spcAft>
                <a:spcPts val="0"/>
              </a:spcAft>
              <a:buClr>
                <a:schemeClr val="dk1"/>
              </a:buClr>
              <a:buSzPts val="2400"/>
              <a:buFont typeface="Arial" panose="020B0604020202020204"/>
              <a:buNone/>
            </a:pPr>
            <a:endParaRPr sz="2400"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spcBef>
                <a:spcPts val="480"/>
              </a:spcBef>
              <a:spcAft>
                <a:spcPts val="0"/>
              </a:spcAft>
              <a:buClr>
                <a:srgbClr val="000000"/>
              </a:buClr>
              <a:buSzPts val="2400"/>
              <a:buFont typeface="Times New Roman" panose="02020603050405020304"/>
              <a:buChar char="•"/>
            </a:pPr>
            <a:r>
              <a:rPr lang="en-US" sz="2400" b="0" i="0">
                <a:solidFill>
                  <a:srgbClr val="000000"/>
                </a:solidFill>
                <a:latin typeface="Times New Roman" panose="02020603050405020304"/>
                <a:ea typeface="Times New Roman" panose="02020603050405020304"/>
                <a:cs typeface="Times New Roman" panose="02020603050405020304"/>
                <a:sym typeface="Times New Roman" panose="02020603050405020304"/>
              </a:rPr>
              <a:t>Find the countries and Areas if countries have an area greater than 5,00,000 km.</a:t>
            </a:r>
            <a:endParaRPr sz="2400"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480"/>
              </a:spcBef>
              <a:spcAft>
                <a:spcPts val="0"/>
              </a:spcAft>
              <a:buClr>
                <a:schemeClr val="dk1"/>
              </a:buClr>
              <a:buSzPts val="2400"/>
              <a:buFont typeface="Arial" panose="020B0604020202020204"/>
              <a:buNone/>
            </a:pPr>
            <a:endParaRPr sz="2400"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spcBef>
                <a:spcPts val="480"/>
              </a:spcBef>
              <a:spcAft>
                <a:spcPts val="0"/>
              </a:spcAft>
              <a:buClr>
                <a:srgbClr val="000000"/>
              </a:buClr>
              <a:buSzPts val="2400"/>
              <a:buFont typeface="Times New Roman" panose="02020603050405020304"/>
              <a:buChar char="•"/>
            </a:pPr>
            <a:r>
              <a:rPr lang="en-US" sz="2400" b="0" i="0">
                <a:solidFill>
                  <a:srgbClr val="000000"/>
                </a:solidFill>
                <a:latin typeface="Times New Roman" panose="02020603050405020304"/>
                <a:ea typeface="Times New Roman" panose="02020603050405020304"/>
                <a:cs typeface="Times New Roman" panose="02020603050405020304"/>
                <a:sym typeface="Times New Roman" panose="02020603050405020304"/>
              </a:rPr>
              <a:t>Find the 10 least suicide rates in countries with a max fertility rate Select TOP 10 .</a:t>
            </a:r>
            <a:endParaRPr sz="2400"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480"/>
              </a:spcBef>
              <a:spcAft>
                <a:spcPts val="0"/>
              </a:spcAft>
              <a:buClr>
                <a:schemeClr val="dk1"/>
              </a:buClr>
              <a:buSzPts val="2400"/>
              <a:buFont typeface="Arial" panose="020B0604020202020204"/>
              <a:buNone/>
            </a:pPr>
            <a:endParaRPr sz="2400"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spcBef>
                <a:spcPts val="480"/>
              </a:spcBef>
              <a:spcAft>
                <a:spcPts val="0"/>
              </a:spcAft>
              <a:buClr>
                <a:srgbClr val="000000"/>
              </a:buClr>
              <a:buSzPts val="2400"/>
              <a:buFont typeface="Times New Roman" panose="02020603050405020304"/>
              <a:buChar char="•"/>
            </a:pPr>
            <a:r>
              <a:rPr lang="en-US" sz="2400" b="0" i="0">
                <a:solidFill>
                  <a:srgbClr val="000000"/>
                </a:solidFill>
                <a:latin typeface="Times New Roman" panose="02020603050405020304"/>
                <a:ea typeface="Times New Roman" panose="02020603050405020304"/>
                <a:cs typeface="Times New Roman" panose="02020603050405020304"/>
                <a:sym typeface="Times New Roman" panose="02020603050405020304"/>
              </a:rPr>
              <a:t>Find the Number of birth and country name in each country with minimum Life expectancy.</a:t>
            </a:r>
            <a:endParaRPr sz="2400"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480"/>
              </a:spcBef>
              <a:spcAft>
                <a:spcPts val="0"/>
              </a:spcAft>
              <a:buClr>
                <a:schemeClr val="dk1"/>
              </a:buClr>
              <a:buSzPts val="2400"/>
              <a:buFont typeface="Arial" panose="020B0604020202020204"/>
              <a:buNone/>
            </a:pPr>
            <a:endParaRPr sz="2400"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spcBef>
                <a:spcPts val="480"/>
              </a:spcBef>
              <a:spcAft>
                <a:spcPts val="0"/>
              </a:spcAft>
              <a:buClr>
                <a:srgbClr val="000000"/>
              </a:buClr>
              <a:buSzPts val="2400"/>
              <a:buFont typeface="Times New Roman" panose="02020603050405020304"/>
              <a:buChar char="•"/>
            </a:pPr>
            <a:r>
              <a:rPr lang="en-US" sz="2400" b="0" i="0">
                <a:solidFill>
                  <a:srgbClr val="000000"/>
                </a:solidFill>
                <a:latin typeface="Times New Roman" panose="02020603050405020304"/>
                <a:ea typeface="Times New Roman" panose="02020603050405020304"/>
                <a:cs typeface="Times New Roman" panose="02020603050405020304"/>
                <a:sym typeface="Times New Roman" panose="02020603050405020304"/>
              </a:rPr>
              <a:t>Find the density and population across countries where Max number of deaths took place</a:t>
            </a:r>
            <a:endParaRPr sz="2400"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190500" algn="just" rtl="0">
              <a:spcBef>
                <a:spcPts val="480"/>
              </a:spcBef>
              <a:spcAft>
                <a:spcPts val="0"/>
              </a:spcAft>
              <a:buClr>
                <a:schemeClr val="dk1"/>
              </a:buClr>
              <a:buSzPts val="2400"/>
              <a:buFont typeface="Arial" panose="020B0604020202020204"/>
              <a:buNone/>
            </a:pPr>
            <a:endParaRPr sz="2400" b="0" i="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6185</Words>
  <Application>WPS Presentation</Application>
  <PresentationFormat/>
  <Paragraphs>150</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Arial</vt:lpstr>
      <vt:lpstr>Times New Roman</vt:lpstr>
      <vt:lpstr>Noto Sans Symbols</vt:lpstr>
      <vt:lpstr>Segoe Print</vt:lpstr>
      <vt:lpstr>Helvetica Neue</vt:lpstr>
      <vt:lpstr>Microsoft YaHei</vt:lpstr>
      <vt:lpstr>Arial Unicode MS</vt:lpstr>
      <vt:lpstr>Blue Waves</vt:lpstr>
      <vt:lpstr>World Demographic Analysis 2021</vt:lpstr>
      <vt:lpstr>INTRODUCTION:</vt:lpstr>
      <vt:lpstr>PowerPoint 演示文稿</vt:lpstr>
      <vt:lpstr>PowerPoint 演示文稿</vt:lpstr>
      <vt:lpstr>PowerPoint 演示文稿</vt:lpstr>
      <vt:lpstr>DATASET Table1</vt:lpstr>
      <vt:lpstr>DATASET TABLE 2</vt:lpstr>
      <vt:lpstr>Project Table</vt:lpstr>
      <vt:lpstr>Queries :</vt:lpstr>
      <vt:lpstr>1.Top 10 countries with the highest Number of Birth. </vt:lpstr>
      <vt:lpstr>Top 10 countries across world in 2021</vt:lpstr>
      <vt:lpstr>2. The countries with area greater than 5,00,000 km. </vt:lpstr>
      <vt:lpstr>Area occupied by each country</vt:lpstr>
      <vt:lpstr>PowerPoint 演示文稿</vt:lpstr>
      <vt:lpstr> Least Suicide Rate per 100,000 people where Fertility Rate is Maximum.</vt:lpstr>
      <vt:lpstr>4. The Number of births count and Country names with minimum Life expectancy. </vt:lpstr>
      <vt:lpstr>Number of Births When Life expectancy was minimum.</vt:lpstr>
      <vt:lpstr>5. The Density and Population across countries where Max number of deaths took place </vt:lpstr>
      <vt:lpstr>Top 20 Country Population When Number of Deaths were high</vt:lpstr>
      <vt:lpstr>E-R DIAGRAM</vt:lpstr>
      <vt:lpstr>CONCLUSION: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Demographic Analysis 2021</dc:title>
  <dc:creator>KUNAPAREDDY NAVYA SRI</dc:creator>
  <cp:lastModifiedBy>DELL</cp:lastModifiedBy>
  <cp:revision>1</cp:revision>
  <dcterms:created xsi:type="dcterms:W3CDTF">2022-12-13T02:22:49Z</dcterms:created>
  <dcterms:modified xsi:type="dcterms:W3CDTF">2022-12-13T02:22:49Z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85805DADCCC34784B7D4ED815DA89278</vt:lpwstr>
  </property>
  <property fmtid="{D5CDD505-2E9C-101B-9397-08002B2CF9AE}" pid="3" name="KSOProductBuildVer">
    <vt:lpwstr>1033-11.2.0.11417</vt:lpwstr>
  </property>
</Properties>
</file>