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2EB13-9CF8-4FE6-96D1-BBE56913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1EFD7-61A3-42B8-8FB0-9117C56DB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F6D9E-E0F1-4C3B-AD3F-27DDAE5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676EC-B5BA-4947-9F33-3C100B1D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C0ECF-8689-413D-A290-A2DEA4B8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4F9D-7E23-4B78-BB93-79A2076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893C1B-86C7-4EAE-873A-0D839846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9901A-8ADA-4E3D-87DA-EB3CE2BC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33429-EAD1-419A-AC91-06A71B3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5884AD-DE43-424A-AF21-7D10658F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13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470DDD-E452-401A-8828-A841418B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70B54C-387F-40B3-8ADA-AAE9B5D29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22A2F-B8E8-4008-813D-50E3B4C1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7A5BC-DD47-41C5-BF04-4BFA366C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82DF63-38C7-461C-9D62-9111D8C5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98407-72D4-4A48-828C-BD73FB6E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DF7FB-5029-4C9C-B2BB-08E3B422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958F1-67EE-4C21-A2A2-76A1FA3D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DC2E1-5C2E-4143-BE18-933A8238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FEDF9-732D-4C05-BC46-6B5C80E6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3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19352-1199-4CE8-8275-8B0838AA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C4242-8EBC-498B-A466-07A2B668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151ED-4914-48D0-A1D5-6E47A9B7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12EB3D-E5EE-4DB9-BCB3-CBED2B48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C7869-F0B2-4474-814D-3F0629CB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181C-5069-4782-9C0C-ACD8D066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2ADF1-79B7-4A2E-9E26-ADCA4D385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80FC6-96F3-4BEF-8505-0AB4B47F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EF43B-7CA2-40A1-AFB2-DD06BDC9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ECF6A-1BF5-4ADF-A73A-9588E20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A6C3C-12C7-42E1-AA26-010FC4CC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0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CDCD4-BF35-4465-BEE5-BC6E4049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4F04B7-E8ED-4E45-9213-319D7D6E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9ECA1F-2F93-401F-A342-8A7C76EA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4B4690-174D-46CD-911F-BCCB6A6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EA77BD-BCE7-46DF-ACCB-F09E6D5C6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2FB66F-704C-4F73-AB6E-5033DCD2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0AB8A0-EF11-41C2-A22C-FE3ACB25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461BBD-DDBC-4ECA-94EB-A047855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2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8C473-FDF0-42F0-A607-4BD6CABE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523368-CC29-4B17-8C42-60791C1F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2E446D-DD13-4D0B-833E-8B8FEA8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CD0123-F996-479F-A55B-98C3F085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3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3C5B3C-4CD1-402E-BBC2-0C2957DE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1D898-093C-4CCD-A998-5A8CA7E4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D21E4B-F98D-4A3F-93C5-E6744D77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6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46A44-0E6A-413A-9D34-19CBC3C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2B9C9-037E-4813-B5F7-EC615D70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687A1-4040-466B-A700-0F4241CA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7B83E7-0E3E-4075-9E80-3B050557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CC8401-F079-455B-9F99-268C6806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B698D4-63E1-465C-887E-D87B1731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4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18FAE-66D4-4748-AF0E-43DB60F4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117535-27FA-42E6-985E-60AA3D0DC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A30E78-14B4-4446-9398-0BC73EC2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03A18-1CF2-4B68-8DBA-056CBD4E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AD8683-90F5-4EBA-8A21-6FC2E2D7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827B8-2F65-493B-9BED-E997AC4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3CB3C-F4FA-4624-A425-96F2A75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A4A8FC-87AC-4AC8-A78C-6E21FA3B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37454B-A226-4882-8EF9-B1C168B84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B1F2-17D0-4671-A739-5E681B29367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8EBE1-5B29-4E14-A479-E4E98FF05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121E6-079C-48AE-89AD-24424407A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4C80-50BF-4DCB-9495-D9312FF79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6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DE42F-0A3D-47DA-9A68-037AED29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13" b="2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64CE4-6CD8-4AA2-AE5D-5DA2FE7EF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064879"/>
            <a:ext cx="4023360" cy="2592532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Idea </a:t>
            </a:r>
            <a:r>
              <a:rPr lang="ru-RU" sz="7200" dirty="0"/>
              <a:t>– </a:t>
            </a:r>
            <a:br>
              <a:rPr lang="ru-RU" sz="4800" dirty="0"/>
            </a:br>
            <a:r>
              <a:rPr lang="ru-RU" sz="4800" dirty="0"/>
              <a:t>найди своё вдохновение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17683-7D57-4E9A-8DC7-FFAA2F6D2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ru-RU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0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68268C-B255-436A-BED8-5731E5B9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C0356CB1-2AE7-4E31-8EDD-16AD1A7C6125}"/>
              </a:ext>
            </a:extLst>
          </p:cNvPr>
          <p:cNvSpPr/>
          <p:nvPr/>
        </p:nvSpPr>
        <p:spPr>
          <a:xfrm>
            <a:off x="6959065" y="3041583"/>
            <a:ext cx="5232935" cy="3816417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0A7B24-8AA2-4CFD-AA09-B429EF157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" r="2357"/>
          <a:stretch/>
        </p:blipFill>
        <p:spPr>
          <a:xfrm>
            <a:off x="7209322" y="3209041"/>
            <a:ext cx="4982678" cy="3648960"/>
          </a:xfrm>
          <a:prstGeom prst="rect">
            <a:avLst/>
          </a:prstGeom>
          <a:effectLst>
            <a:glow rad="1905000">
              <a:schemeClr val="accent6">
                <a:satMod val="175000"/>
                <a:alpha val="81000"/>
              </a:schemeClr>
            </a:glow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25EEB-568C-4395-93E5-9173765E5825}"/>
              </a:ext>
            </a:extLst>
          </p:cNvPr>
          <p:cNvSpPr txBox="1"/>
          <p:nvPr/>
        </p:nvSpPr>
        <p:spPr>
          <a:xfrm>
            <a:off x="-74522" y="934826"/>
            <a:ext cx="609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Вам необходима </a:t>
            </a:r>
            <a:r>
              <a:rPr lang="en-US" sz="4000" dirty="0">
                <a:solidFill>
                  <a:schemeClr val="bg1"/>
                </a:solidFill>
              </a:rPr>
              <a:t>Idea, </a:t>
            </a:r>
            <a:r>
              <a:rPr lang="ru-RU" sz="4000" dirty="0">
                <a:solidFill>
                  <a:schemeClr val="bg1"/>
                </a:solidFill>
              </a:rPr>
              <a:t>если вы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  <a:endParaRPr lang="ru-RU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solidFill>
                  <a:schemeClr val="bg1"/>
                </a:solidFill>
              </a:rPr>
              <a:t>Художник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solidFill>
                  <a:schemeClr val="bg1"/>
                </a:solidFill>
              </a:rPr>
              <a:t>Дизайнер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solidFill>
                  <a:schemeClr val="bg1"/>
                </a:solidFill>
              </a:rPr>
              <a:t>Если вы творческая личность</a:t>
            </a:r>
          </a:p>
        </p:txBody>
      </p:sp>
    </p:spTree>
    <p:extLst>
      <p:ext uri="{BB962C8B-B14F-4D97-AF65-F5344CB8AC3E}">
        <p14:creationId xmlns:p14="http://schemas.microsoft.com/office/powerpoint/2010/main" val="1318076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C24344-8276-441D-853C-FD7FE51D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E4521-5312-4D29-BC95-C4048E573150}"/>
              </a:ext>
            </a:extLst>
          </p:cNvPr>
          <p:cNvSpPr txBox="1"/>
          <p:nvPr/>
        </p:nvSpPr>
        <p:spPr>
          <a:xfrm>
            <a:off x="-1" y="0"/>
            <a:ext cx="3667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Одна тема – множество вариантов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3169D-BCB9-4701-B7CA-9E1805D6AD67}"/>
              </a:ext>
            </a:extLst>
          </p:cNvPr>
          <p:cNvSpPr txBox="1"/>
          <p:nvPr/>
        </p:nvSpPr>
        <p:spPr>
          <a:xfrm>
            <a:off x="3574181" y="1972182"/>
            <a:ext cx="5226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Безграничная фантазия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8971E-0B5A-4C73-B117-1FDC0F05C4B5}"/>
              </a:ext>
            </a:extLst>
          </p:cNvPr>
          <p:cNvSpPr txBox="1"/>
          <p:nvPr/>
        </p:nvSpPr>
        <p:spPr>
          <a:xfrm>
            <a:off x="7507705" y="5560190"/>
            <a:ext cx="454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Бери - твори</a:t>
            </a:r>
          </a:p>
        </p:txBody>
      </p:sp>
    </p:spTree>
    <p:extLst>
      <p:ext uri="{BB962C8B-B14F-4D97-AF65-F5344CB8AC3E}">
        <p14:creationId xmlns:p14="http://schemas.microsoft.com/office/powerpoint/2010/main" val="108865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1DBD7F-1F17-4CDB-88F0-2395645D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8576109" cy="659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405E9-6ECE-438D-9628-C60E687877B8}"/>
              </a:ext>
            </a:extLst>
          </p:cNvPr>
          <p:cNvSpPr txBox="1"/>
          <p:nvPr/>
        </p:nvSpPr>
        <p:spPr>
          <a:xfrm>
            <a:off x="67312" y="229562"/>
            <a:ext cx="508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позволит вам найти изображения на любую тему, а далее</a:t>
            </a:r>
            <a:r>
              <a:rPr lang="ru-RU" sz="36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преобразовывать </a:t>
            </a:r>
            <a:r>
              <a:rPr lang="ru-R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их , до тех пор, пока вы не найдёте своё вдохновение.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382A84C-9673-4CFD-8173-2FE809C621F4}"/>
              </a:ext>
            </a:extLst>
          </p:cNvPr>
          <p:cNvSpPr/>
          <p:nvPr/>
        </p:nvSpPr>
        <p:spPr>
          <a:xfrm>
            <a:off x="8643421" y="3506448"/>
            <a:ext cx="806784" cy="816542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6657E-C0D5-4FCD-8D4B-803AAE4CFDD7}"/>
              </a:ext>
            </a:extLst>
          </p:cNvPr>
          <p:cNvSpPr txBox="1"/>
          <p:nvPr/>
        </p:nvSpPr>
        <p:spPr>
          <a:xfrm>
            <a:off x="9621552" y="3730053"/>
            <a:ext cx="133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просто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FB91BBA-2B43-45D7-B73F-6FC0A1F2BAC1}"/>
              </a:ext>
            </a:extLst>
          </p:cNvPr>
          <p:cNvSpPr/>
          <p:nvPr/>
        </p:nvSpPr>
        <p:spPr>
          <a:xfrm>
            <a:off x="7578160" y="4443822"/>
            <a:ext cx="836729" cy="811572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26D3F-13F6-4D08-B20E-0E16F00CCC45}"/>
              </a:ext>
            </a:extLst>
          </p:cNvPr>
          <p:cNvSpPr txBox="1"/>
          <p:nvPr/>
        </p:nvSpPr>
        <p:spPr>
          <a:xfrm>
            <a:off x="6625259" y="466494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быстро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2BDD29D-51BF-40A0-BA19-B8809DBDA643}"/>
              </a:ext>
            </a:extLst>
          </p:cNvPr>
          <p:cNvSpPr/>
          <p:nvPr/>
        </p:nvSpPr>
        <p:spPr>
          <a:xfrm>
            <a:off x="8643421" y="5429896"/>
            <a:ext cx="806784" cy="816542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0B199-704E-48FC-8A6D-29ECD854DF69}"/>
              </a:ext>
            </a:extLst>
          </p:cNvPr>
          <p:cNvSpPr txBox="1"/>
          <p:nvPr/>
        </p:nvSpPr>
        <p:spPr>
          <a:xfrm>
            <a:off x="9632915" y="5621153"/>
            <a:ext cx="102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удобно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735948-190F-4FCB-8D2B-8526E62B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102" y="9361"/>
            <a:ext cx="3118586" cy="31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F28AD4-37BA-4E39-93EB-C241F930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27E85F-A72E-4EAB-BCC5-57F5E57BF546}"/>
              </a:ext>
            </a:extLst>
          </p:cNvPr>
          <p:cNvSpPr txBox="1"/>
          <p:nvPr/>
        </p:nvSpPr>
        <p:spPr>
          <a:xfrm>
            <a:off x="2425567" y="0"/>
            <a:ext cx="9673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Idea</a:t>
            </a:r>
            <a:r>
              <a:rPr lang="ru-RU" sz="4400" dirty="0">
                <a:solidFill>
                  <a:srgbClr val="FFFF00"/>
                </a:solidFill>
              </a:rPr>
              <a:t> это</a:t>
            </a:r>
            <a:r>
              <a:rPr lang="en-US" sz="4400" dirty="0"/>
              <a:t>:</a:t>
            </a:r>
            <a:r>
              <a:rPr lang="ru-RU" sz="4400" dirty="0"/>
              <a:t> </a:t>
            </a:r>
          </a:p>
          <a:p>
            <a:endParaRPr lang="ru-RU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29C4E2-A07D-42A8-8719-744F5E6E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9158"/>
            <a:ext cx="5053263" cy="3368842"/>
          </a:xfrm>
          <a:prstGeom prst="homePlat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779C5-DBC8-47C4-99EB-138D8FB9ED54}"/>
              </a:ext>
            </a:extLst>
          </p:cNvPr>
          <p:cNvSpPr txBox="1"/>
          <p:nvPr/>
        </p:nvSpPr>
        <p:spPr>
          <a:xfrm>
            <a:off x="4357838" y="852726"/>
            <a:ext cx="66245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PyQt5 - </a:t>
            </a:r>
            <a:r>
              <a:rPr lang="ru-RU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графический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интерфейс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Requests –</a:t>
            </a:r>
            <a:r>
              <a:rPr lang="ru-RU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парсинг</a:t>
            </a:r>
            <a:r>
              <a:rPr lang="ru-RU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из интернета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И многое другое 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23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73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Idea –  найди своё вдохновение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–  найди своё вдохновение</dc:title>
  <dc:creator>лена черемисова</dc:creator>
  <cp:lastModifiedBy>лена черемисова</cp:lastModifiedBy>
  <cp:revision>9</cp:revision>
  <dcterms:created xsi:type="dcterms:W3CDTF">2020-11-13T17:50:07Z</dcterms:created>
  <dcterms:modified xsi:type="dcterms:W3CDTF">2020-11-13T19:09:13Z</dcterms:modified>
</cp:coreProperties>
</file>