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8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2" r:id="rId5"/>
    <p:sldMasterId id="2147483716" r:id="rId6"/>
    <p:sldMasterId id="2147483730" r:id="rId7"/>
    <p:sldMasterId id="2147483744" r:id="rId8"/>
    <p:sldMasterId id="2147483758" r:id="rId9"/>
  </p:sldMasterIdLst>
  <p:sldIdLst>
    <p:sldId id="256" r:id="rId10"/>
    <p:sldId id="258" r:id="rId11"/>
    <p:sldId id="259" r:id="rId12"/>
    <p:sldId id="260" r:id="rId13"/>
    <p:sldId id="261" r:id="rId14"/>
    <p:sldId id="262" r:id="rId15"/>
    <p:sldId id="263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7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8859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07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97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566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9330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6387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4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76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25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659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56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9137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72152032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5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68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36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63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14377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00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83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28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57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307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794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001985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409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44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100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2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40631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9790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6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22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4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55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49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23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503713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2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4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19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7220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9925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8363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5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5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278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42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8185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4383141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59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08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4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0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555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783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979807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58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72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527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1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203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4802864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90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818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50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55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3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746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4091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632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1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2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513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9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5278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6403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016041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0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801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234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58866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65402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4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4058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340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241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428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81729222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52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3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3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6200"/>
            <a:ext cx="10972801" cy="939800"/>
          </a:xfrm>
        </p:spPr>
        <p:txBody>
          <a:bodyPr>
            <a:normAutofit/>
          </a:bodyPr>
          <a:lstStyle>
            <a:lvl1pPr>
              <a:defRPr sz="5332" b="0">
                <a:solidFill>
                  <a:srgbClr val="2CACE3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283885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1428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1933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9248" y="1253694"/>
            <a:ext cx="11151917" cy="4994463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900"/>
              </a:spcAft>
              <a:buNone/>
              <a:defRPr sz="3200" spc="-100" baseline="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2400" spc="-50" baseline="0"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noProof="0" dirty="0" smtClean="0"/>
              <a:t>Fare click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17544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9EB37F05-A9D9-4BD5-8218-4B51F9BB1F2D}" type="datetimeFigureOut">
              <a:rPr lang="en-US" smtClean="0">
                <a:solidFill>
                  <a:srgbClr val="000000"/>
                </a:solidFill>
              </a:rPr>
              <a:pPr defTabSz="914363"/>
              <a:t>11/17/2015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416677"/>
            <a:ext cx="3860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416677"/>
            <a:ext cx="2844800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914363"/>
            <a:fld id="{EC58C686-DDAE-4D37-BB17-4FA1D9834F14}" type="slidenum">
              <a:rPr lang="en-US" smtClean="0">
                <a:solidFill>
                  <a:srgbClr val="000000"/>
                </a:solidFill>
              </a:rPr>
              <a:pPr defTabSz="914363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575549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19247" y="1381308"/>
            <a:ext cx="5095615" cy="4744858"/>
          </a:xfr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3200" kern="1200" spc="-100" baseline="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buClr>
                <a:srgbClr val="4D2C8D"/>
              </a:buClr>
              <a:buSzPct val="90000"/>
              <a:buFont typeface="Arial" pitchFamily="34" charset="0"/>
              <a:buNone/>
              <a:defRPr lang="en-US" sz="2000" kern="1200" spc="-5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lt"/>
                <a:ea typeface="+mn-ea"/>
                <a:cs typeface="+mn-cs"/>
              </a:defRPr>
            </a:lvl2pPr>
            <a:lvl3pPr marL="1523733" indent="-304747">
              <a:buClr>
                <a:srgbClr val="4D2C8D"/>
              </a:buClr>
              <a:buFont typeface="Arial" pitchFamily="34" charset="0"/>
              <a:buChar char="•"/>
              <a:defRPr sz="27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2133227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742720" indent="-304747">
              <a:buClr>
                <a:srgbClr val="4D2C8D"/>
              </a:buClr>
              <a:buFont typeface="Arial" pitchFamily="34" charset="0"/>
              <a:buChar char="•"/>
              <a:defRPr sz="2400">
                <a:solidFill>
                  <a:srgbClr val="808285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Second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Third level</a:t>
            </a:r>
          </a:p>
          <a:p>
            <a:pPr marL="0" lvl="1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4D2C8D"/>
              </a:buClr>
              <a:buSzPct val="90000"/>
              <a:buFont typeface="Arial" pitchFamily="34" charset="0"/>
              <a:buNone/>
              <a:tabLst>
                <a:tab pos="630238" algn="l"/>
              </a:tabLst>
            </a:pPr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241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352549"/>
            <a:ext cx="11151917" cy="2000548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5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9248" y="1352550"/>
            <a:ext cx="11151917" cy="132343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>
                <a:latin typeface="+mj-lt"/>
              </a:defRPr>
            </a:lvl1pPr>
            <a:lvl2pPr marL="346075" indent="0">
              <a:lnSpc>
                <a:spcPct val="90000"/>
              </a:lnSpc>
              <a:buNone/>
              <a:defRPr>
                <a:latin typeface="+mj-lt"/>
              </a:defRPr>
            </a:lvl2pPr>
            <a:lvl3pPr marL="630237" indent="0">
              <a:lnSpc>
                <a:spcPct val="90000"/>
              </a:lnSpc>
              <a:buNone/>
              <a:defRPr>
                <a:latin typeface="+mj-lt"/>
              </a:defRPr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noProof="0" dirty="0" smtClean="0"/>
              <a:t>Fare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per </a:t>
            </a:r>
            <a:r>
              <a:rPr lang="en-US" noProof="0" dirty="0" err="1" smtClean="0"/>
              <a:t>modificare</a:t>
            </a:r>
            <a:r>
              <a:rPr lang="en-US" noProof="0" dirty="0" smtClean="0"/>
              <a:t> </a:t>
            </a:r>
            <a:r>
              <a:rPr lang="en-US" noProof="0" dirty="0" err="1" smtClean="0"/>
              <a:t>stili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testo</a:t>
            </a:r>
            <a:r>
              <a:rPr lang="en-US" noProof="0" dirty="0" smtClean="0"/>
              <a:t> </a:t>
            </a:r>
            <a:r>
              <a:rPr lang="en-US" noProof="0" dirty="0" err="1" smtClean="0"/>
              <a:t>dello</a:t>
            </a:r>
            <a:r>
              <a:rPr lang="en-US" noProof="0" dirty="0" smtClean="0"/>
              <a:t> schema</a:t>
            </a:r>
          </a:p>
          <a:p>
            <a:pPr lvl="1"/>
            <a:r>
              <a:rPr lang="en-US" noProof="0" dirty="0" smtClean="0"/>
              <a:t>Secondo </a:t>
            </a:r>
            <a:r>
              <a:rPr lang="en-US" noProof="0" dirty="0" err="1" smtClean="0"/>
              <a:t>livello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Terzo</a:t>
            </a:r>
            <a:r>
              <a:rPr lang="en-US" noProof="0" dirty="0" smtClean="0"/>
              <a:t> </a:t>
            </a:r>
            <a:r>
              <a:rPr lang="en-US" noProof="0" dirty="0" err="1" smtClean="0"/>
              <a:t>livello</a:t>
            </a:r>
            <a:endParaRPr lang="en-US" noProof="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34290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078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125191"/>
            <a:ext cx="11151917" cy="747897"/>
          </a:xfrm>
        </p:spPr>
        <p:txBody>
          <a:bodyPr/>
          <a:lstStyle>
            <a:lvl1pPr>
              <a:defRPr>
                <a:solidFill>
                  <a:srgbClr val="4D2C8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979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24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20369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587205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7" y="1768476"/>
            <a:ext cx="11231365" cy="1218795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4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rgbClr val="4D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79135" y="3066711"/>
            <a:ext cx="10919959" cy="1218795"/>
          </a:xfrm>
        </p:spPr>
        <p:txBody>
          <a:bodyPr/>
          <a:lstStyle>
            <a:lvl1pPr marL="0" indent="0">
              <a:buNone/>
              <a:defRPr lang="en-US" sz="8800" b="1" i="0" kern="1200" spc="-1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demo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9135" y="4517400"/>
            <a:ext cx="7204187" cy="498598"/>
          </a:xfrm>
        </p:spPr>
        <p:txBody>
          <a:bodyPr/>
          <a:lstStyle>
            <a:lvl1pPr marL="0" indent="0">
              <a:buNone/>
              <a:defRPr lang="en-US" sz="3600" kern="1200" spc="-100" baseline="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2" descr="C:\Users\Daniele\Desktop\Monit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30" y="2320274"/>
            <a:ext cx="3432716" cy="29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3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AC2D-11DD-4EB7-93B3-091506CECA77}" type="datetimeFigureOut">
              <a:rPr lang="it-IT" smtClean="0"/>
              <a:t>17/11/2015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6DD8-970A-401F-BB98-58057BB4EF3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3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5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3429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716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75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30238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238" algn="l"/>
        </a:tabLst>
        <a:defRPr sz="2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913" indent="-230188" algn="l" defTabSz="91436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C# e .NET Framework: part2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Salvatore Sorrentino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26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0" y="816715"/>
            <a:ext cx="10192776" cy="57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24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616980"/>
            <a:ext cx="10110642" cy="56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414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0" y="525540"/>
            <a:ext cx="11107338" cy="62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89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26" y="744996"/>
            <a:ext cx="10540410" cy="59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00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0664827" y="-4763"/>
            <a:ext cx="1525587" cy="365126"/>
          </a:xfrm>
          <a:prstGeom prst="rect">
            <a:avLst/>
          </a:prstGeom>
        </p:spPr>
        <p:txBody>
          <a:bodyPr/>
          <a:lstStyle/>
          <a:p>
            <a:fld id="{7F69C77D-3F1C-418A-A752-0486C3E13B6E}" type="slidenum">
              <a:rPr lang="it-IT" smtClean="0">
                <a:solidFill>
                  <a:prstClr val="white"/>
                </a:solidFill>
              </a:rPr>
              <a:pPr/>
              <a:t>2</a:t>
            </a:fld>
            <a:endParaRPr lang="it-IT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74" y="525540"/>
            <a:ext cx="10430682" cy="586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6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4" y="470676"/>
            <a:ext cx="10522122" cy="59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24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" y="680988"/>
            <a:ext cx="9671730" cy="54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9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0" y="644412"/>
            <a:ext cx="9562002" cy="53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0" y="1065036"/>
            <a:ext cx="9909474" cy="55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52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" y="754140"/>
            <a:ext cx="10741578" cy="604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1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8" y="735852"/>
            <a:ext cx="10357530" cy="58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79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8" y="616980"/>
            <a:ext cx="9836322" cy="5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087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7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Calibri Light</vt:lpstr>
      <vt:lpstr>Segoe Light</vt:lpstr>
      <vt:lpstr>Segoe UI</vt:lpstr>
      <vt:lpstr>Segoe UI Light</vt:lpstr>
      <vt:lpstr>Wingdings</vt:lpstr>
      <vt:lpstr>Office Theme</vt:lpstr>
      <vt:lpstr>Metro Template Light 16x9</vt:lpstr>
      <vt:lpstr>1_Metro Template Light 16x9</vt:lpstr>
      <vt:lpstr>2_Metro Template Light 16x9</vt:lpstr>
      <vt:lpstr>3_Metro Template Light 16x9</vt:lpstr>
      <vt:lpstr>4_Metro Template Light 16x9</vt:lpstr>
      <vt:lpstr>5_Metro Template Light 16x9</vt:lpstr>
      <vt:lpstr>6_Metro Template Light 16x9</vt:lpstr>
      <vt:lpstr>7_Metro Template Light 16x9</vt:lpstr>
      <vt:lpstr>C# e .NET Framework: part2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 .NET Framework: part2</dc:title>
  <dc:creator>Salvatore Sorrentino</dc:creator>
  <cp:lastModifiedBy>Salvatore Sorrentino</cp:lastModifiedBy>
  <cp:revision>13</cp:revision>
  <dcterms:created xsi:type="dcterms:W3CDTF">2015-11-16T17:50:58Z</dcterms:created>
  <dcterms:modified xsi:type="dcterms:W3CDTF">2015-11-17T17:38:49Z</dcterms:modified>
</cp:coreProperties>
</file>