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F1961-FF09-4479-A0FA-CFCE2AA738BC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EDE45-AAAD-4BF5-9A2E-2724B65CCD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70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DE45-AAAD-4BF5-9A2E-2724B65CCD8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07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6977-B5CC-42E6-9101-F0A01CDC4B75}" type="datetime1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1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444-ADF6-4791-B6C9-0DF68C0CEA24}" type="datetime1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9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7292-1E2C-46C0-9D9C-68C29D15E99B}" type="datetime1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02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9399-2F79-4DD1-96DF-3B14C6582ED8}" type="datetime1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1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BAA1-51C7-4A42-B611-8897EC071726}" type="datetime1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84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423A-EA49-4054-AAC7-D3D06690A6EC}" type="datetime1">
              <a:rPr lang="it-IT" smtClean="0"/>
              <a:t>17/11/2015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80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136A-92B5-48E0-A917-1B24F2B987CA}" type="datetime1">
              <a:rPr lang="it-IT" smtClean="0"/>
              <a:t>17/11/2015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8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86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F51F-54F0-40C4-BA56-125D7D1E179C}" type="datetime1">
              <a:rPr lang="it-IT" smtClean="0"/>
              <a:t>17/11/2015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8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F05-B6E7-4DC7-A9DA-426CB24D99B1}" type="datetime1">
              <a:rPr lang="it-IT" smtClean="0"/>
              <a:t>17/11/2015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41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B21-A633-44B1-BA83-5DF76EB7998E}" type="datetime1">
              <a:rPr lang="it-IT" smtClean="0"/>
              <a:t>17/11/2015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35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996E-4A0E-434E-9D93-E3F1DE703D1C}" type="datetime1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479F-AF80-44FD-8297-17125AAE43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1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.Net Framework Class Library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Salvatore Sorrentino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2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it-IT" dirty="0" smtClean="0"/>
              <a:t>IEnumerable e IEnumerator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10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908"/>
            <a:ext cx="6637378" cy="47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Generics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11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7" y="1365454"/>
            <a:ext cx="7621803" cy="51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4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Dichiarare un tipo generico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12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4311"/>
            <a:ext cx="6751669" cy="43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8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Collezioni Generiche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13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6" y="1353312"/>
            <a:ext cx="7068907" cy="48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9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Nullable&lt;T&gt;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14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7" y="1690688"/>
            <a:ext cx="8268417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9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Benefici dei Generic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15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3" y="1418162"/>
            <a:ext cx="7933107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Verifica Performance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16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85" y="1551829"/>
            <a:ext cx="6554319" cy="45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5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Verifica su T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17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4434"/>
            <a:ext cx="7165444" cy="50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Vincoli sul Tipo T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18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93" y="1489520"/>
            <a:ext cx="6470332" cy="45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Generic Methods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19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1" y="1344167"/>
            <a:ext cx="6672717" cy="48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F51F-54F0-40C4-BA56-125D7D1E179C}" type="datetime1">
              <a:rPr lang="it-IT" smtClean="0"/>
              <a:t>17/11/2015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2</a:t>
            </a:fld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44" y="693183"/>
            <a:ext cx="8451312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 coi Generics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20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2" y="1463040"/>
            <a:ext cx="7049375" cy="44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Tuple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21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3" y="1301284"/>
            <a:ext cx="8375106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7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delle Eccezioni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22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4" y="1608391"/>
            <a:ext cx="6627472" cy="44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18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Catturare un’eccezione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23</a:t>
            </a:fld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1" y="1365025"/>
            <a:ext cx="6997797" cy="47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6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di eccezione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24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0" y="1453063"/>
            <a:ext cx="6753196" cy="40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6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Finally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25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7" y="1421083"/>
            <a:ext cx="7254593" cy="448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10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System.Exceptions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26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0894"/>
            <a:ext cx="8207451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60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Sollevare un’eccezione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27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8" y="1593826"/>
            <a:ext cx="7452531" cy="44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65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Definire una nuova eccezione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28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99965" cy="40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36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Consigli sulle eccezioni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29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5" y="1459783"/>
            <a:ext cx="8268417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7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Collezioni di Oggetti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3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857"/>
            <a:ext cx="7315200" cy="44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System.IO : lavorare con i files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30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3821"/>
            <a:ext cx="6862920" cy="45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7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System.IO : lavorare con i files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31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8707"/>
            <a:ext cx="7315200" cy="4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2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Directory (Info) e File (Info)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32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9" y="1519344"/>
            <a:ext cx="7366157" cy="47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83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classe Astratta Stream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33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4" y="1411471"/>
            <a:ext cx="7388694" cy="50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65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Filestream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34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2" y="1380743"/>
            <a:ext cx="7003601" cy="44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StreamWriter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35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0" y="1378871"/>
            <a:ext cx="7003899" cy="46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55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Scrivere su file di testo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36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8" y="1272293"/>
            <a:ext cx="7456532" cy="48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90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Leggere da file: StreamReader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37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5" y="1535240"/>
            <a:ext cx="6617141" cy="44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1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Collezioni di Oggetti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4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0471"/>
            <a:ext cx="6940972" cy="45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9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Hashtable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5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3312"/>
            <a:ext cx="7247412" cy="471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2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Stack e Queue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6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0471"/>
            <a:ext cx="6752042" cy="461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4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Bit Array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7</a:t>
            </a:fld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5" y="1361202"/>
            <a:ext cx="7330363" cy="49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5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F51F-54F0-40C4-BA56-125D7D1E179C}" type="datetime1">
              <a:rPr lang="it-IT" smtClean="0"/>
              <a:t>17/11/2015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8</a:t>
            </a:fld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33" y="445511"/>
            <a:ext cx="8458933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3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IEnumerable e ciclo for each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6C56-5DBC-45F7-9181-BA199E68CD92}" type="datetime1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trieste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79F-AF80-44FD-8297-17125AAE4353}" type="slidenum">
              <a:rPr lang="it-IT" smtClean="0"/>
              <a:t>9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2" y="1320692"/>
            <a:ext cx="6810335" cy="48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6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327</Words>
  <Application>Microsoft Office PowerPoint</Application>
  <PresentationFormat>Widescreen</PresentationFormat>
  <Paragraphs>145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.Net Framework Class Library</vt:lpstr>
      <vt:lpstr>PowerPoint Presentation</vt:lpstr>
      <vt:lpstr>Collezioni di Oggetti</vt:lpstr>
      <vt:lpstr>Collezioni di Oggetti</vt:lpstr>
      <vt:lpstr>Hashtable</vt:lpstr>
      <vt:lpstr>Stack e Queue</vt:lpstr>
      <vt:lpstr>Bit Array</vt:lpstr>
      <vt:lpstr>PowerPoint Presentation</vt:lpstr>
      <vt:lpstr>IEnumerable e ciclo for each</vt:lpstr>
      <vt:lpstr>IEnumerable e IEnumerator</vt:lpstr>
      <vt:lpstr>Generics</vt:lpstr>
      <vt:lpstr>Dichiarare un tipo generico</vt:lpstr>
      <vt:lpstr>Collezioni Generiche</vt:lpstr>
      <vt:lpstr>Nullable&lt;T&gt;</vt:lpstr>
      <vt:lpstr>Benefici dei Generic</vt:lpstr>
      <vt:lpstr>Verifica Performance</vt:lpstr>
      <vt:lpstr>Verifica su T</vt:lpstr>
      <vt:lpstr>Vincoli sul Tipo T</vt:lpstr>
      <vt:lpstr>Generic Methods</vt:lpstr>
      <vt:lpstr>Ereditarietà coi Generics</vt:lpstr>
      <vt:lpstr>Tuple</vt:lpstr>
      <vt:lpstr>Gestione delle Eccezioni</vt:lpstr>
      <vt:lpstr>Catturare un’eccezione</vt:lpstr>
      <vt:lpstr>Tipi di eccezione</vt:lpstr>
      <vt:lpstr>Finally</vt:lpstr>
      <vt:lpstr>System.Exceptions</vt:lpstr>
      <vt:lpstr>Sollevare un’eccezione</vt:lpstr>
      <vt:lpstr>Definire una nuova eccezione</vt:lpstr>
      <vt:lpstr>Consigli sulle eccezioni</vt:lpstr>
      <vt:lpstr>System.IO : lavorare con i files</vt:lpstr>
      <vt:lpstr>System.IO : lavorare con i files</vt:lpstr>
      <vt:lpstr>Directory (Info) e File (Info)</vt:lpstr>
      <vt:lpstr>La classe Astratta Stream</vt:lpstr>
      <vt:lpstr>Filestream</vt:lpstr>
      <vt:lpstr>StreamWriter</vt:lpstr>
      <vt:lpstr>Scrivere su file di testo</vt:lpstr>
      <vt:lpstr>Leggere da file: StreamReader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 Class Library</dc:title>
  <dc:creator>Salvatore Sorrentino</dc:creator>
  <cp:lastModifiedBy>Salvatore Sorrentino</cp:lastModifiedBy>
  <cp:revision>30</cp:revision>
  <dcterms:created xsi:type="dcterms:W3CDTF">2015-11-17T17:05:12Z</dcterms:created>
  <dcterms:modified xsi:type="dcterms:W3CDTF">2015-11-17T17:37:49Z</dcterms:modified>
</cp:coreProperties>
</file>