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9"/>
  </p:notesMasterIdLst>
  <p:sldIdLst>
    <p:sldId id="256" r:id="rId2"/>
    <p:sldId id="274" r:id="rId3"/>
    <p:sldId id="263" r:id="rId4"/>
    <p:sldId id="257" r:id="rId5"/>
    <p:sldId id="266" r:id="rId6"/>
    <p:sldId id="264" r:id="rId7"/>
    <p:sldId id="267" r:id="rId8"/>
    <p:sldId id="265" r:id="rId9"/>
    <p:sldId id="259" r:id="rId10"/>
    <p:sldId id="273" r:id="rId11"/>
    <p:sldId id="260" r:id="rId12"/>
    <p:sldId id="269" r:id="rId13"/>
    <p:sldId id="270" r:id="rId14"/>
    <p:sldId id="271" r:id="rId15"/>
    <p:sldId id="272" r:id="rId16"/>
    <p:sldId id="262"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D76EE-6210-4F58-A6AE-DFC67CD11A23}" v="1" dt="2023-04-26T15:56:49.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RAJPUT" userId="ac455f5565d79fe6" providerId="LiveId" clId="{448D76EE-6210-4F58-A6AE-DFC67CD11A23}"/>
    <pc:docChg chg="undo custSel addSld delSld modSld">
      <pc:chgData name="DEEPAK RAJPUT" userId="ac455f5565d79fe6" providerId="LiveId" clId="{448D76EE-6210-4F58-A6AE-DFC67CD11A23}" dt="2023-04-26T15:57:00.609" v="2" actId="47"/>
      <pc:docMkLst>
        <pc:docMk/>
      </pc:docMkLst>
      <pc:sldChg chg="add del">
        <pc:chgData name="DEEPAK RAJPUT" userId="ac455f5565d79fe6" providerId="LiveId" clId="{448D76EE-6210-4F58-A6AE-DFC67CD11A23}" dt="2023-04-26T15:57:00.609" v="2" actId="47"/>
        <pc:sldMkLst>
          <pc:docMk/>
          <pc:sldMk cId="2091239881" sldId="256"/>
        </pc:sldMkLst>
      </pc:sldChg>
      <pc:sldChg chg="add setBg">
        <pc:chgData name="DEEPAK RAJPUT" userId="ac455f5565d79fe6" providerId="LiveId" clId="{448D76EE-6210-4F58-A6AE-DFC67CD11A23}" dt="2023-04-26T15:56:49.185" v="0"/>
        <pc:sldMkLst>
          <pc:docMk/>
          <pc:sldMk cId="0" sldId="274"/>
        </pc:sldMkLst>
      </pc:sldChg>
    </pc:docChg>
  </pc:docChgLst>
  <pc:docChgLst>
    <pc:chgData name="DEEPAK RAJPUT" userId="ac455f5565d79fe6" providerId="LiveId" clId="{3C51C3DC-0838-466A-A349-92B6147E2930}"/>
    <pc:docChg chg="undo custSel addSld delSld modSld sldOrd">
      <pc:chgData name="DEEPAK RAJPUT" userId="ac455f5565d79fe6" providerId="LiveId" clId="{3C51C3DC-0838-466A-A349-92B6147E2930}" dt="2023-03-22T17:35:06.990" v="2723" actId="1076"/>
      <pc:docMkLst>
        <pc:docMk/>
      </pc:docMkLst>
      <pc:sldChg chg="modSp new mod ord modTransition setBg">
        <pc:chgData name="DEEPAK RAJPUT" userId="ac455f5565d79fe6" providerId="LiveId" clId="{3C51C3DC-0838-466A-A349-92B6147E2930}" dt="2023-03-22T17:10:09.189" v="2650" actId="27636"/>
        <pc:sldMkLst>
          <pc:docMk/>
          <pc:sldMk cId="2091239881" sldId="256"/>
        </pc:sldMkLst>
        <pc:spChg chg="mod">
          <ac:chgData name="DEEPAK RAJPUT" userId="ac455f5565d79fe6" providerId="LiveId" clId="{3C51C3DC-0838-466A-A349-92B6147E2930}" dt="2023-03-22T17:10:09.189" v="2650" actId="27636"/>
          <ac:spMkLst>
            <pc:docMk/>
            <pc:sldMk cId="2091239881" sldId="256"/>
            <ac:spMk id="2" creationId="{9DE1AF59-6C15-8D04-34F8-04D1969621BE}"/>
          </ac:spMkLst>
        </pc:spChg>
        <pc:spChg chg="mod">
          <ac:chgData name="DEEPAK RAJPUT" userId="ac455f5565d79fe6" providerId="LiveId" clId="{3C51C3DC-0838-466A-A349-92B6147E2930}" dt="2023-03-22T17:10:09.189" v="2649" actId="27636"/>
          <ac:spMkLst>
            <pc:docMk/>
            <pc:sldMk cId="2091239881" sldId="256"/>
            <ac:spMk id="3" creationId="{C5EA2601-BE22-4B2A-32F4-3DD6EE2F148F}"/>
          </ac:spMkLst>
        </pc:spChg>
      </pc:sldChg>
      <pc:sldChg chg="addSp delSp modSp new mod setBg">
        <pc:chgData name="DEEPAK RAJPUT" userId="ac455f5565d79fe6" providerId="LiveId" clId="{3C51C3DC-0838-466A-A349-92B6147E2930}" dt="2023-03-22T17:10:55.416" v="2662" actId="207"/>
        <pc:sldMkLst>
          <pc:docMk/>
          <pc:sldMk cId="959443178" sldId="257"/>
        </pc:sldMkLst>
        <pc:spChg chg="mod">
          <ac:chgData name="DEEPAK RAJPUT" userId="ac455f5565d79fe6" providerId="LiveId" clId="{3C51C3DC-0838-466A-A349-92B6147E2930}" dt="2023-03-22T17:10:55.416" v="2662" actId="207"/>
          <ac:spMkLst>
            <pc:docMk/>
            <pc:sldMk cId="959443178" sldId="257"/>
            <ac:spMk id="2" creationId="{42B839BB-644E-15F8-F7A0-CBCD5FF764CF}"/>
          </ac:spMkLst>
        </pc:spChg>
        <pc:spChg chg="del">
          <ac:chgData name="DEEPAK RAJPUT" userId="ac455f5565d79fe6" providerId="LiveId" clId="{3C51C3DC-0838-466A-A349-92B6147E2930}" dt="2023-02-22T19:59:29.376" v="194" actId="478"/>
          <ac:spMkLst>
            <pc:docMk/>
            <pc:sldMk cId="959443178" sldId="257"/>
            <ac:spMk id="3" creationId="{B013428C-EDC1-D50A-FE88-CDD290C6FB5F}"/>
          </ac:spMkLst>
        </pc:spChg>
        <pc:picChg chg="add del mod ord">
          <ac:chgData name="DEEPAK RAJPUT" userId="ac455f5565d79fe6" providerId="LiveId" clId="{3C51C3DC-0838-466A-A349-92B6147E2930}" dt="2023-02-22T20:07:44.826" v="227" actId="21"/>
          <ac:picMkLst>
            <pc:docMk/>
            <pc:sldMk cId="959443178" sldId="257"/>
            <ac:picMk id="5" creationId="{0CC048AA-EE3D-75BA-C87A-B8C1FA10FD03}"/>
          </ac:picMkLst>
        </pc:picChg>
      </pc:sldChg>
      <pc:sldChg chg="addSp modSp new del mod">
        <pc:chgData name="DEEPAK RAJPUT" userId="ac455f5565d79fe6" providerId="LiveId" clId="{3C51C3DC-0838-466A-A349-92B6147E2930}" dt="2023-02-22T20:23:35.103" v="353" actId="47"/>
        <pc:sldMkLst>
          <pc:docMk/>
          <pc:sldMk cId="2497683088" sldId="258"/>
        </pc:sldMkLst>
        <pc:picChg chg="add mod">
          <ac:chgData name="DEEPAK RAJPUT" userId="ac455f5565d79fe6" providerId="LiveId" clId="{3C51C3DC-0838-466A-A349-92B6147E2930}" dt="2023-02-22T20:12:52.820" v="319" actId="207"/>
          <ac:picMkLst>
            <pc:docMk/>
            <pc:sldMk cId="2497683088" sldId="258"/>
            <ac:picMk id="2" creationId="{C9DEC032-43FB-70CC-A1A8-1AACAD07ACF4}"/>
          </ac:picMkLst>
        </pc:picChg>
      </pc:sldChg>
      <pc:sldChg chg="modSp new mod setBg">
        <pc:chgData name="DEEPAK RAJPUT" userId="ac455f5565d79fe6" providerId="LiveId" clId="{3C51C3DC-0838-466A-A349-92B6147E2930}" dt="2023-03-22T17:11:38.183" v="2665" actId="207"/>
        <pc:sldMkLst>
          <pc:docMk/>
          <pc:sldMk cId="3381474261" sldId="259"/>
        </pc:sldMkLst>
        <pc:spChg chg="mod">
          <ac:chgData name="DEEPAK RAJPUT" userId="ac455f5565d79fe6" providerId="LiveId" clId="{3C51C3DC-0838-466A-A349-92B6147E2930}" dt="2023-03-22T17:11:38.183" v="2665" actId="207"/>
          <ac:spMkLst>
            <pc:docMk/>
            <pc:sldMk cId="3381474261" sldId="259"/>
            <ac:spMk id="2" creationId="{44ABEEFF-A3D3-D9D6-BA14-59A88C282C07}"/>
          </ac:spMkLst>
        </pc:spChg>
        <pc:spChg chg="mod">
          <ac:chgData name="DEEPAK RAJPUT" userId="ac455f5565d79fe6" providerId="LiveId" clId="{3C51C3DC-0838-466A-A349-92B6147E2930}" dt="2023-03-22T17:11:30.771" v="2664" actId="207"/>
          <ac:spMkLst>
            <pc:docMk/>
            <pc:sldMk cId="3381474261" sldId="259"/>
            <ac:spMk id="3" creationId="{C2637B5E-9B16-C408-8A23-19AE6AD26043}"/>
          </ac:spMkLst>
        </pc:spChg>
      </pc:sldChg>
      <pc:sldChg chg="addSp delSp modSp new mod ord setBg">
        <pc:chgData name="DEEPAK RAJPUT" userId="ac455f5565d79fe6" providerId="LiveId" clId="{3C51C3DC-0838-466A-A349-92B6147E2930}" dt="2023-03-22T17:11:56.560" v="2667" actId="207"/>
        <pc:sldMkLst>
          <pc:docMk/>
          <pc:sldMk cId="1486096791" sldId="260"/>
        </pc:sldMkLst>
        <pc:spChg chg="mod">
          <ac:chgData name="DEEPAK RAJPUT" userId="ac455f5565d79fe6" providerId="LiveId" clId="{3C51C3DC-0838-466A-A349-92B6147E2930}" dt="2023-03-22T17:11:56.560" v="2667" actId="207"/>
          <ac:spMkLst>
            <pc:docMk/>
            <pc:sldMk cId="1486096791" sldId="260"/>
            <ac:spMk id="2" creationId="{E8CBD299-7826-B611-65DF-BE7B8CA53CFC}"/>
          </ac:spMkLst>
        </pc:spChg>
        <pc:spChg chg="mod">
          <ac:chgData name="DEEPAK RAJPUT" userId="ac455f5565d79fe6" providerId="LiveId" clId="{3C51C3DC-0838-466A-A349-92B6147E2930}" dt="2023-03-22T17:11:51.141" v="2666" actId="207"/>
          <ac:spMkLst>
            <pc:docMk/>
            <pc:sldMk cId="1486096791" sldId="260"/>
            <ac:spMk id="3" creationId="{385706A7-EFD3-DFB2-2302-A179A77561B8}"/>
          </ac:spMkLst>
        </pc:spChg>
        <pc:graphicFrameChg chg="add del mod">
          <ac:chgData name="DEEPAK RAJPUT" userId="ac455f5565d79fe6" providerId="LiveId" clId="{3C51C3DC-0838-466A-A349-92B6147E2930}" dt="2023-03-22T16:11:41.345" v="1241"/>
          <ac:graphicFrameMkLst>
            <pc:docMk/>
            <pc:sldMk cId="1486096791" sldId="260"/>
            <ac:graphicFrameMk id="4" creationId="{02071C04-78EB-2CDB-AEFA-FF5F74C353E2}"/>
          </ac:graphicFrameMkLst>
        </pc:graphicFrameChg>
        <pc:picChg chg="add mod">
          <ac:chgData name="DEEPAK RAJPUT" userId="ac455f5565d79fe6" providerId="LiveId" clId="{3C51C3DC-0838-466A-A349-92B6147E2930}" dt="2023-03-22T16:12:45.488" v="1245" actId="1076"/>
          <ac:picMkLst>
            <pc:docMk/>
            <pc:sldMk cId="1486096791" sldId="260"/>
            <ac:picMk id="6" creationId="{6D6E4131-0615-A5A2-1A8A-D4789087479B}"/>
          </ac:picMkLst>
        </pc:picChg>
      </pc:sldChg>
      <pc:sldChg chg="modSp new del mod">
        <pc:chgData name="DEEPAK RAJPUT" userId="ac455f5565d79fe6" providerId="LiveId" clId="{3C51C3DC-0838-466A-A349-92B6147E2930}" dt="2023-02-22T20:51:00.878" v="674" actId="2696"/>
        <pc:sldMkLst>
          <pc:docMk/>
          <pc:sldMk cId="2347185112" sldId="261"/>
        </pc:sldMkLst>
        <pc:spChg chg="mod">
          <ac:chgData name="DEEPAK RAJPUT" userId="ac455f5565d79fe6" providerId="LiveId" clId="{3C51C3DC-0838-466A-A349-92B6147E2930}" dt="2023-02-22T20:45:50.282" v="645" actId="20577"/>
          <ac:spMkLst>
            <pc:docMk/>
            <pc:sldMk cId="2347185112" sldId="261"/>
            <ac:spMk id="2" creationId="{1A3DB0C6-5C5E-225D-E93A-25E4F9BD037C}"/>
          </ac:spMkLst>
        </pc:spChg>
      </pc:sldChg>
      <pc:sldChg chg="addSp modSp new mod ord setBg">
        <pc:chgData name="DEEPAK RAJPUT" userId="ac455f5565d79fe6" providerId="LiveId" clId="{3C51C3DC-0838-466A-A349-92B6147E2930}" dt="2023-03-22T17:17:02.662" v="2712" actId="207"/>
        <pc:sldMkLst>
          <pc:docMk/>
          <pc:sldMk cId="2243640118" sldId="262"/>
        </pc:sldMkLst>
        <pc:spChg chg="add mod">
          <ac:chgData name="DEEPAK RAJPUT" userId="ac455f5565d79fe6" providerId="LiveId" clId="{3C51C3DC-0838-466A-A349-92B6147E2930}" dt="2023-03-22T17:17:02.662" v="2712" actId="207"/>
          <ac:spMkLst>
            <pc:docMk/>
            <pc:sldMk cId="2243640118" sldId="262"/>
            <ac:spMk id="3" creationId="{F48C7E7D-4727-363B-0A26-CD68723ACC26}"/>
          </ac:spMkLst>
        </pc:spChg>
      </pc:sldChg>
      <pc:sldChg chg="addSp delSp modSp new mod">
        <pc:chgData name="DEEPAK RAJPUT" userId="ac455f5565d79fe6" providerId="LiveId" clId="{3C51C3DC-0838-466A-A349-92B6147E2930}" dt="2023-03-22T17:10:25.164" v="2657" actId="14100"/>
        <pc:sldMkLst>
          <pc:docMk/>
          <pc:sldMk cId="1664839866" sldId="263"/>
        </pc:sldMkLst>
        <pc:spChg chg="add del mod">
          <ac:chgData name="DEEPAK RAJPUT" userId="ac455f5565d79fe6" providerId="LiveId" clId="{3C51C3DC-0838-466A-A349-92B6147E2930}" dt="2023-03-22T17:10:25.164" v="2657" actId="14100"/>
          <ac:spMkLst>
            <pc:docMk/>
            <pc:sldMk cId="1664839866" sldId="263"/>
            <ac:spMk id="2" creationId="{58292A4B-87E9-3CA2-7365-7A000A26CD41}"/>
          </ac:spMkLst>
        </pc:spChg>
        <pc:spChg chg="mod">
          <ac:chgData name="DEEPAK RAJPUT" userId="ac455f5565d79fe6" providerId="LiveId" clId="{3C51C3DC-0838-466A-A349-92B6147E2930}" dt="2023-03-22T16:06:24.164" v="1075" actId="20577"/>
          <ac:spMkLst>
            <pc:docMk/>
            <pc:sldMk cId="1664839866" sldId="263"/>
            <ac:spMk id="3" creationId="{F8330686-22A9-7254-88AA-2C528AD8F88B}"/>
          </ac:spMkLst>
        </pc:spChg>
        <pc:spChg chg="add del mod">
          <ac:chgData name="DEEPAK RAJPUT" userId="ac455f5565d79fe6" providerId="LiveId" clId="{3C51C3DC-0838-466A-A349-92B6147E2930}" dt="2023-03-22T17:10:21.841" v="2656" actId="478"/>
          <ac:spMkLst>
            <pc:docMk/>
            <pc:sldMk cId="1664839866" sldId="263"/>
            <ac:spMk id="5" creationId="{AA2BCD22-7282-0F82-6922-6DA65CCBD47D}"/>
          </ac:spMkLst>
        </pc:spChg>
      </pc:sldChg>
      <pc:sldChg chg="modSp new mod ord">
        <pc:chgData name="DEEPAK RAJPUT" userId="ac455f5565d79fe6" providerId="LiveId" clId="{3C51C3DC-0838-466A-A349-92B6147E2930}" dt="2023-03-22T17:10:33.086" v="2659" actId="27636"/>
        <pc:sldMkLst>
          <pc:docMk/>
          <pc:sldMk cId="668211498" sldId="264"/>
        </pc:sldMkLst>
        <pc:spChg chg="mod">
          <ac:chgData name="DEEPAK RAJPUT" userId="ac455f5565d79fe6" providerId="LiveId" clId="{3C51C3DC-0838-466A-A349-92B6147E2930}" dt="2023-03-22T17:10:33.024" v="2658"/>
          <ac:spMkLst>
            <pc:docMk/>
            <pc:sldMk cId="668211498" sldId="264"/>
            <ac:spMk id="2" creationId="{D5006EC5-10EC-121E-E3CC-2F4BE88AC85C}"/>
          </ac:spMkLst>
        </pc:spChg>
        <pc:spChg chg="mod">
          <ac:chgData name="DEEPAK RAJPUT" userId="ac455f5565d79fe6" providerId="LiveId" clId="{3C51C3DC-0838-466A-A349-92B6147E2930}" dt="2023-03-22T17:10:33.086" v="2659" actId="27636"/>
          <ac:spMkLst>
            <pc:docMk/>
            <pc:sldMk cId="668211498" sldId="264"/>
            <ac:spMk id="3" creationId="{554777AB-CA62-BB55-2268-2DADC96F2BAC}"/>
          </ac:spMkLst>
        </pc:spChg>
      </pc:sldChg>
      <pc:sldChg chg="modSp new mod ord">
        <pc:chgData name="DEEPAK RAJPUT" userId="ac455f5565d79fe6" providerId="LiveId" clId="{3C51C3DC-0838-466A-A349-92B6147E2930}" dt="2023-03-22T17:11:19.339" v="2663" actId="207"/>
        <pc:sldMkLst>
          <pc:docMk/>
          <pc:sldMk cId="1851569291" sldId="265"/>
        </pc:sldMkLst>
        <pc:spChg chg="mod">
          <ac:chgData name="DEEPAK RAJPUT" userId="ac455f5565d79fe6" providerId="LiveId" clId="{3C51C3DC-0838-466A-A349-92B6147E2930}" dt="2023-03-22T17:10:33.024" v="2658"/>
          <ac:spMkLst>
            <pc:docMk/>
            <pc:sldMk cId="1851569291" sldId="265"/>
            <ac:spMk id="2" creationId="{F1C0093E-ECFC-C7DC-384F-A7FF139BF608}"/>
          </ac:spMkLst>
        </pc:spChg>
        <pc:spChg chg="mod">
          <ac:chgData name="DEEPAK RAJPUT" userId="ac455f5565d79fe6" providerId="LiveId" clId="{3C51C3DC-0838-466A-A349-92B6147E2930}" dt="2023-03-22T17:11:19.339" v="2663" actId="207"/>
          <ac:spMkLst>
            <pc:docMk/>
            <pc:sldMk cId="1851569291" sldId="265"/>
            <ac:spMk id="3" creationId="{67D99385-C08C-1B33-C67E-DC6F24C24664}"/>
          </ac:spMkLst>
        </pc:spChg>
      </pc:sldChg>
      <pc:sldChg chg="modSp new mod">
        <pc:chgData name="DEEPAK RAJPUT" userId="ac455f5565d79fe6" providerId="LiveId" clId="{3C51C3DC-0838-466A-A349-92B6147E2930}" dt="2023-03-22T17:10:33.024" v="2658"/>
        <pc:sldMkLst>
          <pc:docMk/>
          <pc:sldMk cId="1115142463" sldId="266"/>
        </pc:sldMkLst>
        <pc:spChg chg="mod">
          <ac:chgData name="DEEPAK RAJPUT" userId="ac455f5565d79fe6" providerId="LiveId" clId="{3C51C3DC-0838-466A-A349-92B6147E2930}" dt="2023-03-22T17:10:33.024" v="2658"/>
          <ac:spMkLst>
            <pc:docMk/>
            <pc:sldMk cId="1115142463" sldId="266"/>
            <ac:spMk id="2" creationId="{2FE6FFC3-CDBC-BC85-BB3E-0ADCD2AF2ECC}"/>
          </ac:spMkLst>
        </pc:spChg>
        <pc:spChg chg="mod">
          <ac:chgData name="DEEPAK RAJPUT" userId="ac455f5565d79fe6" providerId="LiveId" clId="{3C51C3DC-0838-466A-A349-92B6147E2930}" dt="2023-03-22T17:10:33.024" v="2658"/>
          <ac:spMkLst>
            <pc:docMk/>
            <pc:sldMk cId="1115142463" sldId="266"/>
            <ac:spMk id="3" creationId="{5526B078-886A-4373-5C8B-193FA6940E4D}"/>
          </ac:spMkLst>
        </pc:spChg>
      </pc:sldChg>
      <pc:sldChg chg="modSp new mod">
        <pc:chgData name="DEEPAK RAJPUT" userId="ac455f5565d79fe6" providerId="LiveId" clId="{3C51C3DC-0838-466A-A349-92B6147E2930}" dt="2023-03-22T17:10:33.024" v="2658"/>
        <pc:sldMkLst>
          <pc:docMk/>
          <pc:sldMk cId="1744613662" sldId="267"/>
        </pc:sldMkLst>
        <pc:spChg chg="mod">
          <ac:chgData name="DEEPAK RAJPUT" userId="ac455f5565d79fe6" providerId="LiveId" clId="{3C51C3DC-0838-466A-A349-92B6147E2930}" dt="2023-03-22T17:10:33.024" v="2658"/>
          <ac:spMkLst>
            <pc:docMk/>
            <pc:sldMk cId="1744613662" sldId="267"/>
            <ac:spMk id="2" creationId="{5657F3A2-18D2-3267-4B42-864C765664B0}"/>
          </ac:spMkLst>
        </pc:spChg>
        <pc:spChg chg="mod">
          <ac:chgData name="DEEPAK RAJPUT" userId="ac455f5565d79fe6" providerId="LiveId" clId="{3C51C3DC-0838-466A-A349-92B6147E2930}" dt="2023-03-22T17:10:33.024" v="2658"/>
          <ac:spMkLst>
            <pc:docMk/>
            <pc:sldMk cId="1744613662" sldId="267"/>
            <ac:spMk id="3" creationId="{A22FDD6E-BC7C-E6C8-1839-3EB4A0DD782D}"/>
          </ac:spMkLst>
        </pc:spChg>
      </pc:sldChg>
      <pc:sldChg chg="modSp new mod">
        <pc:chgData name="DEEPAK RAJPUT" userId="ac455f5565d79fe6" providerId="LiveId" clId="{3C51C3DC-0838-466A-A349-92B6147E2930}" dt="2023-03-22T17:10:33.149" v="2661" actId="27636"/>
        <pc:sldMkLst>
          <pc:docMk/>
          <pc:sldMk cId="1078007638" sldId="268"/>
        </pc:sldMkLst>
        <pc:spChg chg="mod">
          <ac:chgData name="DEEPAK RAJPUT" userId="ac455f5565d79fe6" providerId="LiveId" clId="{3C51C3DC-0838-466A-A349-92B6147E2930}" dt="2023-03-22T17:10:33.024" v="2658"/>
          <ac:spMkLst>
            <pc:docMk/>
            <pc:sldMk cId="1078007638" sldId="268"/>
            <ac:spMk id="2" creationId="{E567C704-C145-2B1B-AAC5-F1938EDC2701}"/>
          </ac:spMkLst>
        </pc:spChg>
        <pc:spChg chg="mod">
          <ac:chgData name="DEEPAK RAJPUT" userId="ac455f5565d79fe6" providerId="LiveId" clId="{3C51C3DC-0838-466A-A349-92B6147E2930}" dt="2023-03-22T17:10:33.149" v="2661" actId="27636"/>
          <ac:spMkLst>
            <pc:docMk/>
            <pc:sldMk cId="1078007638" sldId="268"/>
            <ac:spMk id="3" creationId="{E347397E-2423-BDDE-F0E4-3E992FC708B8}"/>
          </ac:spMkLst>
        </pc:spChg>
      </pc:sldChg>
      <pc:sldChg chg="new del">
        <pc:chgData name="DEEPAK RAJPUT" userId="ac455f5565d79fe6" providerId="LiveId" clId="{3C51C3DC-0838-466A-A349-92B6147E2930}" dt="2023-03-22T16:41:55.591" v="2142" actId="47"/>
        <pc:sldMkLst>
          <pc:docMk/>
          <pc:sldMk cId="3895641516" sldId="268"/>
        </pc:sldMkLst>
      </pc:sldChg>
      <pc:sldChg chg="modSp new mod">
        <pc:chgData name="DEEPAK RAJPUT" userId="ac455f5565d79fe6" providerId="LiveId" clId="{3C51C3DC-0838-466A-A349-92B6147E2930}" dt="2023-03-22T17:12:10.201" v="2668" actId="207"/>
        <pc:sldMkLst>
          <pc:docMk/>
          <pc:sldMk cId="3097922524" sldId="269"/>
        </pc:sldMkLst>
        <pc:spChg chg="mod">
          <ac:chgData name="DEEPAK RAJPUT" userId="ac455f5565d79fe6" providerId="LiveId" clId="{3C51C3DC-0838-466A-A349-92B6147E2930}" dt="2023-03-22T17:10:33.024" v="2658"/>
          <ac:spMkLst>
            <pc:docMk/>
            <pc:sldMk cId="3097922524" sldId="269"/>
            <ac:spMk id="2" creationId="{C34B1D6C-6699-A4E5-BC22-85E610556D20}"/>
          </ac:spMkLst>
        </pc:spChg>
        <pc:spChg chg="mod">
          <ac:chgData name="DEEPAK RAJPUT" userId="ac455f5565d79fe6" providerId="LiveId" clId="{3C51C3DC-0838-466A-A349-92B6147E2930}" dt="2023-03-22T17:12:10.201" v="2668" actId="207"/>
          <ac:spMkLst>
            <pc:docMk/>
            <pc:sldMk cId="3097922524" sldId="269"/>
            <ac:spMk id="3" creationId="{C6E3BD08-16BC-48B5-9C8A-EF642CC10745}"/>
          </ac:spMkLst>
        </pc:spChg>
      </pc:sldChg>
      <pc:sldChg chg="addSp delSp modSp new mod ord">
        <pc:chgData name="DEEPAK RAJPUT" userId="ac455f5565d79fe6" providerId="LiveId" clId="{3C51C3DC-0838-466A-A349-92B6147E2930}" dt="2023-03-22T17:21:07.144" v="2713" actId="1076"/>
        <pc:sldMkLst>
          <pc:docMk/>
          <pc:sldMk cId="1060916464" sldId="270"/>
        </pc:sldMkLst>
        <pc:spChg chg="mod">
          <ac:chgData name="DEEPAK RAJPUT" userId="ac455f5565d79fe6" providerId="LiveId" clId="{3C51C3DC-0838-466A-A349-92B6147E2930}" dt="2023-03-22T17:10:33.024" v="2658"/>
          <ac:spMkLst>
            <pc:docMk/>
            <pc:sldMk cId="1060916464" sldId="270"/>
            <ac:spMk id="2" creationId="{5A6405AC-A9DE-86D2-F893-2C7B26C10328}"/>
          </ac:spMkLst>
        </pc:spChg>
        <pc:spChg chg="mod">
          <ac:chgData name="DEEPAK RAJPUT" userId="ac455f5565d79fe6" providerId="LiveId" clId="{3C51C3DC-0838-466A-A349-92B6147E2930}" dt="2023-03-22T17:16:08.083" v="2708" actId="27636"/>
          <ac:spMkLst>
            <pc:docMk/>
            <pc:sldMk cId="1060916464" sldId="270"/>
            <ac:spMk id="3" creationId="{6A20BBD3-5E46-3B8A-50D5-D7B0E0253CCD}"/>
          </ac:spMkLst>
        </pc:spChg>
        <pc:spChg chg="add del">
          <ac:chgData name="DEEPAK RAJPUT" userId="ac455f5565d79fe6" providerId="LiveId" clId="{3C51C3DC-0838-466A-A349-92B6147E2930}" dt="2023-03-22T16:53:23.989" v="2331"/>
          <ac:spMkLst>
            <pc:docMk/>
            <pc:sldMk cId="1060916464" sldId="270"/>
            <ac:spMk id="4" creationId="{164B383F-41C2-AE79-30D6-DCDD33FCD133}"/>
          </ac:spMkLst>
        </pc:spChg>
        <pc:picChg chg="add mod">
          <ac:chgData name="DEEPAK RAJPUT" userId="ac455f5565d79fe6" providerId="LiveId" clId="{3C51C3DC-0838-466A-A349-92B6147E2930}" dt="2023-03-22T17:21:07.144" v="2713" actId="1076"/>
          <ac:picMkLst>
            <pc:docMk/>
            <pc:sldMk cId="1060916464" sldId="270"/>
            <ac:picMk id="6" creationId="{B351B67D-14F2-873D-9D40-1575B5CF37F8}"/>
          </ac:picMkLst>
        </pc:picChg>
        <pc:picChg chg="add del">
          <ac:chgData name="DEEPAK RAJPUT" userId="ac455f5565d79fe6" providerId="LiveId" clId="{3C51C3DC-0838-466A-A349-92B6147E2930}" dt="2023-03-22T16:53:23.989" v="2331"/>
          <ac:picMkLst>
            <pc:docMk/>
            <pc:sldMk cId="1060916464" sldId="270"/>
            <ac:picMk id="1025" creationId="{FEDFC6F9-24E6-3681-E597-928C75283D9E}"/>
          </ac:picMkLst>
        </pc:picChg>
        <pc:picChg chg="add del mod">
          <ac:chgData name="DEEPAK RAJPUT" userId="ac455f5565d79fe6" providerId="LiveId" clId="{3C51C3DC-0838-466A-A349-92B6147E2930}" dt="2023-03-22T17:15:50.368" v="2697" actId="478"/>
          <ac:picMkLst>
            <pc:docMk/>
            <pc:sldMk cId="1060916464" sldId="270"/>
            <ac:picMk id="1028" creationId="{B151AA0D-93E5-B599-8086-DD70EA8E7E6E}"/>
          </ac:picMkLst>
        </pc:picChg>
      </pc:sldChg>
      <pc:sldChg chg="addSp delSp modSp new mod ord">
        <pc:chgData name="DEEPAK RAJPUT" userId="ac455f5565d79fe6" providerId="LiveId" clId="{3C51C3DC-0838-466A-A349-92B6147E2930}" dt="2023-03-22T17:16:33.544" v="2710" actId="1076"/>
        <pc:sldMkLst>
          <pc:docMk/>
          <pc:sldMk cId="87543474" sldId="271"/>
        </pc:sldMkLst>
        <pc:spChg chg="mod">
          <ac:chgData name="DEEPAK RAJPUT" userId="ac455f5565d79fe6" providerId="LiveId" clId="{3C51C3DC-0838-466A-A349-92B6147E2930}" dt="2023-03-22T17:10:33.024" v="2658"/>
          <ac:spMkLst>
            <pc:docMk/>
            <pc:sldMk cId="87543474" sldId="271"/>
            <ac:spMk id="2" creationId="{F9A23CFC-CF78-D4BB-C0E3-8C7CFA1BA958}"/>
          </ac:spMkLst>
        </pc:spChg>
        <pc:spChg chg="add del">
          <ac:chgData name="DEEPAK RAJPUT" userId="ac455f5565d79fe6" providerId="LiveId" clId="{3C51C3DC-0838-466A-A349-92B6147E2930}" dt="2023-03-22T16:55:35.449" v="2388" actId="22"/>
          <ac:spMkLst>
            <pc:docMk/>
            <pc:sldMk cId="87543474" sldId="271"/>
            <ac:spMk id="3" creationId="{EF53A7CA-61E6-828F-43C4-8E13803EE017}"/>
          </ac:spMkLst>
        </pc:spChg>
        <pc:picChg chg="add del mod ord">
          <ac:chgData name="DEEPAK RAJPUT" userId="ac455f5565d79fe6" providerId="LiveId" clId="{3C51C3DC-0838-466A-A349-92B6147E2930}" dt="2023-03-22T16:55:33.227" v="2387" actId="22"/>
          <ac:picMkLst>
            <pc:docMk/>
            <pc:sldMk cId="87543474" sldId="271"/>
            <ac:picMk id="5" creationId="{DC9C2EC0-75AB-F2BD-AB2E-54F8313EA93B}"/>
          </ac:picMkLst>
        </pc:picChg>
        <pc:picChg chg="add mod ord">
          <ac:chgData name="DEEPAK RAJPUT" userId="ac455f5565d79fe6" providerId="LiveId" clId="{3C51C3DC-0838-466A-A349-92B6147E2930}" dt="2023-03-22T17:16:27.575" v="2709" actId="1076"/>
          <ac:picMkLst>
            <pc:docMk/>
            <pc:sldMk cId="87543474" sldId="271"/>
            <ac:picMk id="7" creationId="{79F2C2F9-ABE5-FD0F-CAB1-67CE0BFA1B33}"/>
          </ac:picMkLst>
        </pc:picChg>
        <pc:picChg chg="add mod">
          <ac:chgData name="DEEPAK RAJPUT" userId="ac455f5565d79fe6" providerId="LiveId" clId="{3C51C3DC-0838-466A-A349-92B6147E2930}" dt="2023-03-22T17:16:33.544" v="2710" actId="1076"/>
          <ac:picMkLst>
            <pc:docMk/>
            <pc:sldMk cId="87543474" sldId="271"/>
            <ac:picMk id="9" creationId="{3A64A455-C11D-045D-12BA-18EEB7496F20}"/>
          </ac:picMkLst>
        </pc:picChg>
      </pc:sldChg>
      <pc:sldChg chg="addSp delSp modSp new mod">
        <pc:chgData name="DEEPAK RAJPUT" userId="ac455f5565d79fe6" providerId="LiveId" clId="{3C51C3DC-0838-466A-A349-92B6147E2930}" dt="2023-03-22T17:35:06.990" v="2723" actId="1076"/>
        <pc:sldMkLst>
          <pc:docMk/>
          <pc:sldMk cId="3840951354" sldId="272"/>
        </pc:sldMkLst>
        <pc:spChg chg="mod">
          <ac:chgData name="DEEPAK RAJPUT" userId="ac455f5565d79fe6" providerId="LiveId" clId="{3C51C3DC-0838-466A-A349-92B6147E2930}" dt="2023-03-22T17:10:33.024" v="2658"/>
          <ac:spMkLst>
            <pc:docMk/>
            <pc:sldMk cId="3840951354" sldId="272"/>
            <ac:spMk id="2" creationId="{74BAACA1-D52E-2977-90BD-268579F0B9ED}"/>
          </ac:spMkLst>
        </pc:spChg>
        <pc:spChg chg="del mod">
          <ac:chgData name="DEEPAK RAJPUT" userId="ac455f5565d79fe6" providerId="LiveId" clId="{3C51C3DC-0838-466A-A349-92B6147E2930}" dt="2023-03-22T17:34:05.176" v="2718" actId="22"/>
          <ac:spMkLst>
            <pc:docMk/>
            <pc:sldMk cId="3840951354" sldId="272"/>
            <ac:spMk id="3" creationId="{3EAC1C09-AC5D-38F6-767A-BCD233FCDE8E}"/>
          </ac:spMkLst>
        </pc:spChg>
        <pc:picChg chg="add mod ord">
          <ac:chgData name="DEEPAK RAJPUT" userId="ac455f5565d79fe6" providerId="LiveId" clId="{3C51C3DC-0838-466A-A349-92B6147E2930}" dt="2023-03-22T17:35:03.469" v="2722" actId="14100"/>
          <ac:picMkLst>
            <pc:docMk/>
            <pc:sldMk cId="3840951354" sldId="272"/>
            <ac:picMk id="5" creationId="{C8E2B76F-1B48-A3E2-FDAE-A25800FA0879}"/>
          </ac:picMkLst>
        </pc:picChg>
        <pc:picChg chg="add mod">
          <ac:chgData name="DEEPAK RAJPUT" userId="ac455f5565d79fe6" providerId="LiveId" clId="{3C51C3DC-0838-466A-A349-92B6147E2930}" dt="2023-03-22T17:35:06.990" v="2723" actId="1076"/>
          <ac:picMkLst>
            <pc:docMk/>
            <pc:sldMk cId="3840951354" sldId="272"/>
            <ac:picMk id="7" creationId="{E58369EC-C8AB-0D2A-E8EE-636FCD68DACC}"/>
          </ac:picMkLst>
        </pc:picChg>
      </pc:sldChg>
      <pc:sldChg chg="modSp new mod ord">
        <pc:chgData name="DEEPAK RAJPUT" userId="ac455f5565d79fe6" providerId="LiveId" clId="{3C51C3DC-0838-466A-A349-92B6147E2930}" dt="2023-03-22T17:21:29.927" v="2716"/>
        <pc:sldMkLst>
          <pc:docMk/>
          <pc:sldMk cId="3379699779" sldId="273"/>
        </pc:sldMkLst>
        <pc:spChg chg="mod">
          <ac:chgData name="DEEPAK RAJPUT" userId="ac455f5565d79fe6" providerId="LiveId" clId="{3C51C3DC-0838-466A-A349-92B6147E2930}" dt="2023-03-22T17:10:33.024" v="2658"/>
          <ac:spMkLst>
            <pc:docMk/>
            <pc:sldMk cId="3379699779" sldId="273"/>
            <ac:spMk id="2" creationId="{D6888642-E4A7-3BFB-4E14-ECA92DB0E0E0}"/>
          </ac:spMkLst>
        </pc:spChg>
        <pc:spChg chg="mod">
          <ac:chgData name="DEEPAK RAJPUT" userId="ac455f5565d79fe6" providerId="LiveId" clId="{3C51C3DC-0838-466A-A349-92B6147E2930}" dt="2023-03-22T17:21:16.248" v="2714" actId="20577"/>
          <ac:spMkLst>
            <pc:docMk/>
            <pc:sldMk cId="3379699779" sldId="273"/>
            <ac:spMk id="3" creationId="{A8135A05-A292-C059-9147-001BC4DE9D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22599-EF1B-436A-A930-98AEE3F6B74A}" type="datetimeFigureOut">
              <a:rPr lang="en-IN" smtClean="0"/>
              <a:t>26-04-2023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7DE40-A460-440D-B51D-C2EDE334E94A}" type="slidenum">
              <a:rPr lang="en-IN" smtClean="0"/>
              <a:t>‹#›</a:t>
            </a:fld>
            <a:endParaRPr lang="en-IN"/>
          </a:p>
        </p:txBody>
      </p:sp>
    </p:spTree>
    <p:extLst>
      <p:ext uri="{BB962C8B-B14F-4D97-AF65-F5344CB8AC3E}">
        <p14:creationId xmlns:p14="http://schemas.microsoft.com/office/powerpoint/2010/main" val="192582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544530-3942-4CEA-8862-FF9B49B9DF63}" type="datetimeFigureOut">
              <a:rPr lang="en-IN" smtClean="0"/>
              <a:t>26-04-2023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281864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44530-3942-4CEA-8862-FF9B49B9DF63}"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179097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44530-3942-4CEA-8862-FF9B49B9DF63}"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3912915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tx">
  <p:cSld name="1_Title and Content">
    <p:spTree>
      <p:nvGrpSpPr>
        <p:cNvPr id="1" name="Shape 10"/>
        <p:cNvGrpSpPr/>
        <p:nvPr/>
      </p:nvGrpSpPr>
      <p:grpSpPr>
        <a:xfrm>
          <a:off x="0" y="0"/>
          <a:ext cx="0" cy="0"/>
          <a:chOff x="0" y="0"/>
          <a:chExt cx="0" cy="0"/>
        </a:xfrm>
      </p:grpSpPr>
      <p:sp>
        <p:nvSpPr>
          <p:cNvPr id="11" name="Google Shape;11;p22"/>
          <p:cNvSpPr txBox="1">
            <a:spLocks noGrp="1"/>
          </p:cNvSpPr>
          <p:nvPr>
            <p:ph type="title"/>
          </p:nvPr>
        </p:nvSpPr>
        <p:spPr>
          <a:xfrm>
            <a:off x="1371600" y="685800"/>
            <a:ext cx="9601200" cy="1485900"/>
          </a:xfrm>
          <a:prstGeom prst="rect">
            <a:avLst/>
          </a:prstGeom>
          <a:noFill/>
          <a:ln>
            <a:noFill/>
          </a:ln>
        </p:spPr>
        <p:txBody>
          <a:bodyPr spcFirstLastPara="1" wrap="square" lIns="45700" tIns="45700" rIns="45700" bIns="45700" anchor="t" anchorCtr="0">
            <a:normAutofit/>
          </a:bodyPr>
          <a:lstStyle>
            <a:lvl1pPr lvl="0" algn="l">
              <a:lnSpc>
                <a:spcPct val="89000"/>
              </a:lnSpc>
              <a:spcBef>
                <a:spcPts val="0"/>
              </a:spcBef>
              <a:spcAft>
                <a:spcPts val="0"/>
              </a:spcAft>
              <a:buClr>
                <a:srgbClr val="191B0E"/>
              </a:buClr>
              <a:buSzPts val="1800"/>
              <a:buNone/>
              <a:defRPr/>
            </a:lvl1pPr>
            <a:lvl2pPr lvl="1" algn="l">
              <a:lnSpc>
                <a:spcPct val="89000"/>
              </a:lnSpc>
              <a:spcBef>
                <a:spcPts val="0"/>
              </a:spcBef>
              <a:spcAft>
                <a:spcPts val="0"/>
              </a:spcAft>
              <a:buClr>
                <a:srgbClr val="191B0E"/>
              </a:buClr>
              <a:buSzPts val="1800"/>
              <a:buNone/>
              <a:defRPr/>
            </a:lvl2pPr>
            <a:lvl3pPr lvl="2" algn="l">
              <a:lnSpc>
                <a:spcPct val="89000"/>
              </a:lnSpc>
              <a:spcBef>
                <a:spcPts val="0"/>
              </a:spcBef>
              <a:spcAft>
                <a:spcPts val="0"/>
              </a:spcAft>
              <a:buClr>
                <a:srgbClr val="191B0E"/>
              </a:buClr>
              <a:buSzPts val="1800"/>
              <a:buNone/>
              <a:defRPr/>
            </a:lvl3pPr>
            <a:lvl4pPr lvl="3" algn="l">
              <a:lnSpc>
                <a:spcPct val="89000"/>
              </a:lnSpc>
              <a:spcBef>
                <a:spcPts val="0"/>
              </a:spcBef>
              <a:spcAft>
                <a:spcPts val="0"/>
              </a:spcAft>
              <a:buClr>
                <a:srgbClr val="191B0E"/>
              </a:buClr>
              <a:buSzPts val="1800"/>
              <a:buNone/>
              <a:defRPr/>
            </a:lvl4pPr>
            <a:lvl5pPr lvl="4" algn="l">
              <a:lnSpc>
                <a:spcPct val="89000"/>
              </a:lnSpc>
              <a:spcBef>
                <a:spcPts val="0"/>
              </a:spcBef>
              <a:spcAft>
                <a:spcPts val="0"/>
              </a:spcAft>
              <a:buClr>
                <a:srgbClr val="191B0E"/>
              </a:buClr>
              <a:buSzPts val="1800"/>
              <a:buNone/>
              <a:defRPr/>
            </a:lvl5pPr>
            <a:lvl6pPr lvl="5" algn="l">
              <a:lnSpc>
                <a:spcPct val="89000"/>
              </a:lnSpc>
              <a:spcBef>
                <a:spcPts val="0"/>
              </a:spcBef>
              <a:spcAft>
                <a:spcPts val="0"/>
              </a:spcAft>
              <a:buClr>
                <a:srgbClr val="191B0E"/>
              </a:buClr>
              <a:buSzPts val="1800"/>
              <a:buNone/>
              <a:defRPr/>
            </a:lvl6pPr>
            <a:lvl7pPr lvl="6" algn="l">
              <a:lnSpc>
                <a:spcPct val="89000"/>
              </a:lnSpc>
              <a:spcBef>
                <a:spcPts val="0"/>
              </a:spcBef>
              <a:spcAft>
                <a:spcPts val="0"/>
              </a:spcAft>
              <a:buClr>
                <a:srgbClr val="191B0E"/>
              </a:buClr>
              <a:buSzPts val="1800"/>
              <a:buNone/>
              <a:defRPr/>
            </a:lvl7pPr>
            <a:lvl8pPr lvl="7" algn="l">
              <a:lnSpc>
                <a:spcPct val="89000"/>
              </a:lnSpc>
              <a:spcBef>
                <a:spcPts val="0"/>
              </a:spcBef>
              <a:spcAft>
                <a:spcPts val="0"/>
              </a:spcAft>
              <a:buClr>
                <a:srgbClr val="191B0E"/>
              </a:buClr>
              <a:buSzPts val="1800"/>
              <a:buNone/>
              <a:defRPr/>
            </a:lvl8pPr>
            <a:lvl9pPr lvl="8" algn="l">
              <a:lnSpc>
                <a:spcPct val="89000"/>
              </a:lnSpc>
              <a:spcBef>
                <a:spcPts val="0"/>
              </a:spcBef>
              <a:spcAft>
                <a:spcPts val="0"/>
              </a:spcAft>
              <a:buClr>
                <a:srgbClr val="191B0E"/>
              </a:buClr>
              <a:buSzPts val="1800"/>
              <a:buNone/>
              <a:defRPr/>
            </a:lvl9pPr>
          </a:lstStyle>
          <a:p>
            <a:endParaRPr/>
          </a:p>
        </p:txBody>
      </p:sp>
      <p:sp>
        <p:nvSpPr>
          <p:cNvPr id="12" name="Google Shape;12;p22"/>
          <p:cNvSpPr txBox="1">
            <a:spLocks noGrp="1"/>
          </p:cNvSpPr>
          <p:nvPr>
            <p:ph type="body" idx="1"/>
          </p:nvPr>
        </p:nvSpPr>
        <p:spPr>
          <a:xfrm>
            <a:off x="1371600" y="2286000"/>
            <a:ext cx="9601200" cy="3581400"/>
          </a:xfrm>
          <a:prstGeom prst="rect">
            <a:avLst/>
          </a:prstGeom>
          <a:noFill/>
          <a:ln>
            <a:noFill/>
          </a:ln>
        </p:spPr>
        <p:txBody>
          <a:bodyPr spcFirstLastPara="1" wrap="square" lIns="45700" tIns="45700" rIns="45700" bIns="45700" anchor="t" anchorCtr="0">
            <a:normAutofit/>
          </a:bodyPr>
          <a:lstStyle>
            <a:lvl1pPr marL="457200" lvl="0" indent="-342900" algn="l">
              <a:lnSpc>
                <a:spcPct val="94000"/>
              </a:lnSpc>
              <a:spcBef>
                <a:spcPts val="1000"/>
              </a:spcBef>
              <a:spcAft>
                <a:spcPts val="0"/>
              </a:spcAft>
              <a:buClr>
                <a:srgbClr val="191B0E"/>
              </a:buClr>
              <a:buSzPts val="1800"/>
              <a:buChar char="■"/>
              <a:defRPr/>
            </a:lvl1pPr>
            <a:lvl2pPr marL="914400" lvl="1" indent="-342900" algn="l">
              <a:lnSpc>
                <a:spcPct val="94000"/>
              </a:lnSpc>
              <a:spcBef>
                <a:spcPts val="1000"/>
              </a:spcBef>
              <a:spcAft>
                <a:spcPts val="0"/>
              </a:spcAft>
              <a:buClr>
                <a:srgbClr val="191B0E"/>
              </a:buClr>
              <a:buSzPts val="1800"/>
              <a:buChar char="–"/>
              <a:defRPr/>
            </a:lvl2pPr>
            <a:lvl3pPr marL="1371600" lvl="2" indent="-342900" algn="l">
              <a:lnSpc>
                <a:spcPct val="94000"/>
              </a:lnSpc>
              <a:spcBef>
                <a:spcPts val="1000"/>
              </a:spcBef>
              <a:spcAft>
                <a:spcPts val="0"/>
              </a:spcAft>
              <a:buClr>
                <a:srgbClr val="191B0E"/>
              </a:buClr>
              <a:buSzPts val="1800"/>
              <a:buChar char="■"/>
              <a:defRPr/>
            </a:lvl3pPr>
            <a:lvl4pPr marL="1828800" lvl="3" indent="-342900" algn="l">
              <a:lnSpc>
                <a:spcPct val="94000"/>
              </a:lnSpc>
              <a:spcBef>
                <a:spcPts val="1000"/>
              </a:spcBef>
              <a:spcAft>
                <a:spcPts val="0"/>
              </a:spcAft>
              <a:buClr>
                <a:srgbClr val="191B0E"/>
              </a:buClr>
              <a:buSzPts val="1800"/>
              <a:buChar char="–"/>
              <a:defRPr/>
            </a:lvl4pPr>
            <a:lvl5pPr marL="2286000" lvl="4" indent="-342900" algn="l">
              <a:lnSpc>
                <a:spcPct val="94000"/>
              </a:lnSpc>
              <a:spcBef>
                <a:spcPts val="1000"/>
              </a:spcBef>
              <a:spcAft>
                <a:spcPts val="0"/>
              </a:spcAft>
              <a:buClr>
                <a:srgbClr val="191B0E"/>
              </a:buClr>
              <a:buSzPts val="1800"/>
              <a:buChar char="■"/>
              <a:defRPr/>
            </a:lvl5pPr>
            <a:lvl6pPr marL="2743200" lvl="5" indent="-342900" algn="l">
              <a:lnSpc>
                <a:spcPct val="94000"/>
              </a:lnSpc>
              <a:spcBef>
                <a:spcPts val="1000"/>
              </a:spcBef>
              <a:spcAft>
                <a:spcPts val="0"/>
              </a:spcAft>
              <a:buClr>
                <a:srgbClr val="191B0E"/>
              </a:buClr>
              <a:buSzPts val="1800"/>
              <a:buChar char="–"/>
              <a:defRPr/>
            </a:lvl6pPr>
            <a:lvl7pPr marL="3200400" lvl="6" indent="-342900" algn="l">
              <a:lnSpc>
                <a:spcPct val="94000"/>
              </a:lnSpc>
              <a:spcBef>
                <a:spcPts val="1000"/>
              </a:spcBef>
              <a:spcAft>
                <a:spcPts val="0"/>
              </a:spcAft>
              <a:buClr>
                <a:srgbClr val="191B0E"/>
              </a:buClr>
              <a:buSzPts val="1800"/>
              <a:buChar char="■"/>
              <a:defRPr/>
            </a:lvl7pPr>
            <a:lvl8pPr marL="3657600" lvl="7" indent="-342900" algn="l">
              <a:lnSpc>
                <a:spcPct val="94000"/>
              </a:lnSpc>
              <a:spcBef>
                <a:spcPts val="1000"/>
              </a:spcBef>
              <a:spcAft>
                <a:spcPts val="0"/>
              </a:spcAft>
              <a:buClr>
                <a:srgbClr val="191B0E"/>
              </a:buClr>
              <a:buSzPts val="1800"/>
              <a:buChar char="–"/>
              <a:defRPr/>
            </a:lvl8pPr>
            <a:lvl9pPr marL="4114800" lvl="8" indent="-342900" algn="l">
              <a:lnSpc>
                <a:spcPct val="94000"/>
              </a:lnSpc>
              <a:spcBef>
                <a:spcPts val="1000"/>
              </a:spcBef>
              <a:spcAft>
                <a:spcPts val="0"/>
              </a:spcAft>
              <a:buClr>
                <a:srgbClr val="191B0E"/>
              </a:buClr>
              <a:buSzPts val="1800"/>
              <a:buChar char="■"/>
              <a:defRPr/>
            </a:lvl9pPr>
          </a:lstStyle>
          <a:p>
            <a:endParaRPr/>
          </a:p>
        </p:txBody>
      </p:sp>
      <p:sp>
        <p:nvSpPr>
          <p:cNvPr id="13" name="Google Shape;13;p22"/>
          <p:cNvSpPr txBox="1">
            <a:spLocks noGrp="1"/>
          </p:cNvSpPr>
          <p:nvPr>
            <p:ph type="sldNum" idx="12"/>
          </p:nvPr>
        </p:nvSpPr>
        <p:spPr>
          <a:xfrm>
            <a:off x="10795418" y="6523206"/>
            <a:ext cx="273610" cy="264974"/>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191B0E"/>
              </a:buClr>
              <a:buSzPts val="1200"/>
              <a:buFont typeface="Libre Franklin"/>
              <a:buNone/>
              <a:defRPr sz="1200" b="0" i="0" u="none" strike="noStrike" cap="none">
                <a:solidFill>
                  <a:srgbClr val="191B0E"/>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191B0E"/>
              </a:buClr>
              <a:buSzPts val="1200"/>
              <a:buFont typeface="Libre Franklin"/>
              <a:buNone/>
              <a:defRPr sz="1200" b="0" i="0" u="none" strike="noStrike" cap="none">
                <a:solidFill>
                  <a:srgbClr val="191B0E"/>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191B0E"/>
              </a:buClr>
              <a:buSzPts val="1200"/>
              <a:buFont typeface="Libre Franklin"/>
              <a:buNone/>
              <a:defRPr sz="1200" b="0" i="0" u="none" strike="noStrike" cap="none">
                <a:solidFill>
                  <a:srgbClr val="191B0E"/>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191B0E"/>
              </a:buClr>
              <a:buSzPts val="1200"/>
              <a:buFont typeface="Libre Franklin"/>
              <a:buNone/>
              <a:defRPr sz="1200" b="0" i="0" u="none" strike="noStrike" cap="none">
                <a:solidFill>
                  <a:srgbClr val="191B0E"/>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191B0E"/>
              </a:buClr>
              <a:buSzPts val="1200"/>
              <a:buFont typeface="Libre Franklin"/>
              <a:buNone/>
              <a:defRPr sz="1200" b="0" i="0" u="none" strike="noStrike" cap="none">
                <a:solidFill>
                  <a:srgbClr val="191B0E"/>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191B0E"/>
              </a:buClr>
              <a:buSzPts val="1200"/>
              <a:buFont typeface="Libre Franklin"/>
              <a:buNone/>
              <a:defRPr sz="1200" b="0" i="0" u="none" strike="noStrike" cap="none">
                <a:solidFill>
                  <a:srgbClr val="191B0E"/>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191B0E"/>
              </a:buClr>
              <a:buSzPts val="1200"/>
              <a:buFont typeface="Libre Franklin"/>
              <a:buNone/>
              <a:defRPr sz="1200" b="0" i="0" u="none" strike="noStrike" cap="none">
                <a:solidFill>
                  <a:srgbClr val="191B0E"/>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191B0E"/>
              </a:buClr>
              <a:buSzPts val="1200"/>
              <a:buFont typeface="Libre Franklin"/>
              <a:buNone/>
              <a:defRPr sz="1200" b="0" i="0" u="none" strike="noStrike" cap="none">
                <a:solidFill>
                  <a:srgbClr val="191B0E"/>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191B0E"/>
              </a:buClr>
              <a:buSzPts val="1200"/>
              <a:buFont typeface="Libre Franklin"/>
              <a:buNone/>
              <a:defRPr sz="1200" b="0" i="0" u="none" strike="noStrike" cap="none">
                <a:solidFill>
                  <a:srgbClr val="191B0E"/>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6344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44530-3942-4CEA-8862-FF9B49B9DF63}"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40612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44530-3942-4CEA-8862-FF9B49B9DF63}"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141574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544530-3942-4CEA-8862-FF9B49B9DF63}"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151878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544530-3942-4CEA-8862-FF9B49B9DF63}"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56898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544530-3942-4CEA-8862-FF9B49B9DF63}"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3110834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44530-3942-4CEA-8862-FF9B49B9DF63}" type="datetimeFigureOut">
              <a:rPr lang="en-IN" smtClean="0"/>
              <a:t>26-04-2023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142668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544530-3942-4CEA-8862-FF9B49B9DF63}"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290811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544530-3942-4CEA-8862-FF9B49B9DF63}" type="datetimeFigureOut">
              <a:rPr lang="en-IN" smtClean="0"/>
              <a:t>26-04-2023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8D8FB65-2D35-46BD-B260-0A964C7BF5D6}" type="slidenum">
              <a:rPr lang="en-IN" smtClean="0"/>
              <a:t>‹#›</a:t>
            </a:fld>
            <a:endParaRPr lang="en-IN"/>
          </a:p>
        </p:txBody>
      </p:sp>
    </p:spTree>
    <p:extLst>
      <p:ext uri="{BB962C8B-B14F-4D97-AF65-F5344CB8AC3E}">
        <p14:creationId xmlns:p14="http://schemas.microsoft.com/office/powerpoint/2010/main" val="31077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544530-3942-4CEA-8862-FF9B49B9DF63}" type="datetimeFigureOut">
              <a:rPr lang="en-IN" smtClean="0"/>
              <a:t>26-04-2023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D8FB65-2D35-46BD-B260-0A964C7BF5D6}"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297628"/>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finance.yahoo.com/quote/%5EDJI/history?p=%5EDJ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057/jam.2014.2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Nobel_Prize_in_Literatu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F59-6C15-8D04-34F8-04D1969621BE}"/>
              </a:ext>
            </a:extLst>
          </p:cNvPr>
          <p:cNvSpPr>
            <a:spLocks noGrp="1"/>
          </p:cNvSpPr>
          <p:nvPr>
            <p:ph type="ctrTitle"/>
          </p:nvPr>
        </p:nvSpPr>
        <p:spPr>
          <a:xfrm>
            <a:off x="598713" y="478972"/>
            <a:ext cx="11234057" cy="3123066"/>
          </a:xfrm>
        </p:spPr>
        <p:txBody>
          <a:bodyPr>
            <a:normAutofit fontScale="90000"/>
          </a:bodyPr>
          <a:lstStyle/>
          <a:p>
            <a:r>
              <a:rPr lang="en-US" b="1" dirty="0">
                <a:solidFill>
                  <a:schemeClr val="bg2">
                    <a:lumMod val="10000"/>
                  </a:schemeClr>
                </a:solidFill>
              </a:rPr>
              <a:t>Prediction of Dow jones stock market using time series analysis in python</a:t>
            </a:r>
            <a:endParaRPr lang="en-IN" dirty="0">
              <a:solidFill>
                <a:schemeClr val="bg2">
                  <a:lumMod val="10000"/>
                </a:schemeClr>
              </a:solidFill>
            </a:endParaRPr>
          </a:p>
        </p:txBody>
      </p:sp>
      <p:sp>
        <p:nvSpPr>
          <p:cNvPr id="3" name="Subtitle 2">
            <a:extLst>
              <a:ext uri="{FF2B5EF4-FFF2-40B4-BE49-F238E27FC236}">
                <a16:creationId xmlns:a16="http://schemas.microsoft.com/office/drawing/2014/main" id="{C5EA2601-BE22-4B2A-32F4-3DD6EE2F148F}"/>
              </a:ext>
            </a:extLst>
          </p:cNvPr>
          <p:cNvSpPr>
            <a:spLocks noGrp="1"/>
          </p:cNvSpPr>
          <p:nvPr>
            <p:ph type="subTitle" idx="1"/>
          </p:nvPr>
        </p:nvSpPr>
        <p:spPr>
          <a:xfrm>
            <a:off x="1524000" y="3602037"/>
            <a:ext cx="9144000" cy="2232706"/>
          </a:xfrm>
        </p:spPr>
        <p:txBody>
          <a:bodyPr>
            <a:normAutofit lnSpcReduction="10000"/>
          </a:bodyPr>
          <a:lstStyle/>
          <a:p>
            <a:r>
              <a:rPr lang="en-IN" dirty="0"/>
              <a:t> </a:t>
            </a:r>
          </a:p>
          <a:p>
            <a:endParaRPr lang="en-IN" dirty="0"/>
          </a:p>
          <a:p>
            <a:endParaRPr lang="en-IN" dirty="0"/>
          </a:p>
          <a:p>
            <a:r>
              <a:rPr lang="en-IN" dirty="0">
                <a:solidFill>
                  <a:srgbClr val="002060"/>
                </a:solidFill>
              </a:rPr>
              <a:t>Team Members</a:t>
            </a:r>
          </a:p>
          <a:p>
            <a:r>
              <a:rPr lang="en-IN" dirty="0">
                <a:solidFill>
                  <a:srgbClr val="002060"/>
                </a:solidFill>
              </a:rPr>
              <a:t>Vijay Kumar, </a:t>
            </a:r>
            <a:r>
              <a:rPr lang="en-IN" dirty="0" err="1">
                <a:solidFill>
                  <a:srgbClr val="002060"/>
                </a:solidFill>
              </a:rPr>
              <a:t>Maniteja</a:t>
            </a:r>
            <a:r>
              <a:rPr lang="en-IN" dirty="0">
                <a:solidFill>
                  <a:srgbClr val="002060"/>
                </a:solidFill>
              </a:rPr>
              <a:t> </a:t>
            </a:r>
            <a:r>
              <a:rPr lang="en-IN" dirty="0" err="1">
                <a:solidFill>
                  <a:srgbClr val="002060"/>
                </a:solidFill>
              </a:rPr>
              <a:t>ladi</a:t>
            </a:r>
            <a:r>
              <a:rPr lang="en-IN" dirty="0">
                <a:solidFill>
                  <a:srgbClr val="002060"/>
                </a:solidFill>
              </a:rPr>
              <a:t>, Guru </a:t>
            </a:r>
            <a:r>
              <a:rPr lang="en-IN" dirty="0" err="1">
                <a:solidFill>
                  <a:srgbClr val="002060"/>
                </a:solidFill>
              </a:rPr>
              <a:t>Bhargva</a:t>
            </a:r>
            <a:r>
              <a:rPr lang="en-IN" dirty="0">
                <a:solidFill>
                  <a:srgbClr val="002060"/>
                </a:solidFill>
              </a:rPr>
              <a:t> Reddy, Deepak Rajput</a:t>
            </a:r>
          </a:p>
        </p:txBody>
      </p:sp>
    </p:spTree>
    <p:extLst>
      <p:ext uri="{BB962C8B-B14F-4D97-AF65-F5344CB8AC3E}">
        <p14:creationId xmlns:p14="http://schemas.microsoft.com/office/powerpoint/2010/main" val="209123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8642-E4A7-3BFB-4E14-ECA92DB0E0E0}"/>
              </a:ext>
            </a:extLst>
          </p:cNvPr>
          <p:cNvSpPr>
            <a:spLocks noGrp="1"/>
          </p:cNvSpPr>
          <p:nvPr>
            <p:ph type="title"/>
          </p:nvPr>
        </p:nvSpPr>
        <p:spPr/>
        <p:txBody>
          <a:bodyPr/>
          <a:lstStyle/>
          <a:p>
            <a:r>
              <a:rPr lang="en-IN" dirty="0">
                <a:solidFill>
                  <a:schemeClr val="tx1"/>
                </a:solidFill>
              </a:rPr>
              <a:t>Methods:</a:t>
            </a:r>
          </a:p>
        </p:txBody>
      </p:sp>
      <p:sp>
        <p:nvSpPr>
          <p:cNvPr id="3" name="Content Placeholder 2">
            <a:extLst>
              <a:ext uri="{FF2B5EF4-FFF2-40B4-BE49-F238E27FC236}">
                <a16:creationId xmlns:a16="http://schemas.microsoft.com/office/drawing/2014/main" id="{A8135A05-A292-C059-9147-001BC4DE9D08}"/>
              </a:ext>
            </a:extLst>
          </p:cNvPr>
          <p:cNvSpPr>
            <a:spLocks noGrp="1"/>
          </p:cNvSpPr>
          <p:nvPr>
            <p:ph idx="1"/>
          </p:nvPr>
        </p:nvSpPr>
        <p:spPr/>
        <p:txBody>
          <a:bodyPr>
            <a:normAutofit/>
          </a:bodyPr>
          <a:lstStyle/>
          <a:p>
            <a:r>
              <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problem identification</a:t>
            </a:r>
          </a:p>
          <a:p>
            <a:r>
              <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collection and cleaning</a:t>
            </a:r>
          </a:p>
          <a:p>
            <a:r>
              <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analysing and model selection</a:t>
            </a:r>
            <a:endParaRPr lang="en-IN" sz="3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Evaluation of outcomes and model performance</a:t>
            </a:r>
            <a:endParaRPr lang="en-IN" sz="3200" dirty="0">
              <a:solidFill>
                <a:schemeClr val="tx1"/>
              </a:solidFill>
            </a:endParaRPr>
          </a:p>
        </p:txBody>
      </p:sp>
    </p:spTree>
    <p:extLst>
      <p:ext uri="{BB962C8B-B14F-4D97-AF65-F5344CB8AC3E}">
        <p14:creationId xmlns:p14="http://schemas.microsoft.com/office/powerpoint/2010/main" val="337969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l="-34000" r="-3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D299-7826-B611-65DF-BE7B8CA53CFC}"/>
              </a:ext>
            </a:extLst>
          </p:cNvPr>
          <p:cNvSpPr>
            <a:spLocks noGrp="1"/>
          </p:cNvSpPr>
          <p:nvPr>
            <p:ph type="title"/>
          </p:nvPr>
        </p:nvSpPr>
        <p:spPr>
          <a:xfrm>
            <a:off x="838200" y="299811"/>
            <a:ext cx="10515600" cy="1325563"/>
          </a:xfrm>
        </p:spPr>
        <p:txBody>
          <a:bodyPr/>
          <a:lstStyle/>
          <a:p>
            <a:r>
              <a:rPr lang="en-IN" dirty="0">
                <a:solidFill>
                  <a:schemeClr val="bg1"/>
                </a:solidFill>
              </a:rPr>
              <a:t>Dataset for our project</a:t>
            </a:r>
          </a:p>
        </p:txBody>
      </p:sp>
      <p:sp>
        <p:nvSpPr>
          <p:cNvPr id="3" name="Content Placeholder 2">
            <a:extLst>
              <a:ext uri="{FF2B5EF4-FFF2-40B4-BE49-F238E27FC236}">
                <a16:creationId xmlns:a16="http://schemas.microsoft.com/office/drawing/2014/main" id="{385706A7-EFD3-DFB2-2302-A179A77561B8}"/>
              </a:ext>
            </a:extLst>
          </p:cNvPr>
          <p:cNvSpPr>
            <a:spLocks noGrp="1"/>
          </p:cNvSpPr>
          <p:nvPr>
            <p:ph idx="1"/>
          </p:nvPr>
        </p:nvSpPr>
        <p:spPr>
          <a:noFill/>
        </p:spPr>
        <p:txBody>
          <a:bodyPr/>
          <a:lstStyle/>
          <a:p>
            <a:pPr marL="0" indent="0">
              <a:buNone/>
            </a:pPr>
            <a:r>
              <a:rPr lang="en-IN" dirty="0">
                <a:solidFill>
                  <a:schemeClr val="bg1"/>
                </a:solidFill>
              </a:rPr>
              <a:t>Manual &amp; Web Scrapping via API required to get historical and current data of</a:t>
            </a:r>
          </a:p>
          <a:p>
            <a:pPr marL="0" indent="0">
              <a:buNone/>
            </a:pPr>
            <a:r>
              <a:rPr lang="en-IN" dirty="0">
                <a:solidFill>
                  <a:schemeClr val="bg1"/>
                </a:solidFill>
              </a:rPr>
              <a:t>Dow Jones stock exchange data from Yahoo Finance website</a:t>
            </a:r>
          </a:p>
          <a:p>
            <a:pPr marL="342900" lvl="0" indent="-342900">
              <a:lnSpc>
                <a:spcPct val="107000"/>
              </a:lnSpc>
              <a:spcAft>
                <a:spcPts val="800"/>
              </a:spcAft>
              <a:buFont typeface="Arial" panose="020B0604020202020204" pitchFamily="34" charset="0"/>
              <a:buChar char="•"/>
              <a:tabLst>
                <a:tab pos="457200" algn="l"/>
              </a:tabLst>
            </a:pPr>
            <a:r>
              <a:rPr lang="en-IN" dirty="0">
                <a:solidFill>
                  <a:schemeClr val="bg1"/>
                </a:solidFill>
              </a:rPr>
              <a:t>Link: </a:t>
            </a:r>
            <a:br>
              <a:rPr lang="en-US" b="0" i="0" u="none" strike="noStrike" dirty="0">
                <a:solidFill>
                  <a:schemeClr val="bg1"/>
                </a:solidFill>
                <a:effectLst/>
                <a:latin typeface="Roboto" panose="02000000000000000000" pitchFamily="2" charset="0"/>
                <a:hlinkClick r:id="rId3">
                  <a:extLst>
                    <a:ext uri="{A12FA001-AC4F-418D-AE19-62706E023703}">
                      <ahyp:hlinkClr xmlns:ahyp="http://schemas.microsoft.com/office/drawing/2018/hyperlinkcolor" val="tx"/>
                    </a:ext>
                  </a:extLst>
                </a:hlinkClick>
              </a:rPr>
            </a:br>
            <a:r>
              <a:rPr lang="en-IN" sz="18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Dow Jones Industrial Average (^DJI) Historical Data - Yahoo Finance</a:t>
            </a:r>
            <a:endParaRPr lang="en-IN" sz="18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Downloaded dataset: </a:t>
            </a:r>
          </a:p>
        </p:txBody>
      </p:sp>
      <p:pic>
        <p:nvPicPr>
          <p:cNvPr id="6" name="Picture 5">
            <a:extLst>
              <a:ext uri="{FF2B5EF4-FFF2-40B4-BE49-F238E27FC236}">
                <a16:creationId xmlns:a16="http://schemas.microsoft.com/office/drawing/2014/main" id="{6D6E4131-0615-A5A2-1A8A-D4789087479B}"/>
              </a:ext>
            </a:extLst>
          </p:cNvPr>
          <p:cNvPicPr>
            <a:picLocks noChangeAspect="1"/>
          </p:cNvPicPr>
          <p:nvPr/>
        </p:nvPicPr>
        <p:blipFill>
          <a:blip r:embed="rId5"/>
          <a:stretch>
            <a:fillRect/>
          </a:stretch>
        </p:blipFill>
        <p:spPr>
          <a:xfrm>
            <a:off x="1855435" y="4292550"/>
            <a:ext cx="4845299" cy="1930499"/>
          </a:xfrm>
          <a:prstGeom prst="rect">
            <a:avLst/>
          </a:prstGeom>
        </p:spPr>
      </p:pic>
    </p:spTree>
    <p:extLst>
      <p:ext uri="{BB962C8B-B14F-4D97-AF65-F5344CB8AC3E}">
        <p14:creationId xmlns:p14="http://schemas.microsoft.com/office/powerpoint/2010/main" val="1486096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1D6C-6699-A4E5-BC22-85E610556D20}"/>
              </a:ext>
            </a:extLst>
          </p:cNvPr>
          <p:cNvSpPr>
            <a:spLocks noGrp="1"/>
          </p:cNvSpPr>
          <p:nvPr>
            <p:ph type="title"/>
          </p:nvPr>
        </p:nvSpPr>
        <p:spPr/>
        <p:txBody>
          <a:bodyPr>
            <a:normAutofit/>
          </a:bodyPr>
          <a:lstStyle/>
          <a:p>
            <a:r>
              <a:rPr lang="en-IN" sz="4800" dirty="0">
                <a:solidFill>
                  <a:schemeClr val="tx1"/>
                </a:solidFill>
              </a:rPr>
              <a:t>Simple Linear regression</a:t>
            </a:r>
          </a:p>
        </p:txBody>
      </p:sp>
      <p:sp>
        <p:nvSpPr>
          <p:cNvPr id="3" name="Content Placeholder 2">
            <a:extLst>
              <a:ext uri="{FF2B5EF4-FFF2-40B4-BE49-F238E27FC236}">
                <a16:creationId xmlns:a16="http://schemas.microsoft.com/office/drawing/2014/main" id="{C6E3BD08-16BC-48B5-9C8A-EF642CC10745}"/>
              </a:ext>
            </a:extLst>
          </p:cNvPr>
          <p:cNvSpPr>
            <a:spLocks noGrp="1"/>
          </p:cNvSpPr>
          <p:nvPr>
            <p:ph idx="1"/>
          </p:nvPr>
        </p:nvSpPr>
        <p:spPr/>
        <p:txBody>
          <a:bodyPr>
            <a:normAutofit/>
          </a:bodyPr>
          <a:lstStyle/>
          <a:p>
            <a:r>
              <a:rPr lang="en-US" sz="3200" dirty="0">
                <a:latin typeface="source-serif-pro"/>
              </a:rPr>
              <a:t>U</a:t>
            </a:r>
            <a:r>
              <a:rPr lang="en-US" sz="3200" b="0" i="0" dirty="0">
                <a:effectLst/>
                <a:latin typeface="source-serif-pro"/>
              </a:rPr>
              <a:t>sed to find a relationship between two or more variables of interest</a:t>
            </a:r>
          </a:p>
          <a:p>
            <a:r>
              <a:rPr lang="en-US" sz="3200" b="0" i="0" dirty="0">
                <a:effectLst/>
                <a:latin typeface="source-serif-pro"/>
              </a:rPr>
              <a:t>Make predictions once these relationships established</a:t>
            </a:r>
          </a:p>
          <a:p>
            <a:r>
              <a:rPr lang="en-US" sz="3200" dirty="0">
                <a:latin typeface="source-serif-pro"/>
              </a:rPr>
              <a:t>Dependent and independent variable</a:t>
            </a:r>
          </a:p>
        </p:txBody>
      </p:sp>
    </p:spTree>
    <p:extLst>
      <p:ext uri="{BB962C8B-B14F-4D97-AF65-F5344CB8AC3E}">
        <p14:creationId xmlns:p14="http://schemas.microsoft.com/office/powerpoint/2010/main" val="309792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05AC-A9DE-86D2-F893-2C7B26C10328}"/>
              </a:ext>
            </a:extLst>
          </p:cNvPr>
          <p:cNvSpPr>
            <a:spLocks noGrp="1"/>
          </p:cNvSpPr>
          <p:nvPr>
            <p:ph type="title"/>
          </p:nvPr>
        </p:nvSpPr>
        <p:spPr/>
        <p:txBody>
          <a:bodyPr/>
          <a:lstStyle/>
          <a:p>
            <a:r>
              <a:rPr lang="en-IN" dirty="0">
                <a:solidFill>
                  <a:schemeClr val="tx1"/>
                </a:solidFill>
              </a:rPr>
              <a:t>Mathematical representation of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20BBD3-5E46-3B8A-50D5-D7B0E0253CCD}"/>
                  </a:ext>
                </a:extLst>
              </p:cNvPr>
              <p:cNvSpPr>
                <a:spLocks noGrp="1"/>
              </p:cNvSpPr>
              <p:nvPr>
                <p:ph idx="1"/>
              </p:nvPr>
            </p:nvSpPr>
            <p:spPr>
              <a:xfrm>
                <a:off x="859888" y="2160589"/>
                <a:ext cx="8414114" cy="3880773"/>
              </a:xfrm>
            </p:spPr>
            <p:txBody>
              <a:bodyPr>
                <a:normAutofit/>
              </a:bodyPr>
              <a:lstStyle/>
              <a:p>
                <a:r>
                  <a:rPr lang="en-IN" sz="2800" b="1" i="0" dirty="0">
                    <a:effectLst/>
                    <a:latin typeface="source-serif-pro"/>
                  </a:rPr>
                  <a:t>line of best fit</a:t>
                </a:r>
              </a:p>
              <a:p>
                <a14:m>
                  <m:oMath xmlns:m="http://schemas.openxmlformats.org/officeDocument/2006/math">
                    <m:sSub>
                      <m:sSubPr>
                        <m:ctrlPr>
                          <a:rPr lang="en-IN" sz="2800" b="1" i="1" smtClean="0">
                            <a:solidFill>
                              <a:srgbClr val="836967"/>
                            </a:solidFill>
                            <a:effectLst/>
                            <a:latin typeface="Cambria Math" panose="02040503050406030204" pitchFamily="18" charset="0"/>
                          </a:rPr>
                        </m:ctrlPr>
                      </m:sSubPr>
                      <m:e>
                        <m:r>
                          <a:rPr lang="en-IN" sz="2800" b="1" i="1" smtClean="0">
                            <a:effectLst/>
                            <a:latin typeface="Cambria Math" panose="02040503050406030204" pitchFamily="18" charset="0"/>
                          </a:rPr>
                          <m:t>𝑦</m:t>
                        </m:r>
                      </m:e>
                      <m:sub>
                        <m:r>
                          <a:rPr lang="en-IN" sz="2800" b="1" i="1" smtClean="0">
                            <a:effectLst/>
                            <a:latin typeface="Cambria Math" panose="02040503050406030204" pitchFamily="18" charset="0"/>
                          </a:rPr>
                          <m:t>𝑖</m:t>
                        </m:r>
                      </m:sub>
                    </m:sSub>
                    <m:r>
                      <a:rPr lang="en-IN" sz="2800" b="1" i="1" smtClean="0">
                        <a:effectLst/>
                        <a:latin typeface="Cambria Math" panose="02040503050406030204" pitchFamily="18" charset="0"/>
                      </a:rPr>
                      <m:t>=</m:t>
                    </m:r>
                    <m:r>
                      <a:rPr lang="en-IN" sz="2800" b="1" i="1" smtClean="0">
                        <a:effectLst/>
                        <a:latin typeface="Cambria Math" panose="02040503050406030204" pitchFamily="18" charset="0"/>
                      </a:rPr>
                      <m:t>𝛼</m:t>
                    </m:r>
                    <m:r>
                      <a:rPr lang="en-IN" sz="2800" b="1" i="1" smtClean="0">
                        <a:effectLst/>
                        <a:latin typeface="Cambria Math" panose="02040503050406030204" pitchFamily="18" charset="0"/>
                      </a:rPr>
                      <m:t>+</m:t>
                    </m:r>
                    <m:r>
                      <a:rPr lang="en-IN" sz="2800" b="1" i="1" smtClean="0">
                        <a:effectLst/>
                        <a:latin typeface="Cambria Math" panose="02040503050406030204" pitchFamily="18" charset="0"/>
                      </a:rPr>
                      <m:t>𝛽</m:t>
                    </m:r>
                    <m:sSub>
                      <m:sSubPr>
                        <m:ctrlPr>
                          <a:rPr lang="en-IN" sz="2800" b="1" i="1" smtClean="0">
                            <a:solidFill>
                              <a:srgbClr val="836967"/>
                            </a:solidFill>
                            <a:effectLst/>
                            <a:latin typeface="Cambria Math" panose="02040503050406030204" pitchFamily="18" charset="0"/>
                          </a:rPr>
                        </m:ctrlPr>
                      </m:sSubPr>
                      <m:e>
                        <m:r>
                          <a:rPr lang="en-IN" sz="2800" b="1" i="1" smtClean="0">
                            <a:effectLst/>
                            <a:latin typeface="Cambria Math" panose="02040503050406030204" pitchFamily="18" charset="0"/>
                          </a:rPr>
                          <m:t>𝑥</m:t>
                        </m:r>
                      </m:e>
                      <m:sub>
                        <m:r>
                          <a:rPr lang="en-IN" sz="2800" b="1" i="1" smtClean="0">
                            <a:effectLst/>
                            <a:latin typeface="Cambria Math" panose="02040503050406030204" pitchFamily="18" charset="0"/>
                          </a:rPr>
                          <m:t>𝑖</m:t>
                        </m:r>
                      </m:sub>
                    </m:sSub>
                    <m:r>
                      <a:rPr lang="en-IN" sz="2800" b="1" i="1" smtClean="0">
                        <a:effectLst/>
                        <a:latin typeface="Cambria Math" panose="02040503050406030204" pitchFamily="18" charset="0"/>
                      </a:rPr>
                      <m:t>+</m:t>
                    </m:r>
                    <m:sSub>
                      <m:sSubPr>
                        <m:ctrlPr>
                          <a:rPr lang="en-IN" sz="2800" b="1" i="1" smtClean="0">
                            <a:solidFill>
                              <a:srgbClr val="836967"/>
                            </a:solidFill>
                            <a:effectLst/>
                            <a:latin typeface="Cambria Math" panose="02040503050406030204" pitchFamily="18" charset="0"/>
                          </a:rPr>
                        </m:ctrlPr>
                      </m:sSubPr>
                      <m:e>
                        <m:r>
                          <a:rPr lang="en-IN" sz="2800" b="1" i="1" smtClean="0">
                            <a:effectLst/>
                            <a:latin typeface="Cambria Math" panose="02040503050406030204" pitchFamily="18" charset="0"/>
                          </a:rPr>
                          <m:t>𝜀</m:t>
                        </m:r>
                      </m:e>
                      <m:sub>
                        <m:r>
                          <a:rPr lang="en-IN" sz="2800" b="1" i="1" smtClean="0">
                            <a:effectLst/>
                            <a:latin typeface="Cambria Math" panose="02040503050406030204" pitchFamily="18" charset="0"/>
                          </a:rPr>
                          <m:t>𝑖</m:t>
                        </m:r>
                      </m:sub>
                    </m:sSub>
                  </m:oMath>
                </a14:m>
                <a:endParaRPr lang="en-IN" dirty="0"/>
              </a:p>
              <a:p>
                <a:pPr marL="0" indent="0">
                  <a:buNone/>
                </a:pPr>
                <a:endParaRPr lang="en-IN" dirty="0"/>
              </a:p>
              <a:p>
                <a:pPr algn="l">
                  <a:buFont typeface="Arial" panose="020B0604020202020204" pitchFamily="34" charset="0"/>
                  <a:buChar char="•"/>
                </a:pPr>
                <a:r>
                  <a:rPr lang="en-US" b="1" i="1" dirty="0">
                    <a:effectLst/>
                    <a:latin typeface="source-serif-pro"/>
                  </a:rPr>
                  <a:t>y</a:t>
                </a:r>
                <a:r>
                  <a:rPr lang="en-US" b="0" i="0" dirty="0">
                    <a:effectLst/>
                    <a:latin typeface="source-serif-pro"/>
                  </a:rPr>
                  <a:t> — The independent variable</a:t>
                </a:r>
              </a:p>
              <a:p>
                <a:pPr algn="l">
                  <a:buFont typeface="Arial" panose="020B0604020202020204" pitchFamily="34" charset="0"/>
                  <a:buChar char="•"/>
                </a:pPr>
                <a:r>
                  <a:rPr lang="en-US" b="1" i="0" dirty="0">
                    <a:effectLst/>
                    <a:latin typeface="source-serif-pro"/>
                  </a:rPr>
                  <a:t>⍺</a:t>
                </a:r>
                <a:r>
                  <a:rPr lang="en-US" b="0" i="0" dirty="0">
                    <a:effectLst/>
                    <a:latin typeface="source-serif-pro"/>
                  </a:rPr>
                  <a:t> — The constant/y-intercept</a:t>
                </a:r>
              </a:p>
              <a:p>
                <a:pPr algn="l">
                  <a:buFont typeface="Arial" panose="020B0604020202020204" pitchFamily="34" charset="0"/>
                  <a:buChar char="•"/>
                </a:pPr>
                <a:r>
                  <a:rPr lang="en-US" b="1" i="0" dirty="0">
                    <a:effectLst/>
                    <a:latin typeface="source-serif-pro"/>
                  </a:rPr>
                  <a:t>β</a:t>
                </a:r>
                <a:r>
                  <a:rPr lang="en-US" b="0" i="0" dirty="0">
                    <a:effectLst/>
                    <a:latin typeface="source-serif-pro"/>
                  </a:rPr>
                  <a:t> — The beta coefficient (slope)</a:t>
                </a:r>
              </a:p>
              <a:p>
                <a:pPr algn="l">
                  <a:buFont typeface="Arial" panose="020B0604020202020204" pitchFamily="34" charset="0"/>
                  <a:buChar char="•"/>
                </a:pPr>
                <a:r>
                  <a:rPr lang="en-US" b="1" i="0" dirty="0">
                    <a:effectLst/>
                    <a:latin typeface="source-serif-pro"/>
                  </a:rPr>
                  <a:t>ε</a:t>
                </a:r>
                <a:r>
                  <a:rPr lang="en-US" b="0" i="0" dirty="0">
                    <a:effectLst/>
                    <a:latin typeface="source-serif-pro"/>
                  </a:rPr>
                  <a:t> — The error term/residuals</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6A20BBD3-5E46-3B8A-50D5-D7B0E0253CCD}"/>
                  </a:ext>
                </a:extLst>
              </p:cNvPr>
              <p:cNvSpPr>
                <a:spLocks noGrp="1" noRot="1" noChangeAspect="1" noMove="1" noResize="1" noEditPoints="1" noAdjustHandles="1" noChangeArrowheads="1" noChangeShapeType="1" noTextEdit="1"/>
              </p:cNvSpPr>
              <p:nvPr>
                <p:ph idx="1"/>
              </p:nvPr>
            </p:nvSpPr>
            <p:spPr>
              <a:xfrm>
                <a:off x="859888" y="2160589"/>
                <a:ext cx="8414114" cy="3880773"/>
              </a:xfrm>
              <a:blipFill>
                <a:blip r:embed="rId2"/>
                <a:stretch>
                  <a:fillRect l="-1304" t="-157"/>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B351B67D-14F2-873D-9D40-1575B5CF37F8}"/>
              </a:ext>
            </a:extLst>
          </p:cNvPr>
          <p:cNvPicPr>
            <a:picLocks noChangeAspect="1"/>
          </p:cNvPicPr>
          <p:nvPr/>
        </p:nvPicPr>
        <p:blipFill>
          <a:blip r:embed="rId3"/>
          <a:stretch>
            <a:fillRect/>
          </a:stretch>
        </p:blipFill>
        <p:spPr>
          <a:xfrm>
            <a:off x="5066945" y="2852378"/>
            <a:ext cx="5886753" cy="2940201"/>
          </a:xfrm>
          <a:prstGeom prst="rect">
            <a:avLst/>
          </a:prstGeom>
        </p:spPr>
      </p:pic>
    </p:spTree>
    <p:extLst>
      <p:ext uri="{BB962C8B-B14F-4D97-AF65-F5344CB8AC3E}">
        <p14:creationId xmlns:p14="http://schemas.microsoft.com/office/powerpoint/2010/main" val="106091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3CFC-CF78-D4BB-C0E3-8C7CFA1BA958}"/>
              </a:ext>
            </a:extLst>
          </p:cNvPr>
          <p:cNvSpPr>
            <a:spLocks noGrp="1"/>
          </p:cNvSpPr>
          <p:nvPr>
            <p:ph type="title"/>
          </p:nvPr>
        </p:nvSpPr>
        <p:spPr/>
        <p:txBody>
          <a:bodyPr/>
          <a:lstStyle/>
          <a:p>
            <a:r>
              <a:rPr lang="en-IN" dirty="0">
                <a:solidFill>
                  <a:schemeClr val="tx1"/>
                </a:solidFill>
              </a:rPr>
              <a:t>Stock Prediction using linear regression</a:t>
            </a:r>
          </a:p>
        </p:txBody>
      </p:sp>
      <p:pic>
        <p:nvPicPr>
          <p:cNvPr id="7" name="Content Placeholder 6">
            <a:extLst>
              <a:ext uri="{FF2B5EF4-FFF2-40B4-BE49-F238E27FC236}">
                <a16:creationId xmlns:a16="http://schemas.microsoft.com/office/drawing/2014/main" id="{79F2C2F9-ABE5-FD0F-CAB1-67CE0BFA1B33}"/>
              </a:ext>
            </a:extLst>
          </p:cNvPr>
          <p:cNvPicPr>
            <a:picLocks noGrp="1" noChangeAspect="1"/>
          </p:cNvPicPr>
          <p:nvPr>
            <p:ph idx="1"/>
          </p:nvPr>
        </p:nvPicPr>
        <p:blipFill>
          <a:blip r:embed="rId2"/>
          <a:stretch>
            <a:fillRect/>
          </a:stretch>
        </p:blipFill>
        <p:spPr>
          <a:xfrm>
            <a:off x="3152055" y="1712724"/>
            <a:ext cx="6610689" cy="2470744"/>
          </a:xfrm>
        </p:spPr>
      </p:pic>
      <p:pic>
        <p:nvPicPr>
          <p:cNvPr id="9" name="Picture 8">
            <a:extLst>
              <a:ext uri="{FF2B5EF4-FFF2-40B4-BE49-F238E27FC236}">
                <a16:creationId xmlns:a16="http://schemas.microsoft.com/office/drawing/2014/main" id="{3A64A455-C11D-045D-12BA-18EEB7496F20}"/>
              </a:ext>
            </a:extLst>
          </p:cNvPr>
          <p:cNvPicPr>
            <a:picLocks noChangeAspect="1"/>
          </p:cNvPicPr>
          <p:nvPr/>
        </p:nvPicPr>
        <p:blipFill>
          <a:blip r:embed="rId3"/>
          <a:stretch>
            <a:fillRect/>
          </a:stretch>
        </p:blipFill>
        <p:spPr>
          <a:xfrm>
            <a:off x="3152055" y="4183468"/>
            <a:ext cx="6610690" cy="2406774"/>
          </a:xfrm>
          <a:prstGeom prst="rect">
            <a:avLst/>
          </a:prstGeom>
        </p:spPr>
      </p:pic>
    </p:spTree>
    <p:extLst>
      <p:ext uri="{BB962C8B-B14F-4D97-AF65-F5344CB8AC3E}">
        <p14:creationId xmlns:p14="http://schemas.microsoft.com/office/powerpoint/2010/main" val="8754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ACA1-D52E-2977-90BD-268579F0B9ED}"/>
              </a:ext>
            </a:extLst>
          </p:cNvPr>
          <p:cNvSpPr>
            <a:spLocks noGrp="1"/>
          </p:cNvSpPr>
          <p:nvPr>
            <p:ph type="title"/>
          </p:nvPr>
        </p:nvSpPr>
        <p:spPr/>
        <p:txBody>
          <a:bodyPr/>
          <a:lstStyle/>
          <a:p>
            <a:r>
              <a:rPr lang="en-IN" dirty="0">
                <a:solidFill>
                  <a:schemeClr val="tx1"/>
                </a:solidFill>
              </a:rPr>
              <a:t>Limitation of linear regression</a:t>
            </a:r>
          </a:p>
        </p:txBody>
      </p:sp>
      <p:pic>
        <p:nvPicPr>
          <p:cNvPr id="5" name="Content Placeholder 4">
            <a:extLst>
              <a:ext uri="{FF2B5EF4-FFF2-40B4-BE49-F238E27FC236}">
                <a16:creationId xmlns:a16="http://schemas.microsoft.com/office/drawing/2014/main" id="{C8E2B76F-1B48-A3E2-FDAE-A25800FA0879}"/>
              </a:ext>
            </a:extLst>
          </p:cNvPr>
          <p:cNvPicPr>
            <a:picLocks noGrp="1" noChangeAspect="1"/>
          </p:cNvPicPr>
          <p:nvPr>
            <p:ph idx="1"/>
          </p:nvPr>
        </p:nvPicPr>
        <p:blipFill>
          <a:blip r:embed="rId2"/>
          <a:stretch>
            <a:fillRect/>
          </a:stretch>
        </p:blipFill>
        <p:spPr>
          <a:xfrm>
            <a:off x="2828757" y="1617708"/>
            <a:ext cx="6534486" cy="2148749"/>
          </a:xfrm>
        </p:spPr>
      </p:pic>
      <p:pic>
        <p:nvPicPr>
          <p:cNvPr id="7" name="Picture 6">
            <a:extLst>
              <a:ext uri="{FF2B5EF4-FFF2-40B4-BE49-F238E27FC236}">
                <a16:creationId xmlns:a16="http://schemas.microsoft.com/office/drawing/2014/main" id="{E58369EC-C8AB-0D2A-E8EE-636FCD68DACC}"/>
              </a:ext>
            </a:extLst>
          </p:cNvPr>
          <p:cNvPicPr>
            <a:picLocks noChangeAspect="1"/>
          </p:cNvPicPr>
          <p:nvPr/>
        </p:nvPicPr>
        <p:blipFill>
          <a:blip r:embed="rId3"/>
          <a:stretch>
            <a:fillRect/>
          </a:stretch>
        </p:blipFill>
        <p:spPr>
          <a:xfrm>
            <a:off x="2841458" y="3766457"/>
            <a:ext cx="6521785" cy="2311519"/>
          </a:xfrm>
          <a:prstGeom prst="rect">
            <a:avLst/>
          </a:prstGeom>
        </p:spPr>
      </p:pic>
    </p:spTree>
    <p:extLst>
      <p:ext uri="{BB962C8B-B14F-4D97-AF65-F5344CB8AC3E}">
        <p14:creationId xmlns:p14="http://schemas.microsoft.com/office/powerpoint/2010/main" val="384095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17000"/>
          </a:blip>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C7E7D-4727-363B-0A26-CD68723ACC26}"/>
              </a:ext>
            </a:extLst>
          </p:cNvPr>
          <p:cNvSpPr txBox="1"/>
          <p:nvPr/>
        </p:nvSpPr>
        <p:spPr>
          <a:xfrm>
            <a:off x="674913" y="335846"/>
            <a:ext cx="9938657" cy="4401205"/>
          </a:xfrm>
          <a:prstGeom prst="rect">
            <a:avLst/>
          </a:prstGeom>
          <a:noFill/>
        </p:spPr>
        <p:txBody>
          <a:bodyPr wrap="square">
            <a:spAutoFit/>
          </a:bodyPr>
          <a:lstStyle/>
          <a:p>
            <a:r>
              <a:rPr lang="en-US" sz="4000" dirty="0">
                <a:solidFill>
                  <a:schemeClr val="bg1"/>
                </a:solidFill>
              </a:rPr>
              <a:t>Potential benefits of the proposed project </a:t>
            </a:r>
          </a:p>
          <a:p>
            <a:pPr marL="342900" indent="-342900">
              <a:buAutoNum type="arabicPeriod"/>
            </a:pPr>
            <a:r>
              <a:rPr lang="en-US" sz="2400" dirty="0">
                <a:solidFill>
                  <a:schemeClr val="bg1"/>
                </a:solidFill>
              </a:rPr>
              <a:t>Understanding the trends and patterns in the stock market over time. </a:t>
            </a:r>
          </a:p>
          <a:p>
            <a:pPr marL="342900" indent="-342900">
              <a:buAutoNum type="arabicPeriod"/>
            </a:pPr>
            <a:r>
              <a:rPr lang="en-US" sz="2400" dirty="0">
                <a:solidFill>
                  <a:schemeClr val="bg1"/>
                </a:solidFill>
              </a:rPr>
              <a:t>Developing a deeper understanding of the methods and techniques used in time series analysis. </a:t>
            </a:r>
          </a:p>
          <a:p>
            <a:pPr marL="342900" indent="-342900">
              <a:buAutoNum type="arabicPeriod"/>
            </a:pPr>
            <a:r>
              <a:rPr lang="en-US" sz="2400" dirty="0">
                <a:solidFill>
                  <a:schemeClr val="bg1"/>
                </a:solidFill>
              </a:rPr>
              <a:t>Gaining practical experience in working with financial data.</a:t>
            </a:r>
          </a:p>
          <a:p>
            <a:r>
              <a:rPr lang="en-US" sz="2400" dirty="0">
                <a:solidFill>
                  <a:schemeClr val="bg1"/>
                </a:solidFill>
              </a:rPr>
              <a:t>4. Exploring the challenges and limitations of using time series analysis for predicting financial markets. </a:t>
            </a:r>
          </a:p>
          <a:p>
            <a:r>
              <a:rPr lang="en-US" sz="2400" dirty="0">
                <a:solidFill>
                  <a:schemeClr val="bg1"/>
                </a:solidFill>
              </a:rPr>
              <a:t>5. Moreover, by building on existing work and improving upon it, you can contribute to the ongoing research and development in the field of finance and data science. </a:t>
            </a:r>
          </a:p>
        </p:txBody>
      </p:sp>
    </p:spTree>
    <p:extLst>
      <p:ext uri="{BB962C8B-B14F-4D97-AF65-F5344CB8AC3E}">
        <p14:creationId xmlns:p14="http://schemas.microsoft.com/office/powerpoint/2010/main" val="2243640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C704-C145-2B1B-AAC5-F1938EDC2701}"/>
              </a:ext>
            </a:extLst>
          </p:cNvPr>
          <p:cNvSpPr>
            <a:spLocks noGrp="1"/>
          </p:cNvSpPr>
          <p:nvPr>
            <p:ph type="title"/>
          </p:nvPr>
        </p:nvSpPr>
        <p:spPr/>
        <p:txBody>
          <a:bodyPr/>
          <a:lstStyle/>
          <a:p>
            <a:r>
              <a:rPr lang="en-IN" dirty="0">
                <a:solidFill>
                  <a:schemeClr val="tx1"/>
                </a:solidFill>
              </a:rPr>
              <a:t>References:</a:t>
            </a:r>
          </a:p>
        </p:txBody>
      </p:sp>
      <p:sp>
        <p:nvSpPr>
          <p:cNvPr id="3" name="Content Placeholder 2">
            <a:extLst>
              <a:ext uri="{FF2B5EF4-FFF2-40B4-BE49-F238E27FC236}">
                <a16:creationId xmlns:a16="http://schemas.microsoft.com/office/drawing/2014/main" id="{E347397E-2423-BDDE-F0E4-3E992FC708B8}"/>
              </a:ext>
            </a:extLst>
          </p:cNvPr>
          <p:cNvSpPr>
            <a:spLocks noGrp="1"/>
          </p:cNvSpPr>
          <p:nvPr>
            <p:ph idx="1"/>
          </p:nvPr>
        </p:nvSpPr>
        <p:spPr/>
        <p:txBody>
          <a:bodyPr>
            <a:normAutofit fontScale="70000" lnSpcReduction="20000"/>
          </a:bodyPr>
          <a:lstStyle/>
          <a:p>
            <a:r>
              <a:rPr lang="en-US" dirty="0"/>
              <a:t>L. Q. Yu and F. S. Rong, "Stock Market Forecasting Research Based on Neural Network and Pattern Matching," 2010 International Conference on E-Business and E-Government, Guangzhou, China, 2010, pp. 1940-1943, </a:t>
            </a:r>
            <a:r>
              <a:rPr lang="en-US" dirty="0" err="1"/>
              <a:t>doi</a:t>
            </a:r>
            <a:r>
              <a:rPr lang="en-US" dirty="0"/>
              <a:t>: 10.1109/ICEE.2010.490.</a:t>
            </a:r>
          </a:p>
          <a:p>
            <a:r>
              <a:rPr lang="en-IN" dirty="0"/>
              <a:t>N. I. </a:t>
            </a:r>
            <a:r>
              <a:rPr lang="en-IN" dirty="0" err="1"/>
              <a:t>Sapankevych</a:t>
            </a:r>
            <a:r>
              <a:rPr lang="en-IN" dirty="0"/>
              <a:t> and R. Sankar, "Time Series Prediction Using Support Vector Machines: A Survey," in IEEE Computational Intelligence Magazine, vol. 4, no. 2, pp. 24-38, May 2009, </a:t>
            </a:r>
            <a:r>
              <a:rPr lang="en-IN" dirty="0" err="1"/>
              <a:t>doi</a:t>
            </a:r>
            <a:r>
              <a:rPr lang="en-IN" dirty="0"/>
              <a:t>: 10.1109/MCI.2009.932254.</a:t>
            </a:r>
            <a:endParaRPr lang="en-US" dirty="0"/>
          </a:p>
          <a:p>
            <a:r>
              <a:rPr lang="en-US" dirty="0" err="1"/>
              <a:t>Zakamulin</a:t>
            </a:r>
            <a:r>
              <a:rPr lang="en-US" dirty="0"/>
              <a:t>, V. The real-life performance of market timing with moving average and time-series momentum rules. J Asset </a:t>
            </a:r>
            <a:r>
              <a:rPr lang="en-US" dirty="0" err="1"/>
              <a:t>Manag</a:t>
            </a:r>
            <a:r>
              <a:rPr lang="en-US" dirty="0"/>
              <a:t> 15, 261–278 (2014). </a:t>
            </a:r>
            <a:r>
              <a:rPr lang="en-US" dirty="0">
                <a:solidFill>
                  <a:schemeClr val="tx1"/>
                </a:solidFill>
                <a:hlinkClick r:id="rId2">
                  <a:extLst>
                    <a:ext uri="{A12FA001-AC4F-418D-AE19-62706E023703}">
                      <ahyp:hlinkClr xmlns:ahyp="http://schemas.microsoft.com/office/drawing/2018/hyperlinkcolor" val="tx"/>
                    </a:ext>
                  </a:extLst>
                </a:hlinkClick>
              </a:rPr>
              <a:t>https://doi.org/10.1057/jam.2014.25</a:t>
            </a:r>
            <a:endParaRPr lang="en-US" dirty="0">
              <a:solidFill>
                <a:schemeClr val="tx1"/>
              </a:solidFill>
            </a:endParaRPr>
          </a:p>
          <a:p>
            <a:r>
              <a:rPr lang="en-US" dirty="0"/>
              <a:t>S. M. Idrees, M. A. </a:t>
            </a:r>
            <a:r>
              <a:rPr lang="en-US" dirty="0" err="1"/>
              <a:t>Alam</a:t>
            </a:r>
            <a:r>
              <a:rPr lang="en-US" dirty="0"/>
              <a:t> and P. Agarwal, "A Prediction Approach for Stock Market Volatility Based on Time Series Data," in IEEE Access, vol. 7, pp. 17287-17298, 2019, </a:t>
            </a:r>
            <a:r>
              <a:rPr lang="en-US" dirty="0" err="1"/>
              <a:t>doi</a:t>
            </a:r>
            <a:r>
              <a:rPr lang="en-US" dirty="0"/>
              <a:t>: 10.1109/ACCESS.2019.2895252.</a:t>
            </a:r>
          </a:p>
          <a:p>
            <a:r>
              <a:rPr lang="en-IN" dirty="0"/>
              <a:t>Majumder, Anup &amp; Rahman, Md &amp; Biswas, Al Amin &amp; </a:t>
            </a:r>
            <a:r>
              <a:rPr lang="en-IN" dirty="0" err="1"/>
              <a:t>Zulfiker</a:t>
            </a:r>
            <a:r>
              <a:rPr lang="en-IN" dirty="0"/>
              <a:t>, Md &amp; </a:t>
            </a:r>
            <a:r>
              <a:rPr lang="en-IN" dirty="0" err="1"/>
              <a:t>Basak</a:t>
            </a:r>
            <a:r>
              <a:rPr lang="en-IN" dirty="0"/>
              <a:t>, </a:t>
            </a:r>
            <a:r>
              <a:rPr lang="en-IN" dirty="0" err="1"/>
              <a:t>Sarnali</a:t>
            </a:r>
            <a:r>
              <a:rPr lang="en-IN" dirty="0"/>
              <a:t>. (2022). Stock Market Prediction: A Time Series Analysis. 10.1007/978-981-16-2877-1_35.</a:t>
            </a:r>
          </a:p>
        </p:txBody>
      </p:sp>
    </p:spTree>
    <p:extLst>
      <p:ext uri="{BB962C8B-B14F-4D97-AF65-F5344CB8AC3E}">
        <p14:creationId xmlns:p14="http://schemas.microsoft.com/office/powerpoint/2010/main" val="107800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9" name="Google Shape;39;p1"/>
          <p:cNvSpPr/>
          <p:nvPr/>
        </p:nvSpPr>
        <p:spPr>
          <a:xfrm rot="-5400000">
            <a:off x="9412982" y="4078982"/>
            <a:ext cx="2779018" cy="2779018"/>
          </a:xfrm>
          <a:custGeom>
            <a:avLst/>
            <a:gdLst/>
            <a:ahLst/>
            <a:cxnLst/>
            <a:rect l="l" t="t" r="r" b="b"/>
            <a:pathLst>
              <a:path w="21600" h="21600" extrusionOk="0">
                <a:moveTo>
                  <a:pt x="0" y="0"/>
                </a:moveTo>
                <a:lnTo>
                  <a:pt x="0" y="21600"/>
                </a:lnTo>
                <a:lnTo>
                  <a:pt x="21600" y="21600"/>
                </a:lnTo>
                <a:close/>
              </a:path>
            </a:pathLst>
          </a:custGeom>
          <a:solidFill>
            <a:srgbClr val="DD003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C1213"/>
              </a:buClr>
              <a:buSzPts val="1800"/>
              <a:buFont typeface="Libre Franklin"/>
              <a:buNone/>
            </a:pPr>
            <a:endParaRPr sz="1800" b="0" i="0" u="none" strike="noStrike" cap="none">
              <a:solidFill>
                <a:srgbClr val="C00000"/>
              </a:solidFill>
              <a:latin typeface="Libre Franklin"/>
              <a:ea typeface="Libre Franklin"/>
              <a:cs typeface="Libre Franklin"/>
              <a:sym typeface="Libre Franklin"/>
            </a:endParaRPr>
          </a:p>
        </p:txBody>
      </p:sp>
      <p:pic>
        <p:nvPicPr>
          <p:cNvPr id="40" name="Google Shape;40;p1"/>
          <p:cNvPicPr preferRelativeResize="0"/>
          <p:nvPr/>
        </p:nvPicPr>
        <p:blipFill rotWithShape="1">
          <a:blip r:embed="rId3">
            <a:alphaModFix/>
          </a:blip>
          <a:srcRect/>
          <a:stretch/>
        </p:blipFill>
        <p:spPr>
          <a:xfrm>
            <a:off x="1233449" y="168771"/>
            <a:ext cx="3904310" cy="633192"/>
          </a:xfrm>
          <a:prstGeom prst="rect">
            <a:avLst/>
          </a:prstGeom>
          <a:noFill/>
          <a:ln>
            <a:noFill/>
          </a:ln>
        </p:spPr>
      </p:pic>
      <p:sp>
        <p:nvSpPr>
          <p:cNvPr id="42" name="Google Shape;42;p1"/>
          <p:cNvSpPr txBox="1"/>
          <p:nvPr/>
        </p:nvSpPr>
        <p:spPr>
          <a:xfrm>
            <a:off x="5354700" y="308375"/>
            <a:ext cx="6837300" cy="35390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Libre Franklin"/>
              <a:buNone/>
            </a:pPr>
            <a:r>
              <a:rPr lang="en-US" sz="1700" b="1" i="0" u="none" strike="noStrike" cap="none" dirty="0">
                <a:solidFill>
                  <a:srgbClr val="000000"/>
                </a:solidFill>
                <a:latin typeface="Libre Franklin"/>
                <a:ea typeface="Libre Franklin"/>
                <a:cs typeface="Libre Franklin"/>
                <a:sym typeface="Libre Franklin"/>
              </a:rPr>
              <a:t>INFO B 512 Intro to Informatics</a:t>
            </a:r>
            <a:endParaRPr sz="1700" b="0" i="0" u="none" strike="noStrike" cap="none" dirty="0">
              <a:solidFill>
                <a:srgbClr val="000000"/>
              </a:solidFill>
              <a:latin typeface="Arial"/>
              <a:ea typeface="Arial"/>
              <a:cs typeface="Arial"/>
              <a:sym typeface="Arial"/>
            </a:endParaRPr>
          </a:p>
        </p:txBody>
      </p:sp>
      <p:sp>
        <p:nvSpPr>
          <p:cNvPr id="5" name="Title 1">
            <a:extLst>
              <a:ext uri="{FF2B5EF4-FFF2-40B4-BE49-F238E27FC236}">
                <a16:creationId xmlns:a16="http://schemas.microsoft.com/office/drawing/2014/main" id="{E1DC8C02-97F4-5F88-D657-CE7B98BD5BF4}"/>
              </a:ext>
            </a:extLst>
          </p:cNvPr>
          <p:cNvSpPr txBox="1">
            <a:spLocks/>
          </p:cNvSpPr>
          <p:nvPr/>
        </p:nvSpPr>
        <p:spPr>
          <a:xfrm>
            <a:off x="1415577" y="2012817"/>
            <a:ext cx="10078149" cy="1911096"/>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R="0" lvl="0" algn="l" rtl="0">
              <a:lnSpc>
                <a:spcPct val="89000"/>
              </a:lnSpc>
              <a:spcBef>
                <a:spcPts val="0"/>
              </a:spcBef>
              <a:spcAft>
                <a:spcPts val="0"/>
              </a:spcAft>
              <a:buClr>
                <a:srgbClr val="191B0E"/>
              </a:buClr>
              <a:buSzPts val="1800"/>
              <a:buFont typeface="Libre Franklin"/>
              <a:buNone/>
              <a:defRPr sz="4400" b="0" i="0" u="none" strike="noStrike" cap="none">
                <a:solidFill>
                  <a:srgbClr val="191B0E"/>
                </a:solidFill>
                <a:latin typeface="Libre Franklin"/>
                <a:ea typeface="Libre Franklin"/>
                <a:cs typeface="Libre Franklin"/>
                <a:sym typeface="Libre Franklin"/>
              </a:defRPr>
            </a:lvl1pPr>
            <a:lvl2pPr marR="0" lvl="1" algn="l" rtl="0">
              <a:lnSpc>
                <a:spcPct val="89000"/>
              </a:lnSpc>
              <a:spcBef>
                <a:spcPts val="0"/>
              </a:spcBef>
              <a:spcAft>
                <a:spcPts val="0"/>
              </a:spcAft>
              <a:buClr>
                <a:srgbClr val="191B0E"/>
              </a:buClr>
              <a:buSzPts val="1800"/>
              <a:buFont typeface="Libre Franklin"/>
              <a:buNone/>
              <a:defRPr sz="4400" b="0" i="0" u="none" strike="noStrike" cap="none">
                <a:solidFill>
                  <a:srgbClr val="191B0E"/>
                </a:solidFill>
                <a:latin typeface="Libre Franklin"/>
                <a:ea typeface="Libre Franklin"/>
                <a:cs typeface="Libre Franklin"/>
                <a:sym typeface="Libre Franklin"/>
              </a:defRPr>
            </a:lvl2pPr>
            <a:lvl3pPr marR="0" lvl="2" algn="l" rtl="0">
              <a:lnSpc>
                <a:spcPct val="89000"/>
              </a:lnSpc>
              <a:spcBef>
                <a:spcPts val="0"/>
              </a:spcBef>
              <a:spcAft>
                <a:spcPts val="0"/>
              </a:spcAft>
              <a:buClr>
                <a:srgbClr val="191B0E"/>
              </a:buClr>
              <a:buSzPts val="1800"/>
              <a:buFont typeface="Libre Franklin"/>
              <a:buNone/>
              <a:defRPr sz="4400" b="0" i="0" u="none" strike="noStrike" cap="none">
                <a:solidFill>
                  <a:srgbClr val="191B0E"/>
                </a:solidFill>
                <a:latin typeface="Libre Franklin"/>
                <a:ea typeface="Libre Franklin"/>
                <a:cs typeface="Libre Franklin"/>
                <a:sym typeface="Libre Franklin"/>
              </a:defRPr>
            </a:lvl3pPr>
            <a:lvl4pPr marR="0" lvl="3" algn="l" rtl="0">
              <a:lnSpc>
                <a:spcPct val="89000"/>
              </a:lnSpc>
              <a:spcBef>
                <a:spcPts val="0"/>
              </a:spcBef>
              <a:spcAft>
                <a:spcPts val="0"/>
              </a:spcAft>
              <a:buClr>
                <a:srgbClr val="191B0E"/>
              </a:buClr>
              <a:buSzPts val="1800"/>
              <a:buFont typeface="Libre Franklin"/>
              <a:buNone/>
              <a:defRPr sz="4400" b="0" i="0" u="none" strike="noStrike" cap="none">
                <a:solidFill>
                  <a:srgbClr val="191B0E"/>
                </a:solidFill>
                <a:latin typeface="Libre Franklin"/>
                <a:ea typeface="Libre Franklin"/>
                <a:cs typeface="Libre Franklin"/>
                <a:sym typeface="Libre Franklin"/>
              </a:defRPr>
            </a:lvl4pPr>
            <a:lvl5pPr marR="0" lvl="4" algn="l" rtl="0">
              <a:lnSpc>
                <a:spcPct val="89000"/>
              </a:lnSpc>
              <a:spcBef>
                <a:spcPts val="0"/>
              </a:spcBef>
              <a:spcAft>
                <a:spcPts val="0"/>
              </a:spcAft>
              <a:buClr>
                <a:srgbClr val="191B0E"/>
              </a:buClr>
              <a:buSzPts val="1800"/>
              <a:buFont typeface="Libre Franklin"/>
              <a:buNone/>
              <a:defRPr sz="4400" b="0" i="0" u="none" strike="noStrike" cap="none">
                <a:solidFill>
                  <a:srgbClr val="191B0E"/>
                </a:solidFill>
                <a:latin typeface="Libre Franklin"/>
                <a:ea typeface="Libre Franklin"/>
                <a:cs typeface="Libre Franklin"/>
                <a:sym typeface="Libre Franklin"/>
              </a:defRPr>
            </a:lvl5pPr>
            <a:lvl6pPr marR="0" lvl="5" algn="l" rtl="0">
              <a:lnSpc>
                <a:spcPct val="89000"/>
              </a:lnSpc>
              <a:spcBef>
                <a:spcPts val="0"/>
              </a:spcBef>
              <a:spcAft>
                <a:spcPts val="0"/>
              </a:spcAft>
              <a:buClr>
                <a:srgbClr val="191B0E"/>
              </a:buClr>
              <a:buSzPts val="1800"/>
              <a:buFont typeface="Libre Franklin"/>
              <a:buNone/>
              <a:defRPr sz="4400" b="0" i="0" u="none" strike="noStrike" cap="none">
                <a:solidFill>
                  <a:srgbClr val="191B0E"/>
                </a:solidFill>
                <a:latin typeface="Libre Franklin"/>
                <a:ea typeface="Libre Franklin"/>
                <a:cs typeface="Libre Franklin"/>
                <a:sym typeface="Libre Franklin"/>
              </a:defRPr>
            </a:lvl6pPr>
            <a:lvl7pPr marR="0" lvl="6" algn="l" rtl="0">
              <a:lnSpc>
                <a:spcPct val="89000"/>
              </a:lnSpc>
              <a:spcBef>
                <a:spcPts val="0"/>
              </a:spcBef>
              <a:spcAft>
                <a:spcPts val="0"/>
              </a:spcAft>
              <a:buClr>
                <a:srgbClr val="191B0E"/>
              </a:buClr>
              <a:buSzPts val="1800"/>
              <a:buFont typeface="Libre Franklin"/>
              <a:buNone/>
              <a:defRPr sz="4400" b="0" i="0" u="none" strike="noStrike" cap="none">
                <a:solidFill>
                  <a:srgbClr val="191B0E"/>
                </a:solidFill>
                <a:latin typeface="Libre Franklin"/>
                <a:ea typeface="Libre Franklin"/>
                <a:cs typeface="Libre Franklin"/>
                <a:sym typeface="Libre Franklin"/>
              </a:defRPr>
            </a:lvl7pPr>
            <a:lvl8pPr marR="0" lvl="7" algn="l" rtl="0">
              <a:lnSpc>
                <a:spcPct val="89000"/>
              </a:lnSpc>
              <a:spcBef>
                <a:spcPts val="0"/>
              </a:spcBef>
              <a:spcAft>
                <a:spcPts val="0"/>
              </a:spcAft>
              <a:buClr>
                <a:srgbClr val="191B0E"/>
              </a:buClr>
              <a:buSzPts val="1800"/>
              <a:buFont typeface="Libre Franklin"/>
              <a:buNone/>
              <a:defRPr sz="4400" b="0" i="0" u="none" strike="noStrike" cap="none">
                <a:solidFill>
                  <a:srgbClr val="191B0E"/>
                </a:solidFill>
                <a:latin typeface="Libre Franklin"/>
                <a:ea typeface="Libre Franklin"/>
                <a:cs typeface="Libre Franklin"/>
                <a:sym typeface="Libre Franklin"/>
              </a:defRPr>
            </a:lvl8pPr>
            <a:lvl9pPr marR="0" lvl="8" algn="l" rtl="0">
              <a:lnSpc>
                <a:spcPct val="89000"/>
              </a:lnSpc>
              <a:spcBef>
                <a:spcPts val="0"/>
              </a:spcBef>
              <a:spcAft>
                <a:spcPts val="0"/>
              </a:spcAft>
              <a:buClr>
                <a:srgbClr val="191B0E"/>
              </a:buClr>
              <a:buSzPts val="1800"/>
              <a:buFont typeface="Libre Franklin"/>
              <a:buNone/>
              <a:defRPr sz="4400" b="0" i="0" u="none" strike="noStrike" cap="none">
                <a:solidFill>
                  <a:srgbClr val="191B0E"/>
                </a:solidFill>
                <a:latin typeface="Libre Franklin"/>
                <a:ea typeface="Libre Franklin"/>
                <a:cs typeface="Libre Franklin"/>
                <a:sym typeface="Libre Franklin"/>
              </a:defRPr>
            </a:lvl9pPr>
          </a:lstStyle>
          <a:p>
            <a:r>
              <a:rPr lang="en-US" sz="4000" b="1" dirty="0">
                <a:solidFill>
                  <a:schemeClr val="bg2">
                    <a:lumMod val="10000"/>
                  </a:schemeClr>
                </a:solidFill>
                <a:latin typeface="Times New Roman" panose="02020603050405020304" pitchFamily="18" charset="0"/>
                <a:cs typeface="Times New Roman" panose="02020603050405020304" pitchFamily="18" charset="0"/>
              </a:rPr>
              <a:t>Prediction of Dow jones stock market using time series analysis in python</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E0B2F2B-6058-A9C0-83BC-F5E45E92A43B}"/>
              </a:ext>
            </a:extLst>
          </p:cNvPr>
          <p:cNvSpPr txBox="1"/>
          <p:nvPr/>
        </p:nvSpPr>
        <p:spPr>
          <a:xfrm>
            <a:off x="6578653" y="4406662"/>
            <a:ext cx="4223838" cy="2123658"/>
          </a:xfrm>
          <a:prstGeom prst="rect">
            <a:avLst/>
          </a:prstGeom>
          <a:noFill/>
        </p:spPr>
        <p:txBody>
          <a:bodyPr wrap="square">
            <a:spAutoFit/>
          </a:bodyPr>
          <a:lstStyle/>
          <a:p>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Team Members:</a:t>
            </a:r>
          </a:p>
          <a:p>
            <a:r>
              <a:rPr lang="en-IN" sz="2800" dirty="0">
                <a:solidFill>
                  <a:srgbClr val="002060"/>
                </a:solidFill>
              </a:rPr>
              <a:t>Vijay Kumar</a:t>
            </a:r>
          </a:p>
          <a:p>
            <a:r>
              <a:rPr lang="en-IN" sz="2800" dirty="0" err="1">
                <a:solidFill>
                  <a:srgbClr val="002060"/>
                </a:solidFill>
              </a:rPr>
              <a:t>Maniteja</a:t>
            </a:r>
            <a:r>
              <a:rPr lang="en-IN" sz="2800" dirty="0">
                <a:solidFill>
                  <a:srgbClr val="002060"/>
                </a:solidFill>
              </a:rPr>
              <a:t> </a:t>
            </a:r>
            <a:r>
              <a:rPr lang="en-IN" sz="2800" dirty="0" err="1">
                <a:solidFill>
                  <a:srgbClr val="002060"/>
                </a:solidFill>
              </a:rPr>
              <a:t>ladi</a:t>
            </a:r>
            <a:r>
              <a:rPr lang="en-IN" sz="2800" dirty="0">
                <a:solidFill>
                  <a:srgbClr val="002060"/>
                </a:solidFill>
              </a:rPr>
              <a:t> </a:t>
            </a:r>
          </a:p>
          <a:p>
            <a:r>
              <a:rPr lang="en-IN" sz="2800" dirty="0">
                <a:solidFill>
                  <a:srgbClr val="002060"/>
                </a:solidFill>
              </a:rPr>
              <a:t>Guru Bhargva Reddy Deepak Rajput</a:t>
            </a:r>
          </a:p>
        </p:txBody>
      </p:sp>
      <p:pic>
        <p:nvPicPr>
          <p:cNvPr id="4" name="Picture 3">
            <a:extLst>
              <a:ext uri="{FF2B5EF4-FFF2-40B4-BE49-F238E27FC236}">
                <a16:creationId xmlns:a16="http://schemas.microsoft.com/office/drawing/2014/main" id="{65175526-5F48-6716-1D74-82A79E215E2D}"/>
              </a:ext>
            </a:extLst>
          </p:cNvPr>
          <p:cNvPicPr>
            <a:picLocks noChangeAspect="1"/>
          </p:cNvPicPr>
          <p:nvPr/>
        </p:nvPicPr>
        <p:blipFill>
          <a:blip r:embed="rId4"/>
          <a:stretch>
            <a:fillRect/>
          </a:stretch>
        </p:blipFill>
        <p:spPr>
          <a:xfrm>
            <a:off x="843399" y="4455191"/>
            <a:ext cx="3510888" cy="22340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2A4B-87E9-3CA2-7365-7A000A26CD41}"/>
              </a:ext>
            </a:extLst>
          </p:cNvPr>
          <p:cNvSpPr>
            <a:spLocks noGrp="1"/>
          </p:cNvSpPr>
          <p:nvPr>
            <p:ph type="title"/>
          </p:nvPr>
        </p:nvSpPr>
        <p:spPr>
          <a:xfrm>
            <a:off x="1451580" y="804519"/>
            <a:ext cx="9542992" cy="817453"/>
          </a:xfrm>
        </p:spPr>
        <p:txBody>
          <a:bodyPr/>
          <a:lstStyle/>
          <a:p>
            <a:r>
              <a:rPr lang="en-IN" dirty="0"/>
              <a:t>Background</a:t>
            </a:r>
          </a:p>
        </p:txBody>
      </p:sp>
      <p:sp>
        <p:nvSpPr>
          <p:cNvPr id="3" name="Content Placeholder 2">
            <a:extLst>
              <a:ext uri="{FF2B5EF4-FFF2-40B4-BE49-F238E27FC236}">
                <a16:creationId xmlns:a16="http://schemas.microsoft.com/office/drawing/2014/main" id="{F8330686-22A9-7254-88AA-2C528AD8F88B}"/>
              </a:ext>
            </a:extLst>
          </p:cNvPr>
          <p:cNvSpPr>
            <a:spLocks noGrp="1"/>
          </p:cNvSpPr>
          <p:nvPr>
            <p:ph idx="1"/>
          </p:nvPr>
        </p:nvSpPr>
        <p:spPr>
          <a:xfrm>
            <a:off x="1103312" y="1621972"/>
            <a:ext cx="8946541" cy="4626428"/>
          </a:xfrm>
        </p:spPr>
        <p:txBody>
          <a:bodyPr/>
          <a:lstStyle/>
          <a:p>
            <a:r>
              <a:rPr lang="en-IN" dirty="0"/>
              <a:t>"If you don't think about the future, you cannot have one." ~ John Galsworthy (</a:t>
            </a:r>
            <a:r>
              <a:rPr lang="en-IN" dirty="0">
                <a:hlinkClick r:id="rId2">
                  <a:extLst>
                    <a:ext uri="{A12FA001-AC4F-418D-AE19-62706E023703}">
                      <ahyp:hlinkClr xmlns:ahyp="http://schemas.microsoft.com/office/drawing/2018/hyperlinkcolor" val="tx"/>
                    </a:ext>
                  </a:extLst>
                </a:hlinkClick>
              </a:rPr>
              <a:t>Nobel Prize in Literature</a:t>
            </a:r>
            <a:r>
              <a:rPr lang="en-IN" dirty="0"/>
              <a:t>‎)</a:t>
            </a:r>
          </a:p>
          <a:p>
            <a:r>
              <a:rPr lang="en-IN" dirty="0"/>
              <a:t>Significance of forecasting in all fields</a:t>
            </a:r>
          </a:p>
          <a:p>
            <a:r>
              <a:rPr lang="en-IN" dirty="0"/>
              <a:t>Budgeting, Capex &amp; Opex allocation, surveys, Policy &amp; decision making</a:t>
            </a:r>
          </a:p>
          <a:p>
            <a:r>
              <a:rPr lang="en-IN" dirty="0"/>
              <a:t>Complexity of forecasting</a:t>
            </a:r>
          </a:p>
          <a:p>
            <a:r>
              <a:rPr lang="en-IN" dirty="0"/>
              <a:t>Time series approach</a:t>
            </a:r>
          </a:p>
          <a:p>
            <a:r>
              <a:rPr lang="en-IN" dirty="0"/>
              <a:t>Stock market prediction</a:t>
            </a:r>
          </a:p>
          <a:p>
            <a:endParaRPr lang="en-IN" dirty="0"/>
          </a:p>
        </p:txBody>
      </p:sp>
    </p:spTree>
    <p:extLst>
      <p:ext uri="{BB962C8B-B14F-4D97-AF65-F5344CB8AC3E}">
        <p14:creationId xmlns:p14="http://schemas.microsoft.com/office/powerpoint/2010/main" val="166483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39BB-644E-15F8-F7A0-CBCD5FF764CF}"/>
              </a:ext>
            </a:extLst>
          </p:cNvPr>
          <p:cNvSpPr>
            <a:spLocks noGrp="1"/>
          </p:cNvSpPr>
          <p:nvPr>
            <p:ph type="ctrTitle"/>
          </p:nvPr>
        </p:nvSpPr>
        <p:spPr>
          <a:xfrm>
            <a:off x="653143" y="794658"/>
            <a:ext cx="10014857" cy="5453742"/>
          </a:xfrm>
        </p:spPr>
        <p:txBody>
          <a:bodyPr>
            <a:normAutofit fontScale="90000"/>
          </a:bodyPr>
          <a:lstStyle/>
          <a:p>
            <a:r>
              <a:rPr lang="en-IN" dirty="0">
                <a:solidFill>
                  <a:schemeClr val="bg1"/>
                </a:solidFill>
              </a:rPr>
              <a:t>Types of stock market:</a:t>
            </a:r>
            <a:br>
              <a:rPr lang="en-IN" dirty="0">
                <a:solidFill>
                  <a:schemeClr val="bg1"/>
                </a:solidFill>
              </a:rPr>
            </a:br>
            <a:r>
              <a:rPr lang="en-IN" dirty="0">
                <a:solidFill>
                  <a:schemeClr val="bg1"/>
                </a:solidFill>
              </a:rPr>
              <a:t>1) Price-weighted index – Dow Jones</a:t>
            </a:r>
            <a:br>
              <a:rPr lang="en-IN" dirty="0">
                <a:solidFill>
                  <a:schemeClr val="bg1"/>
                </a:solidFill>
              </a:rPr>
            </a:br>
            <a:r>
              <a:rPr lang="en-IN" dirty="0">
                <a:solidFill>
                  <a:schemeClr val="bg1"/>
                </a:solidFill>
              </a:rPr>
              <a:t>2) Market-cap weighted index - NASDAQ </a:t>
            </a:r>
          </a:p>
        </p:txBody>
      </p:sp>
    </p:spTree>
    <p:extLst>
      <p:ext uri="{BB962C8B-B14F-4D97-AF65-F5344CB8AC3E}">
        <p14:creationId xmlns:p14="http://schemas.microsoft.com/office/powerpoint/2010/main" val="95944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FFC3-CDBC-BC85-BB3E-0ADCD2AF2ECC}"/>
              </a:ext>
            </a:extLst>
          </p:cNvPr>
          <p:cNvSpPr>
            <a:spLocks noGrp="1"/>
          </p:cNvSpPr>
          <p:nvPr>
            <p:ph type="title"/>
          </p:nvPr>
        </p:nvSpPr>
        <p:spPr/>
        <p:txBody>
          <a:bodyPr>
            <a:normAutofit/>
          </a:bodyPr>
          <a:lstStyle/>
          <a:p>
            <a:r>
              <a:rPr lang="en-IN" sz="4800" dirty="0">
                <a:solidFill>
                  <a:schemeClr val="tx1"/>
                </a:solidFill>
              </a:rPr>
              <a:t>Type of Forecasting</a:t>
            </a:r>
          </a:p>
        </p:txBody>
      </p:sp>
      <p:sp>
        <p:nvSpPr>
          <p:cNvPr id="3" name="Content Placeholder 2">
            <a:extLst>
              <a:ext uri="{FF2B5EF4-FFF2-40B4-BE49-F238E27FC236}">
                <a16:creationId xmlns:a16="http://schemas.microsoft.com/office/drawing/2014/main" id="{5526B078-886A-4373-5C8B-193FA6940E4D}"/>
              </a:ext>
            </a:extLst>
          </p:cNvPr>
          <p:cNvSpPr>
            <a:spLocks noGrp="1"/>
          </p:cNvSpPr>
          <p:nvPr>
            <p:ph idx="1"/>
          </p:nvPr>
        </p:nvSpPr>
        <p:spPr/>
        <p:txBody>
          <a:bodyPr/>
          <a:lstStyle/>
          <a:p>
            <a:r>
              <a:rPr lang="en-IN" sz="4000" dirty="0"/>
              <a:t>Qualitative Forecasting</a:t>
            </a:r>
          </a:p>
          <a:p>
            <a:r>
              <a:rPr lang="en-IN" sz="4000" dirty="0"/>
              <a:t>Quantitative Forecasting</a:t>
            </a:r>
          </a:p>
          <a:p>
            <a:endParaRPr lang="en-IN" dirty="0"/>
          </a:p>
        </p:txBody>
      </p:sp>
    </p:spTree>
    <p:extLst>
      <p:ext uri="{BB962C8B-B14F-4D97-AF65-F5344CB8AC3E}">
        <p14:creationId xmlns:p14="http://schemas.microsoft.com/office/powerpoint/2010/main" val="111514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6EC5-10EC-121E-E3CC-2F4BE88AC85C}"/>
              </a:ext>
            </a:extLst>
          </p:cNvPr>
          <p:cNvSpPr>
            <a:spLocks noGrp="1"/>
          </p:cNvSpPr>
          <p:nvPr>
            <p:ph type="title"/>
          </p:nvPr>
        </p:nvSpPr>
        <p:spPr/>
        <p:txBody>
          <a:bodyPr/>
          <a:lstStyle/>
          <a:p>
            <a:r>
              <a:rPr lang="en-IN" dirty="0">
                <a:solidFill>
                  <a:schemeClr val="tx1"/>
                </a:solidFill>
              </a:rPr>
              <a:t>Time series</a:t>
            </a:r>
          </a:p>
        </p:txBody>
      </p:sp>
      <p:sp>
        <p:nvSpPr>
          <p:cNvPr id="3" name="Content Placeholder 2">
            <a:extLst>
              <a:ext uri="{FF2B5EF4-FFF2-40B4-BE49-F238E27FC236}">
                <a16:creationId xmlns:a16="http://schemas.microsoft.com/office/drawing/2014/main" id="{554777AB-CA62-BB55-2268-2DADC96F2BAC}"/>
              </a:ext>
            </a:extLst>
          </p:cNvPr>
          <p:cNvSpPr>
            <a:spLocks noGrp="1"/>
          </p:cNvSpPr>
          <p:nvPr>
            <p:ph idx="1"/>
          </p:nvPr>
        </p:nvSpPr>
        <p:spPr/>
        <p:txBody>
          <a:bodyPr>
            <a:normAutofit fontScale="62500" lnSpcReduction="20000"/>
          </a:bodyPr>
          <a:lstStyle/>
          <a:p>
            <a:r>
              <a:rPr lang="en-IN" sz="3200" dirty="0"/>
              <a:t>A set of data depending on time</a:t>
            </a:r>
          </a:p>
          <a:p>
            <a:r>
              <a:rPr lang="en-IN" sz="3200" dirty="0"/>
              <a:t>A series of values over a period of time</a:t>
            </a:r>
          </a:p>
          <a:p>
            <a:r>
              <a:rPr lang="en-IN" sz="3200" dirty="0"/>
              <a:t>Collection of magnitudes belonging to different time periods of some variable or composite of variables such as production of steel, per capita income, gross national income, price of tobacco, index of industrial production.</a:t>
            </a:r>
          </a:p>
          <a:p>
            <a:r>
              <a:rPr lang="en-IN" sz="3200" dirty="0"/>
              <a:t>Time is set as a device to set of common stable reference point.</a:t>
            </a:r>
          </a:p>
          <a:p>
            <a:r>
              <a:rPr lang="en-IN" sz="3200" dirty="0"/>
              <a:t>In time series, time act as an independent variable to estimate dependent variables</a:t>
            </a:r>
          </a:p>
          <a:p>
            <a:pPr marL="0" indent="0">
              <a:buNone/>
            </a:pPr>
            <a:endParaRPr lang="en-IN" sz="3200" dirty="0"/>
          </a:p>
        </p:txBody>
      </p:sp>
    </p:spTree>
    <p:extLst>
      <p:ext uri="{BB962C8B-B14F-4D97-AF65-F5344CB8AC3E}">
        <p14:creationId xmlns:p14="http://schemas.microsoft.com/office/powerpoint/2010/main" val="66821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F3A2-18D2-3267-4B42-864C765664B0}"/>
              </a:ext>
            </a:extLst>
          </p:cNvPr>
          <p:cNvSpPr>
            <a:spLocks noGrp="1"/>
          </p:cNvSpPr>
          <p:nvPr>
            <p:ph type="title"/>
          </p:nvPr>
        </p:nvSpPr>
        <p:spPr/>
        <p:txBody>
          <a:bodyPr/>
          <a:lstStyle/>
          <a:p>
            <a:r>
              <a:rPr lang="en-IN" dirty="0">
                <a:solidFill>
                  <a:schemeClr val="tx1"/>
                </a:solidFill>
              </a:rPr>
              <a:t>Mathematical representation of Time Series</a:t>
            </a:r>
          </a:p>
        </p:txBody>
      </p:sp>
      <p:sp>
        <p:nvSpPr>
          <p:cNvPr id="3" name="Content Placeholder 2">
            <a:extLst>
              <a:ext uri="{FF2B5EF4-FFF2-40B4-BE49-F238E27FC236}">
                <a16:creationId xmlns:a16="http://schemas.microsoft.com/office/drawing/2014/main" id="{A22FDD6E-BC7C-E6C8-1839-3EB4A0DD782D}"/>
              </a:ext>
            </a:extLst>
          </p:cNvPr>
          <p:cNvSpPr>
            <a:spLocks noGrp="1"/>
          </p:cNvSpPr>
          <p:nvPr>
            <p:ph idx="1"/>
          </p:nvPr>
        </p:nvSpPr>
        <p:spPr/>
        <p:txBody>
          <a:bodyPr/>
          <a:lstStyle/>
          <a:p>
            <a:r>
              <a:rPr lang="en-IN" dirty="0"/>
              <a:t>A time series is set of observation taken at specified times, usually at ‘equal intervals’</a:t>
            </a:r>
          </a:p>
          <a:p>
            <a:r>
              <a:rPr lang="en-IN" dirty="0"/>
              <a:t>Mathematically a time series is defined by the values Y1, Y2, …. of a variable Y at times t1, t2….. Thus, </a:t>
            </a:r>
          </a:p>
          <a:p>
            <a:pPr marL="0" indent="0">
              <a:buNone/>
            </a:pPr>
            <a:r>
              <a:rPr lang="en-IN" dirty="0"/>
              <a:t>     Y = F(t)</a:t>
            </a:r>
          </a:p>
        </p:txBody>
      </p:sp>
    </p:spTree>
    <p:extLst>
      <p:ext uri="{BB962C8B-B14F-4D97-AF65-F5344CB8AC3E}">
        <p14:creationId xmlns:p14="http://schemas.microsoft.com/office/powerpoint/2010/main" val="174461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093E-ECFC-C7DC-384F-A7FF139BF608}"/>
              </a:ext>
            </a:extLst>
          </p:cNvPr>
          <p:cNvSpPr>
            <a:spLocks noGrp="1"/>
          </p:cNvSpPr>
          <p:nvPr>
            <p:ph type="title"/>
          </p:nvPr>
        </p:nvSpPr>
        <p:spPr/>
        <p:txBody>
          <a:bodyPr/>
          <a:lstStyle/>
          <a:p>
            <a:r>
              <a:rPr lang="en-IN" dirty="0">
                <a:solidFill>
                  <a:schemeClr val="tx1"/>
                </a:solidFill>
              </a:rPr>
              <a:t>Component of time series</a:t>
            </a:r>
          </a:p>
        </p:txBody>
      </p:sp>
      <p:sp>
        <p:nvSpPr>
          <p:cNvPr id="3" name="Content Placeholder 2">
            <a:extLst>
              <a:ext uri="{FF2B5EF4-FFF2-40B4-BE49-F238E27FC236}">
                <a16:creationId xmlns:a16="http://schemas.microsoft.com/office/drawing/2014/main" id="{67D99385-C08C-1B33-C67E-DC6F24C24664}"/>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sz="2400" b="0" i="1" dirty="0">
                <a:effectLst/>
                <a:latin typeface="Georgia" panose="02040502050405020303" pitchFamily="18" charset="0"/>
              </a:rPr>
              <a:t>“Trend component (T)”</a:t>
            </a:r>
            <a:endParaRPr lang="en-IN" sz="2400" b="0" i="0" dirty="0">
              <a:effectLst/>
              <a:latin typeface="Georgia" panose="02040502050405020303" pitchFamily="18" charset="0"/>
            </a:endParaRPr>
          </a:p>
          <a:p>
            <a:pPr algn="l">
              <a:buFont typeface="Arial" panose="020B0604020202020204" pitchFamily="34" charset="0"/>
              <a:buChar char="•"/>
            </a:pPr>
            <a:r>
              <a:rPr lang="en-IN" sz="2400" b="0" i="1" dirty="0">
                <a:effectLst/>
                <a:latin typeface="Georgia" panose="02040502050405020303" pitchFamily="18" charset="0"/>
              </a:rPr>
              <a:t>“Cyclic component (C)”</a:t>
            </a:r>
            <a:endParaRPr lang="en-IN" sz="2400" b="0" i="0" dirty="0">
              <a:effectLst/>
              <a:latin typeface="Georgia" panose="02040502050405020303" pitchFamily="18" charset="0"/>
            </a:endParaRPr>
          </a:p>
          <a:p>
            <a:pPr algn="l">
              <a:buFont typeface="Arial" panose="020B0604020202020204" pitchFamily="34" charset="0"/>
              <a:buChar char="•"/>
            </a:pPr>
            <a:r>
              <a:rPr lang="en-IN" sz="2400" b="0" i="1" dirty="0">
                <a:effectLst/>
                <a:latin typeface="Georgia" panose="02040502050405020303" pitchFamily="18" charset="0"/>
              </a:rPr>
              <a:t>“Seasonal component (S)”</a:t>
            </a:r>
            <a:endParaRPr lang="en-IN" sz="2400" b="0" i="0" dirty="0">
              <a:effectLst/>
              <a:latin typeface="Georgia" panose="02040502050405020303" pitchFamily="18" charset="0"/>
            </a:endParaRPr>
          </a:p>
          <a:p>
            <a:pPr algn="l">
              <a:buFont typeface="Arial" panose="020B0604020202020204" pitchFamily="34" charset="0"/>
              <a:buChar char="•"/>
            </a:pPr>
            <a:r>
              <a:rPr lang="en-IN" sz="2400" b="0" i="1" dirty="0">
                <a:effectLst/>
                <a:latin typeface="Georgia" panose="02040502050405020303" pitchFamily="18" charset="0"/>
              </a:rPr>
              <a:t>“Irregular component (I)”</a:t>
            </a:r>
            <a:endParaRPr lang="en-IN" sz="2400" b="0" i="0" dirty="0">
              <a:effectLst/>
              <a:latin typeface="Georgia" panose="02040502050405020303" pitchFamily="18" charset="0"/>
            </a:endParaRPr>
          </a:p>
          <a:p>
            <a:endParaRPr lang="en-IN" dirty="0"/>
          </a:p>
          <a:p>
            <a:r>
              <a:rPr lang="fr-FR" b="0" i="0" u="none" strike="noStrike" dirty="0">
                <a:effectLst/>
                <a:latin typeface="MathJax_Main"/>
              </a:rPr>
              <a:t>Time séries ‘‘</a:t>
            </a:r>
            <a:r>
              <a:rPr lang="fr-FR" b="0" i="0" u="none" strike="noStrike" dirty="0">
                <a:effectLst/>
                <a:latin typeface="MathJax_Math-italic"/>
              </a:rPr>
              <a:t>Y</a:t>
            </a:r>
            <a:r>
              <a:rPr lang="fr-FR" b="0" i="0" u="none" strike="noStrike" dirty="0">
                <a:effectLst/>
                <a:latin typeface="MathJax_Main"/>
              </a:rPr>
              <a:t>(</a:t>
            </a:r>
            <a:r>
              <a:rPr lang="fr-FR" b="0" i="0" u="none" strike="noStrike" dirty="0">
                <a:effectLst/>
                <a:latin typeface="MathJax_Math-italic"/>
              </a:rPr>
              <a:t>t</a:t>
            </a:r>
            <a:r>
              <a:rPr lang="fr-FR" b="0" i="0" u="none" strike="noStrike" dirty="0">
                <a:effectLst/>
                <a:latin typeface="MathJax_Main"/>
              </a:rPr>
              <a:t>)=</a:t>
            </a:r>
            <a:r>
              <a:rPr lang="fr-FR" b="0" i="0" u="none" strike="noStrike" dirty="0">
                <a:effectLst/>
                <a:latin typeface="MathJax_Main-italic"/>
              </a:rPr>
              <a:t> ''T(t) + C(t) + S (t) + I(t) ''</a:t>
            </a:r>
            <a:endParaRPr lang="fr-FR" b="0" i="0" u="none" strike="noStrike" dirty="0">
              <a:effectLst/>
              <a:latin typeface="MathJax_Main"/>
            </a:endParaRPr>
          </a:p>
          <a:p>
            <a:r>
              <a:rPr lang="fr-FR" b="0" i="0" u="none" strike="noStrike" dirty="0">
                <a:effectLst/>
                <a:latin typeface="MathJax_Main"/>
              </a:rPr>
              <a:t>‘‘</a:t>
            </a:r>
            <a:r>
              <a:rPr lang="fr-FR" b="0" i="0" u="none" strike="noStrike" dirty="0">
                <a:effectLst/>
                <a:latin typeface="MathJax_Math-italic"/>
              </a:rPr>
              <a:t>Y</a:t>
            </a:r>
            <a:r>
              <a:rPr lang="fr-FR" b="0" i="0" u="none" strike="noStrike" dirty="0">
                <a:effectLst/>
                <a:latin typeface="MathJax_Main"/>
              </a:rPr>
              <a:t>(</a:t>
            </a:r>
            <a:r>
              <a:rPr lang="fr-FR" b="0" i="0" u="none" strike="noStrike" dirty="0">
                <a:effectLst/>
                <a:latin typeface="MathJax_Math-italic"/>
              </a:rPr>
              <a:t>t</a:t>
            </a:r>
            <a:r>
              <a:rPr lang="fr-FR" b="0" i="0" u="none" strike="noStrike" dirty="0">
                <a:effectLst/>
                <a:latin typeface="MathJax_Main"/>
              </a:rPr>
              <a:t>)=</a:t>
            </a:r>
            <a:r>
              <a:rPr lang="fr-FR" b="0" i="0" u="none" strike="noStrike" dirty="0">
                <a:effectLst/>
                <a:latin typeface="MathJax_Main-italic"/>
              </a:rPr>
              <a:t>T(t) x C(t) x S(t) x I(t)</a:t>
            </a:r>
            <a:br>
              <a:rPr lang="fr-FR" dirty="0"/>
            </a:br>
            <a:endParaRPr lang="en-IN" dirty="0"/>
          </a:p>
        </p:txBody>
      </p:sp>
    </p:spTree>
    <p:extLst>
      <p:ext uri="{BB962C8B-B14F-4D97-AF65-F5344CB8AC3E}">
        <p14:creationId xmlns:p14="http://schemas.microsoft.com/office/powerpoint/2010/main" val="185156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1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EEFF-A3D3-D9D6-BA14-59A88C282C07}"/>
              </a:ext>
            </a:extLst>
          </p:cNvPr>
          <p:cNvSpPr>
            <a:spLocks noGrp="1"/>
          </p:cNvSpPr>
          <p:nvPr>
            <p:ph type="title"/>
          </p:nvPr>
        </p:nvSpPr>
        <p:spPr/>
        <p:txBody>
          <a:bodyPr>
            <a:normAutofit fontScale="90000"/>
          </a:bodyPr>
          <a:lstStyle/>
          <a:p>
            <a:r>
              <a:rPr lang="en-US" dirty="0">
                <a:solidFill>
                  <a:schemeClr val="bg1"/>
                </a:solidFill>
              </a:rPr>
              <a:t>Statistical and mathematical methods to analyze the historical stock market data</a:t>
            </a:r>
            <a:endParaRPr lang="en-IN" dirty="0">
              <a:solidFill>
                <a:schemeClr val="bg1"/>
              </a:solidFill>
            </a:endParaRPr>
          </a:p>
        </p:txBody>
      </p:sp>
      <p:sp>
        <p:nvSpPr>
          <p:cNvPr id="3" name="Content Placeholder 2">
            <a:extLst>
              <a:ext uri="{FF2B5EF4-FFF2-40B4-BE49-F238E27FC236}">
                <a16:creationId xmlns:a16="http://schemas.microsoft.com/office/drawing/2014/main" id="{C2637B5E-9B16-C408-8A23-19AE6AD26043}"/>
              </a:ext>
            </a:extLst>
          </p:cNvPr>
          <p:cNvSpPr>
            <a:spLocks noGrp="1"/>
          </p:cNvSpPr>
          <p:nvPr>
            <p:ph idx="1"/>
          </p:nvPr>
        </p:nvSpPr>
        <p:spPr/>
        <p:txBody>
          <a:bodyPr>
            <a:normAutofit fontScale="85000" lnSpcReduction="20000"/>
          </a:bodyPr>
          <a:lstStyle/>
          <a:p>
            <a:r>
              <a:rPr lang="en-IN" dirty="0">
                <a:solidFill>
                  <a:schemeClr val="bg1"/>
                </a:solidFill>
              </a:rPr>
              <a:t>Moving Averages</a:t>
            </a:r>
          </a:p>
          <a:p>
            <a:r>
              <a:rPr lang="en-IN" dirty="0">
                <a:solidFill>
                  <a:schemeClr val="bg1"/>
                </a:solidFill>
              </a:rPr>
              <a:t>Relative Strength Index (RSI)</a:t>
            </a:r>
          </a:p>
          <a:p>
            <a:r>
              <a:rPr lang="en-IN" dirty="0">
                <a:solidFill>
                  <a:schemeClr val="bg1"/>
                </a:solidFill>
              </a:rPr>
              <a:t>Bollinger Bands</a:t>
            </a:r>
          </a:p>
          <a:p>
            <a:r>
              <a:rPr lang="en-US" dirty="0">
                <a:solidFill>
                  <a:schemeClr val="bg1"/>
                </a:solidFill>
              </a:rPr>
              <a:t>Autoregressive Integrated Moving Average (ARIMA) models</a:t>
            </a:r>
            <a:endParaRPr lang="en-IN" dirty="0">
              <a:solidFill>
                <a:schemeClr val="bg1"/>
              </a:solidFill>
            </a:endParaRPr>
          </a:p>
          <a:p>
            <a:r>
              <a:rPr lang="en-IN" dirty="0">
                <a:solidFill>
                  <a:schemeClr val="bg1"/>
                </a:solidFill>
              </a:rPr>
              <a:t>GARCH models</a:t>
            </a:r>
          </a:p>
          <a:p>
            <a:r>
              <a:rPr lang="en-IN" dirty="0">
                <a:solidFill>
                  <a:schemeClr val="bg1"/>
                </a:solidFill>
              </a:rPr>
              <a:t>Time series clustering</a:t>
            </a:r>
          </a:p>
          <a:p>
            <a:pPr marL="0" indent="0">
              <a:buNone/>
            </a:pPr>
            <a:endParaRPr lang="en-IN" dirty="0">
              <a:solidFill>
                <a:schemeClr val="bg1"/>
              </a:solidFill>
            </a:endParaRPr>
          </a:p>
          <a:p>
            <a:pPr marL="0" indent="0">
              <a:buNone/>
            </a:pPr>
            <a:r>
              <a:rPr lang="en-US" dirty="0">
                <a:solidFill>
                  <a:schemeClr val="bg1"/>
                </a:solidFill>
              </a:rPr>
              <a:t>Overall, stock market time series analysis can provide valuable insights into market trends and help investors make more informed investment decisions. </a:t>
            </a:r>
            <a:endParaRPr lang="en-IN" dirty="0">
              <a:solidFill>
                <a:schemeClr val="bg1"/>
              </a:solidFill>
            </a:endParaRPr>
          </a:p>
        </p:txBody>
      </p:sp>
    </p:spTree>
    <p:extLst>
      <p:ext uri="{BB962C8B-B14F-4D97-AF65-F5344CB8AC3E}">
        <p14:creationId xmlns:p14="http://schemas.microsoft.com/office/powerpoint/2010/main" val="33814742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168</TotalTime>
  <Words>879</Words>
  <Application>Microsoft Office PowerPoint</Application>
  <PresentationFormat>Widescreen</PresentationFormat>
  <Paragraphs>86</Paragraphs>
  <Slides>17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Calibri</vt:lpstr>
      <vt:lpstr>Cambria Math</vt:lpstr>
      <vt:lpstr>Georgia</vt:lpstr>
      <vt:lpstr>Libre Franklin</vt:lpstr>
      <vt:lpstr>MathJax_Main</vt:lpstr>
      <vt:lpstr>MathJax_Main-italic</vt:lpstr>
      <vt:lpstr>MathJax_Math-italic</vt:lpstr>
      <vt:lpstr>Roboto</vt:lpstr>
      <vt:lpstr>Rockwell</vt:lpstr>
      <vt:lpstr>source-serif-pro</vt:lpstr>
      <vt:lpstr>Times New Roman</vt:lpstr>
      <vt:lpstr>Gallery</vt:lpstr>
      <vt:lpstr>Prediction of Dow jones stock market using time series analysis in python</vt:lpstr>
      <vt:lpstr>PowerPoint Presentation</vt:lpstr>
      <vt:lpstr>Background</vt:lpstr>
      <vt:lpstr>Types of stock market: 1) Price-weighted index – Dow Jones 2) Market-cap weighted index - NASDAQ </vt:lpstr>
      <vt:lpstr>Type of Forecasting</vt:lpstr>
      <vt:lpstr>Time series</vt:lpstr>
      <vt:lpstr>Mathematical representation of Time Series</vt:lpstr>
      <vt:lpstr>Component of time series</vt:lpstr>
      <vt:lpstr>Statistical and mathematical methods to analyze the historical stock market data</vt:lpstr>
      <vt:lpstr>Methods:</vt:lpstr>
      <vt:lpstr>Dataset for our project</vt:lpstr>
      <vt:lpstr>Simple Linear regression</vt:lpstr>
      <vt:lpstr>Mathematical representation of Simple linear regression</vt:lpstr>
      <vt:lpstr>Stock Prediction using linear regression</vt:lpstr>
      <vt:lpstr>Limitation of linear regression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Predication of Dow jones stock market using time series analysis in python</dc:title>
  <dc:creator>DEEPAK RAJPUT</dc:creator>
  <cp:lastModifiedBy>DEEPAK RAJPUT</cp:lastModifiedBy>
  <cp:revision>1</cp:revision>
  <dcterms:created xsi:type="dcterms:W3CDTF">2023-02-22T19:53:50Z</dcterms:created>
  <dcterms:modified xsi:type="dcterms:W3CDTF">2023-04-26T15:57:08Z</dcterms:modified>
</cp:coreProperties>
</file>