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7"/>
  </p:notesMasterIdLst>
  <p:handoutMasterIdLst>
    <p:handoutMasterId r:id="rId8"/>
  </p:handoutMasterIdLst>
  <p:sldIdLst>
    <p:sldId id="256" r:id="rId3"/>
    <p:sldId id="372" r:id="rId4"/>
    <p:sldId id="380" r:id="rId5"/>
    <p:sldId id="385" r:id="rId6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DEC"/>
    <a:srgbClr val="FAE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624" autoAdjust="0"/>
  </p:normalViewPr>
  <p:slideViewPr>
    <p:cSldViewPr snapToGrid="0">
      <p:cViewPr varScale="1">
        <p:scale>
          <a:sx n="61" d="100"/>
          <a:sy n="61" d="100"/>
        </p:scale>
        <p:origin x="1776" y="17"/>
      </p:cViewPr>
      <p:guideLst>
        <p:guide orient="horz" pos="935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E67937DA-2395-4925-9412-28F4CA6516B0}" type="datetimeFigureOut">
              <a:rPr lang="ru-RU" smtClean="0"/>
              <a:pPr/>
              <a:t>01.12.2023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9A7E44E4-0163-432D-A4FE-08D4893835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3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74B79C30-F2D6-46F4-B4A7-56519020E977}" type="datetimeFigureOut">
              <a:rPr lang="ru-RU" smtClean="0"/>
              <a:pPr/>
              <a:t>01.12.2023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5" rIns="91428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834C7F72-66F4-4DF8-8F12-0DDB08EF24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0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1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6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9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1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0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0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15.07.2012</a:t>
            </a:r>
          </a:p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74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89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15.07.2012</a:t>
            </a:r>
          </a:p>
          <a:p>
            <a:r>
              <a:rPr lang="ru-RU" dirty="0" smtClean="0"/>
              <a:t> </a:t>
            </a:r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16.07.2012</a:t>
            </a:r>
          </a:p>
          <a:p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6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3267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16.07.2012</a:t>
            </a:r>
          </a:p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969456"/>
            <a:ext cx="8136904" cy="615993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sz="3200" b="1" cap="small" dirty="0" smtClean="0"/>
              <a:t>Классификация кошек и собак</a:t>
            </a:r>
            <a:endParaRPr lang="ru-RU" sz="3200" b="1" cap="small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013450" y="6249580"/>
            <a:ext cx="2807667" cy="42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Ноябрь 2023 г.</a:t>
            </a:r>
            <a:endPara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357047"/>
            <a:ext cx="4128471" cy="2747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4" y="2357046"/>
            <a:ext cx="4128473" cy="27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Оглавление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4213" y="277496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185932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518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Описание данных	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873" y="4257873"/>
            <a:ext cx="8356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характеристки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Д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анные содержат изображения кошек и собак. В тестовой директории содержится по 12,5 тыс. изображений каждого вида. Тестовые данные также содержат 12,5 тыс. картинок</a:t>
            </a:r>
            <a:endParaRPr lang="en-US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16" y="1037094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1. Характеристики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88732" y="1335304"/>
            <a:ext cx="291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26873" y="5430914"/>
            <a:ext cx="82359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задачи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изображений в </a:t>
            </a:r>
            <a:r>
              <a:rPr 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соответсвии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одним из классов (кошек/собак) с уровнем точности на уровне 0.3 и ниже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39688"/>
              </p:ext>
            </p:extLst>
          </p:nvPr>
        </p:nvGraphicFramePr>
        <p:xfrm>
          <a:off x="674360" y="1440841"/>
          <a:ext cx="293465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/>
                <a:gridCol w="1021080"/>
                <a:gridCol w="1140143"/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Directory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files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Cat.XXXXX.jpg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12 500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Dog.XXXXX.jpg</a:t>
                      </a:r>
                      <a:endParaRPr lang="ru-RU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12 500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XXXXX.jpg</a:t>
                      </a:r>
                      <a:endParaRPr lang="ru-RU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ru-RU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9" y="1410562"/>
            <a:ext cx="5171231" cy="245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501" y="1003271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Примеры изображений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3923928" y="1302133"/>
            <a:ext cx="4968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и результаты тестирования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56558" y="2690307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558" y="1458904"/>
            <a:ext cx="8100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За </a:t>
            </a:r>
            <a:r>
              <a:rPr lang="ru-RU" sz="1400" dirty="0"/>
              <a:t>основу взята нейронная сеть </a:t>
            </a:r>
            <a:r>
              <a:rPr lang="en-US" sz="1400" dirty="0" smtClean="0"/>
              <a:t>EfficientNetV2L. </a:t>
            </a:r>
            <a:r>
              <a:rPr lang="ru-RU" sz="1400" dirty="0" smtClean="0"/>
              <a:t>Зафиксированы все слои кроме последних 5</a:t>
            </a:r>
            <a:endParaRPr lang="ru-RU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полносвязный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слой </a:t>
            </a:r>
            <a:r>
              <a:rPr lang="ru-RU" sz="1400" dirty="0" smtClean="0"/>
              <a:t>с 1 выходом и функцией активации – </a:t>
            </a:r>
            <a:r>
              <a:rPr lang="ru-RU" sz="1400" dirty="0" err="1" smtClean="0"/>
              <a:t>сигмоида</a:t>
            </a:r>
            <a:r>
              <a:rPr lang="ru-RU" sz="1400" dirty="0" smtClean="0"/>
              <a:t>, который выполняет бинарную классификацию </a:t>
            </a:r>
            <a:endParaRPr lang="en-US" sz="1400" dirty="0" smtClean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В качестве функции потерь выбрана бинарная </a:t>
            </a:r>
            <a:r>
              <a:rPr lang="ru-RU" sz="1400" dirty="0" err="1" smtClean="0"/>
              <a:t>кросэнтропия</a:t>
            </a:r>
            <a:r>
              <a:rPr lang="ru-RU" sz="1400" dirty="0" smtClean="0"/>
              <a:t>, кол-во эпох обучения - 100</a:t>
            </a:r>
            <a:endParaRPr lang="en-US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558" y="1071546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характерстика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94" y="3769864"/>
            <a:ext cx="4359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dirty="0" smtClean="0"/>
              <a:t>Получено </a:t>
            </a:r>
            <a:r>
              <a:rPr lang="ru-RU" sz="1400" dirty="0" smtClean="0"/>
              <a:t>значение </a:t>
            </a:r>
            <a:r>
              <a:rPr lang="en-US" sz="1400" dirty="0" smtClean="0"/>
              <a:t>Public </a:t>
            </a:r>
            <a:r>
              <a:rPr lang="en-US" sz="1400" dirty="0" smtClean="0"/>
              <a:t>score </a:t>
            </a:r>
            <a:r>
              <a:rPr lang="ru-RU" sz="1400" dirty="0" smtClean="0"/>
              <a:t>= 0.3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806598" y="3081230"/>
            <a:ext cx="363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0299" y="7045258"/>
            <a:ext cx="82359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 классификацию изображений по 2ум типам с высокой точностью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5" t="6803" r="4399" b="815"/>
          <a:stretch/>
        </p:blipFill>
        <p:spPr>
          <a:xfrm>
            <a:off x="674360" y="3126702"/>
            <a:ext cx="3853683" cy="27022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6668" y="2745587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тестирования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09578" y="4655323"/>
            <a:ext cx="42275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 классификацию изображений по 2ум типам с высокой точностью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</TotalTime>
  <Words>199</Words>
  <Application>Microsoft Office PowerPoint</Application>
  <PresentationFormat>Экран (4:3)</PresentationFormat>
  <Paragraphs>51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Тема Office</vt:lpstr>
      <vt:lpstr>1_Тема Office</vt:lpstr>
      <vt:lpstr>Классификация кошек и собак</vt:lpstr>
      <vt:lpstr>Оглавление</vt:lpstr>
      <vt:lpstr>Описание данных </vt:lpstr>
      <vt:lpstr>Архитектура нейронной сети и результаты тестирования</vt:lpstr>
    </vt:vector>
  </TitlesOfParts>
  <Company>AUGUST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Перечень работ в рамках проекта «RailOptimizer»</dc:title>
  <dc:creator>Татьяна</dc:creator>
  <cp:lastModifiedBy>Руденко Дмитрий Сергеевич</cp:lastModifiedBy>
  <cp:revision>1618</cp:revision>
  <cp:lastPrinted>2017-06-19T16:10:01Z</cp:lastPrinted>
  <dcterms:created xsi:type="dcterms:W3CDTF">2012-07-15T09:27:56Z</dcterms:created>
  <dcterms:modified xsi:type="dcterms:W3CDTF">2023-12-01T07:09:21Z</dcterms:modified>
</cp:coreProperties>
</file>