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1528E-FBFE-4B44-853C-CF845D5DE377}" v="1" dt="2023-11-26T07:18:44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Tiwari" userId="20f5da7b08bbad26" providerId="LiveId" clId="{51C1528E-FBFE-4B44-853C-CF845D5DE377}"/>
    <pc:docChg chg="custSel modSld">
      <pc:chgData name="Rahul Tiwari" userId="20f5da7b08bbad26" providerId="LiveId" clId="{51C1528E-FBFE-4B44-853C-CF845D5DE377}" dt="2023-11-26T07:20:46.713" v="68" actId="207"/>
      <pc:docMkLst>
        <pc:docMk/>
      </pc:docMkLst>
      <pc:sldChg chg="addSp modSp mod">
        <pc:chgData name="Rahul Tiwari" userId="20f5da7b08bbad26" providerId="LiveId" clId="{51C1528E-FBFE-4B44-853C-CF845D5DE377}" dt="2023-11-26T07:20:46.713" v="68" actId="207"/>
        <pc:sldMkLst>
          <pc:docMk/>
          <pc:sldMk cId="1307595117" sldId="256"/>
        </pc:sldMkLst>
        <pc:spChg chg="add mod">
          <ac:chgData name="Rahul Tiwari" userId="20f5da7b08bbad26" providerId="LiveId" clId="{51C1528E-FBFE-4B44-853C-CF845D5DE377}" dt="2023-11-26T07:19:54.630" v="53" actId="20577"/>
          <ac:spMkLst>
            <pc:docMk/>
            <pc:sldMk cId="1307595117" sldId="256"/>
            <ac:spMk id="2" creationId="{EC303D51-D681-4F4E-FA04-4418A2B6202B}"/>
          </ac:spMkLst>
        </pc:spChg>
        <pc:spChg chg="add mod">
          <ac:chgData name="Rahul Tiwari" userId="20f5da7b08bbad26" providerId="LiveId" clId="{51C1528E-FBFE-4B44-853C-CF845D5DE377}" dt="2023-11-26T07:20:46.713" v="68" actId="207"/>
          <ac:spMkLst>
            <pc:docMk/>
            <pc:sldMk cId="1307595117" sldId="256"/>
            <ac:spMk id="3" creationId="{3C2F08B9-08ED-741C-C531-9BB2CC6AE53D}"/>
          </ac:spMkLst>
        </pc:spChg>
        <pc:spChg chg="mod">
          <ac:chgData name="Rahul Tiwari" userId="20f5da7b08bbad26" providerId="LiveId" clId="{51C1528E-FBFE-4B44-853C-CF845D5DE377}" dt="2023-11-26T07:18:39.717" v="0" actId="14100"/>
          <ac:spMkLst>
            <pc:docMk/>
            <pc:sldMk cId="1307595117" sldId="256"/>
            <ac:spMk id="4" creationId="{313A6304-4A43-264A-05C4-7468A7055738}"/>
          </ac:spMkLst>
        </pc:spChg>
        <pc:spChg chg="mod">
          <ac:chgData name="Rahul Tiwari" userId="20f5da7b08bbad26" providerId="LiveId" clId="{51C1528E-FBFE-4B44-853C-CF845D5DE377}" dt="2023-11-26T07:19:02.358" v="3" actId="1076"/>
          <ac:spMkLst>
            <pc:docMk/>
            <pc:sldMk cId="1307595117" sldId="256"/>
            <ac:spMk id="33" creationId="{17CD01F5-3724-EDA4-CC0E-33B4AE2C49D9}"/>
          </ac:spMkLst>
        </pc:spChg>
        <pc:spChg chg="mod">
          <ac:chgData name="Rahul Tiwari" userId="20f5da7b08bbad26" providerId="LiveId" clId="{51C1528E-FBFE-4B44-853C-CF845D5DE377}" dt="2023-11-26T07:19:10.627" v="5" actId="1076"/>
          <ac:spMkLst>
            <pc:docMk/>
            <pc:sldMk cId="1307595117" sldId="256"/>
            <ac:spMk id="36" creationId="{743DD953-43C0-E3B1-D244-D0B8FDEF1D7B}"/>
          </ac:spMkLst>
        </pc:spChg>
        <pc:spChg chg="mod">
          <ac:chgData name="Rahul Tiwari" userId="20f5da7b08bbad26" providerId="LiveId" clId="{51C1528E-FBFE-4B44-853C-CF845D5DE377}" dt="2023-11-26T07:19:08.210" v="4" actId="1076"/>
          <ac:spMkLst>
            <pc:docMk/>
            <pc:sldMk cId="1307595117" sldId="256"/>
            <ac:spMk id="37" creationId="{BA476F54-9B76-3861-F9D5-BB91611AD5BE}"/>
          </ac:spMkLst>
        </pc:spChg>
        <pc:spChg chg="mod">
          <ac:chgData name="Rahul Tiwari" userId="20f5da7b08bbad26" providerId="LiveId" clId="{51C1528E-FBFE-4B44-853C-CF845D5DE377}" dt="2023-11-26T07:19:15.169" v="6" actId="1076"/>
          <ac:spMkLst>
            <pc:docMk/>
            <pc:sldMk cId="1307595117" sldId="256"/>
            <ac:spMk id="39" creationId="{08D433AD-6367-5FE7-F0C8-50749DF18747}"/>
          </ac:spMkLst>
        </pc:spChg>
        <pc:spChg chg="mod">
          <ac:chgData name="Rahul Tiwari" userId="20f5da7b08bbad26" providerId="LiveId" clId="{51C1528E-FBFE-4B44-853C-CF845D5DE377}" dt="2023-11-26T07:19:29.767" v="8" actId="1076"/>
          <ac:spMkLst>
            <pc:docMk/>
            <pc:sldMk cId="1307595117" sldId="256"/>
            <ac:spMk id="41" creationId="{98C67E26-875E-BAC9-3F4F-D76C180A251E}"/>
          </ac:spMkLst>
        </pc:spChg>
        <pc:spChg chg="mod">
          <ac:chgData name="Rahul Tiwari" userId="20f5da7b08bbad26" providerId="LiveId" clId="{51C1528E-FBFE-4B44-853C-CF845D5DE377}" dt="2023-11-26T07:19:26.074" v="7" actId="1076"/>
          <ac:spMkLst>
            <pc:docMk/>
            <pc:sldMk cId="1307595117" sldId="256"/>
            <ac:spMk id="42" creationId="{9C1D2FF4-7CAE-00BC-E692-BA0B919E3241}"/>
          </ac:spMkLst>
        </pc:spChg>
        <pc:spChg chg="mod">
          <ac:chgData name="Rahul Tiwari" userId="20f5da7b08bbad26" providerId="LiveId" clId="{51C1528E-FBFE-4B44-853C-CF845D5DE377}" dt="2023-11-26T07:19:26.074" v="7" actId="1076"/>
          <ac:spMkLst>
            <pc:docMk/>
            <pc:sldMk cId="1307595117" sldId="256"/>
            <ac:spMk id="43" creationId="{41D9B410-8245-3536-B4A8-3EFCF65E9287}"/>
          </ac:spMkLst>
        </pc:spChg>
        <pc:spChg chg="mod">
          <ac:chgData name="Rahul Tiwari" userId="20f5da7b08bbad26" providerId="LiveId" clId="{51C1528E-FBFE-4B44-853C-CF845D5DE377}" dt="2023-11-26T07:19:26.074" v="7" actId="1076"/>
          <ac:spMkLst>
            <pc:docMk/>
            <pc:sldMk cId="1307595117" sldId="256"/>
            <ac:spMk id="44" creationId="{3D309198-0314-E9CE-F328-B310F5149232}"/>
          </ac:spMkLst>
        </pc:spChg>
        <pc:spChg chg="mod">
          <ac:chgData name="Rahul Tiwari" userId="20f5da7b08bbad26" providerId="LiveId" clId="{51C1528E-FBFE-4B44-853C-CF845D5DE377}" dt="2023-11-26T07:19:26.074" v="7" actId="1076"/>
          <ac:spMkLst>
            <pc:docMk/>
            <pc:sldMk cId="1307595117" sldId="256"/>
            <ac:spMk id="45" creationId="{3629F33E-F1CB-FFE5-209B-CB7EA949E0E3}"/>
          </ac:spMkLst>
        </pc:spChg>
        <pc:spChg chg="mod">
          <ac:chgData name="Rahul Tiwari" userId="20f5da7b08bbad26" providerId="LiveId" clId="{51C1528E-FBFE-4B44-853C-CF845D5DE377}" dt="2023-11-26T07:19:26.074" v="7" actId="1076"/>
          <ac:spMkLst>
            <pc:docMk/>
            <pc:sldMk cId="1307595117" sldId="256"/>
            <ac:spMk id="46" creationId="{24C1D529-1DC9-A7E0-1B10-B8F4E9D4190F}"/>
          </ac:spMkLst>
        </pc:spChg>
        <pc:spChg chg="mod">
          <ac:chgData name="Rahul Tiwari" userId="20f5da7b08bbad26" providerId="LiveId" clId="{51C1528E-FBFE-4B44-853C-CF845D5DE377}" dt="2023-11-26T07:19:26.074" v="7" actId="1076"/>
          <ac:spMkLst>
            <pc:docMk/>
            <pc:sldMk cId="1307595117" sldId="256"/>
            <ac:spMk id="47" creationId="{912B2670-32E4-B383-7321-2C3F608622FF}"/>
          </ac:spMkLst>
        </pc:spChg>
        <pc:spChg chg="mod">
          <ac:chgData name="Rahul Tiwari" userId="20f5da7b08bbad26" providerId="LiveId" clId="{51C1528E-FBFE-4B44-853C-CF845D5DE377}" dt="2023-11-26T07:19:26.074" v="7" actId="1076"/>
          <ac:spMkLst>
            <pc:docMk/>
            <pc:sldMk cId="1307595117" sldId="256"/>
            <ac:spMk id="48" creationId="{6E6D88FF-63F3-B4E9-6A58-28E83EB25085}"/>
          </ac:spMkLst>
        </pc:spChg>
        <pc:picChg chg="mod">
          <ac:chgData name="Rahul Tiwari" userId="20f5da7b08bbad26" providerId="LiveId" clId="{51C1528E-FBFE-4B44-853C-CF845D5DE377}" dt="2023-11-26T07:19:35.589" v="9" actId="1076"/>
          <ac:picMkLst>
            <pc:docMk/>
            <pc:sldMk cId="1307595117" sldId="256"/>
            <ac:picMk id="40" creationId="{33035E05-F838-2CBC-90FA-91E22A9731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0316-4FE7-B4C9-8F5E-400AF737D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0685A-D1CE-062B-1824-C89C6058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94162-1EBD-3C44-F46F-08C60A47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86C90-5623-0FD8-33AA-894EBB2D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6B00-D221-9C48-1655-A8E4D470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01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2FFB-A4B6-41AE-596C-F967A0FA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428E-E93B-CA6D-23D1-A65F1A737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684E5-BEFC-474C-6ABB-F1D0A8C8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E2EDD-29C4-96FA-F100-8738B933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83AD8-51F1-C2D4-1D4D-7254BA28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10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EB0B0-D382-509F-C42D-7300CAA84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FDA5E-23C9-98ED-0550-4F65E5799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1175-F1FD-7CB1-CE2D-F5C4714F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935F7-7EF9-50A7-833B-0B0611AA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268EB-7A58-8569-07AF-006ED7FC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77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4767-7D43-6C16-477E-1E8001E0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812A-6F21-1C53-18BD-D41B23F3D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4BC18-2E02-0D19-8093-0438D724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9687-6C5B-9033-93A6-21C6E3FA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FBCAD-BE75-645A-EB2A-E9747A1F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9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9088-8978-DDBC-2E54-0EC64F2F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DD0FE-0C36-6D36-90DA-2E1C5040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648DF-2AC6-0D89-9CC9-054CD3E3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8751D-3433-04C1-7B79-599FF8CF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C988-027F-E0EE-109D-D4ACF2E0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18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AA9F-C0DD-832D-E5A3-42A0AD4E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5B13-9212-056A-A530-3F5774B24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3DAD0-6D9B-CEC1-C7D6-697E3D41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3B2E9-4336-27A3-DB15-1B114FE2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59662-5DCA-471E-E784-960AB2D8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ABC6B-E5A5-D8F5-7BEE-F2F56986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1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B943-D236-9C9F-F0CA-00135690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45B82-2D6F-74EA-947A-0985EBFB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124DA-E817-68E9-4CE8-B2D3B31C5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C7DF5-39FC-A84D-2713-34232683C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803C8-8792-0879-A7D9-42337FF72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7BB6F-D391-9931-18D2-964479F4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0ED6-9592-946E-5519-5B377BAF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C83A2-B81C-1B2B-2830-852A4F3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80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5CAF-13B9-1632-E997-FF14F62F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9D488-804E-3618-B27E-E63F5C00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B161E-3298-85B0-FDD2-76C316B4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740BA-3350-CB55-DD21-188A4D11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7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88761-D7BB-DEB5-7BF5-48A22C12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0C540-C5E5-4A14-D138-F6E85316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08B02-1C3F-203D-243B-F1B8B836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5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5B1C-6474-6778-43DA-E639A969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488E-6ED1-29B9-BC49-DCF8EE15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D45CD-939D-01F9-C795-937FF67EF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3B1B6-22AC-CC9A-4103-4B6A86EA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62013-A5B2-B794-FA0F-7CF31583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C0DC6-03C1-0DBE-8818-2D37E366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06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E3F1-4B95-3591-BF80-623E646B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EE3C2-96EE-3909-4338-C544080E5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61679-FB21-9E2C-C09E-334073174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9910C-0FDB-A673-50CB-9216C35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AAAF4-B513-7F17-3131-9FF0D15C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91A2-6DA0-EDDA-8DA5-AD4B162F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97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CBB65-6381-3B79-9165-EFE05485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DB16B-B208-DD8B-B8E5-02479664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55A4D-1C2E-4951-C3F7-C92B20048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A362A-24C9-443C-91B2-D46C16A33949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A9D6-BF79-6EAE-0990-A56918186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0C04-42ED-940C-401D-4384DF37C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88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75AD54-0AF0-6C2C-B497-DA5213A71611}"/>
              </a:ext>
            </a:extLst>
          </p:cNvPr>
          <p:cNvSpPr/>
          <p:nvPr/>
        </p:nvSpPr>
        <p:spPr>
          <a:xfrm>
            <a:off x="169653" y="344977"/>
            <a:ext cx="1141562" cy="6342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ODS/POS</a:t>
            </a:r>
          </a:p>
          <a:p>
            <a:pPr algn="ctr"/>
            <a:r>
              <a:rPr lang="en-US" sz="1600" dirty="0"/>
              <a:t>CSV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A6304-4A43-264A-05C4-7468A7055738}"/>
              </a:ext>
            </a:extLst>
          </p:cNvPr>
          <p:cNvSpPr/>
          <p:nvPr/>
        </p:nvSpPr>
        <p:spPr>
          <a:xfrm>
            <a:off x="1943818" y="344977"/>
            <a:ext cx="9972137" cy="6342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D3B5D62-7D55-4131-8516-85308AF35351}"/>
              </a:ext>
            </a:extLst>
          </p:cNvPr>
          <p:cNvSpPr/>
          <p:nvPr/>
        </p:nvSpPr>
        <p:spPr>
          <a:xfrm>
            <a:off x="276045" y="841162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55487CC-78DB-D478-5E57-43F67409C038}"/>
              </a:ext>
            </a:extLst>
          </p:cNvPr>
          <p:cNvSpPr/>
          <p:nvPr/>
        </p:nvSpPr>
        <p:spPr>
          <a:xfrm>
            <a:off x="276045" y="1631916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</a:t>
            </a:r>
            <a:endParaRPr lang="en-IN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A24AA57-D98A-0543-9F51-81C3AD54EBDA}"/>
              </a:ext>
            </a:extLst>
          </p:cNvPr>
          <p:cNvSpPr/>
          <p:nvPr/>
        </p:nvSpPr>
        <p:spPr>
          <a:xfrm>
            <a:off x="276045" y="242267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</a:t>
            </a:r>
            <a:endParaRPr lang="en-IN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33876538-1D41-5EE3-B67C-C6E6F5711DF4}"/>
              </a:ext>
            </a:extLst>
          </p:cNvPr>
          <p:cNvSpPr/>
          <p:nvPr/>
        </p:nvSpPr>
        <p:spPr>
          <a:xfrm>
            <a:off x="276045" y="3210035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</a:t>
            </a:r>
            <a:endParaRPr lang="en-IN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F8F6A4A2-83FE-A7CC-CC9D-19FCADBE6990}"/>
              </a:ext>
            </a:extLst>
          </p:cNvPr>
          <p:cNvSpPr/>
          <p:nvPr/>
        </p:nvSpPr>
        <p:spPr>
          <a:xfrm>
            <a:off x="276045" y="4000789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</a:t>
            </a:r>
            <a:endParaRPr lang="en-IN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D31D9804-393A-FE36-C937-C0B3D80B3491}"/>
              </a:ext>
            </a:extLst>
          </p:cNvPr>
          <p:cNvSpPr/>
          <p:nvPr/>
        </p:nvSpPr>
        <p:spPr>
          <a:xfrm>
            <a:off x="276045" y="4791543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  <a:endParaRPr lang="en-IN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B1E08B7D-2347-2696-D542-4533CA0A312B}"/>
              </a:ext>
            </a:extLst>
          </p:cNvPr>
          <p:cNvSpPr/>
          <p:nvPr/>
        </p:nvSpPr>
        <p:spPr>
          <a:xfrm>
            <a:off x="276045" y="5582297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JOBH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691BDE-9C3F-BCE1-274F-E02C92CD1A3C}"/>
              </a:ext>
            </a:extLst>
          </p:cNvPr>
          <p:cNvSpPr/>
          <p:nvPr/>
        </p:nvSpPr>
        <p:spPr>
          <a:xfrm>
            <a:off x="2027207" y="383961"/>
            <a:ext cx="1500997" cy="6241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STG LAYER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77B6F1E-B330-2789-6C3B-81C95211AFCB}"/>
              </a:ext>
            </a:extLst>
          </p:cNvPr>
          <p:cNvSpPr/>
          <p:nvPr/>
        </p:nvSpPr>
        <p:spPr>
          <a:xfrm>
            <a:off x="1242205" y="3274043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TPREP</a:t>
            </a:r>
            <a:endParaRPr lang="en-IN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9939A225-9FD3-C8DD-CD5B-0F08C307EFD1}"/>
              </a:ext>
            </a:extLst>
          </p:cNvPr>
          <p:cNvSpPr/>
          <p:nvPr/>
        </p:nvSpPr>
        <p:spPr>
          <a:xfrm>
            <a:off x="2304002" y="841162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A51A0F3A-191C-555C-EA26-0CC791F85E43}"/>
              </a:ext>
            </a:extLst>
          </p:cNvPr>
          <p:cNvSpPr/>
          <p:nvPr/>
        </p:nvSpPr>
        <p:spPr>
          <a:xfrm>
            <a:off x="2304002" y="1631916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</a:t>
            </a:r>
            <a:endParaRPr lang="en-IN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745AF67E-D802-256C-3264-3126981E5052}"/>
              </a:ext>
            </a:extLst>
          </p:cNvPr>
          <p:cNvSpPr/>
          <p:nvPr/>
        </p:nvSpPr>
        <p:spPr>
          <a:xfrm>
            <a:off x="2304002" y="2422670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</a:t>
            </a:r>
            <a:endParaRPr lang="en-IN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9C6F22B7-4394-ED32-A354-C97E2011B1AD}"/>
              </a:ext>
            </a:extLst>
          </p:cNvPr>
          <p:cNvSpPr/>
          <p:nvPr/>
        </p:nvSpPr>
        <p:spPr>
          <a:xfrm>
            <a:off x="2304002" y="3210035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</a:t>
            </a:r>
            <a:endParaRPr lang="en-IN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0ACA1209-3B60-8362-3EB3-D9EDE82AA9C9}"/>
              </a:ext>
            </a:extLst>
          </p:cNvPr>
          <p:cNvSpPr/>
          <p:nvPr/>
        </p:nvSpPr>
        <p:spPr>
          <a:xfrm>
            <a:off x="2304002" y="4000789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</a:t>
            </a:r>
            <a:endParaRPr lang="en-IN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6634945B-4288-E038-6B0F-4C8BAA01B271}"/>
              </a:ext>
            </a:extLst>
          </p:cNvPr>
          <p:cNvSpPr/>
          <p:nvPr/>
        </p:nvSpPr>
        <p:spPr>
          <a:xfrm>
            <a:off x="2304002" y="4791543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  <a:endParaRPr lang="en-IN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F47FBE4D-3002-BECE-A154-2416BD2DC3A2}"/>
              </a:ext>
            </a:extLst>
          </p:cNvPr>
          <p:cNvSpPr/>
          <p:nvPr/>
        </p:nvSpPr>
        <p:spPr>
          <a:xfrm>
            <a:off x="2304002" y="5582297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JOBH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4ACF8-9351-0E68-32B3-5B8A5085ED12}"/>
              </a:ext>
            </a:extLst>
          </p:cNvPr>
          <p:cNvSpPr/>
          <p:nvPr/>
        </p:nvSpPr>
        <p:spPr>
          <a:xfrm>
            <a:off x="4160807" y="383960"/>
            <a:ext cx="1500997" cy="6241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 HOP1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5BE7F290-92DA-E703-050D-47986AD531EE}"/>
              </a:ext>
            </a:extLst>
          </p:cNvPr>
          <p:cNvSpPr/>
          <p:nvPr/>
        </p:nvSpPr>
        <p:spPr>
          <a:xfrm>
            <a:off x="4444040" y="846784"/>
            <a:ext cx="914400" cy="612648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6B3389-2469-7BF8-6323-BB11ACFEC2AA}"/>
              </a:ext>
            </a:extLst>
          </p:cNvPr>
          <p:cNvSpPr txBox="1"/>
          <p:nvPr/>
        </p:nvSpPr>
        <p:spPr>
          <a:xfrm>
            <a:off x="4226662" y="1453810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Email with domain</a:t>
            </a:r>
          </a:p>
          <a:p>
            <a:pPr algn="ctr"/>
            <a:r>
              <a:rPr lang="en-US" sz="1000" dirty="0"/>
              <a:t>Commission as 0 if null</a:t>
            </a:r>
            <a:endParaRPr lang="en-IN" sz="1000" dirty="0"/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314F2FB6-63F2-7D56-0C5D-DC00B73B738A}"/>
              </a:ext>
            </a:extLst>
          </p:cNvPr>
          <p:cNvSpPr/>
          <p:nvPr/>
        </p:nvSpPr>
        <p:spPr>
          <a:xfrm>
            <a:off x="4444040" y="1961888"/>
            <a:ext cx="914400" cy="612648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2F556D-4856-E628-69F9-D1A457B403CA}"/>
              </a:ext>
            </a:extLst>
          </p:cNvPr>
          <p:cNvSpPr txBox="1"/>
          <p:nvPr/>
        </p:nvSpPr>
        <p:spPr>
          <a:xfrm>
            <a:off x="4063156" y="2613519"/>
            <a:ext cx="1696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Inserted a record for bench </a:t>
            </a:r>
          </a:p>
          <a:p>
            <a:pPr algn="ctr"/>
            <a:r>
              <a:rPr lang="en-US" sz="1000" dirty="0"/>
              <a:t>&amp; </a:t>
            </a:r>
          </a:p>
          <a:p>
            <a:pPr algn="ctr"/>
            <a:r>
              <a:rPr lang="en-US" sz="1000" dirty="0"/>
              <a:t>made all the null manager id </a:t>
            </a:r>
          </a:p>
          <a:p>
            <a:pPr algn="ctr"/>
            <a:r>
              <a:rPr lang="en-US" sz="1000" dirty="0"/>
              <a:t>as 100</a:t>
            </a:r>
            <a:endParaRPr lang="en-IN" sz="1000" dirty="0"/>
          </a:p>
        </p:txBody>
      </p:sp>
      <p:pic>
        <p:nvPicPr>
          <p:cNvPr id="29" name="Picture 28" descr="A group of gears with arrows&#10;&#10;Description automatically generated">
            <a:extLst>
              <a:ext uri="{FF2B5EF4-FFF2-40B4-BE49-F238E27FC236}">
                <a16:creationId xmlns:a16="http://schemas.microsoft.com/office/drawing/2014/main" id="{7EBC481A-02C4-B8B7-C154-2156845A2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24" y="3274043"/>
            <a:ext cx="596355" cy="59635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E84C83D-3858-1E99-1961-502B434E8EEB}"/>
              </a:ext>
            </a:extLst>
          </p:cNvPr>
          <p:cNvSpPr txBox="1"/>
          <p:nvPr/>
        </p:nvSpPr>
        <p:spPr>
          <a:xfrm>
            <a:off x="3316053" y="3820241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Stored Procedure</a:t>
            </a:r>
            <a:endParaRPr lang="en-IN" sz="1000" dirty="0"/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6A3DAF97-7FB0-C1A2-C031-7CF0A47991BE}"/>
              </a:ext>
            </a:extLst>
          </p:cNvPr>
          <p:cNvSpPr/>
          <p:nvPr/>
        </p:nvSpPr>
        <p:spPr>
          <a:xfrm>
            <a:off x="4442720" y="3420243"/>
            <a:ext cx="914400" cy="612648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87A8B8-2777-7375-7FDA-C708314D6DFF}"/>
              </a:ext>
            </a:extLst>
          </p:cNvPr>
          <p:cNvSpPr txBox="1"/>
          <p:nvPr/>
        </p:nvSpPr>
        <p:spPr>
          <a:xfrm>
            <a:off x="4213488" y="4045450"/>
            <a:ext cx="13981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Updated certain states </a:t>
            </a:r>
          </a:p>
          <a:p>
            <a:pPr algn="ctr"/>
            <a:r>
              <a:rPr lang="en-US" sz="1000" dirty="0"/>
              <a:t>&amp; </a:t>
            </a:r>
          </a:p>
          <a:p>
            <a:pPr algn="ctr"/>
            <a:r>
              <a:rPr lang="en-US" sz="1000" dirty="0"/>
              <a:t>cities as per the BRD</a:t>
            </a:r>
            <a:endParaRPr lang="en-IN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CD01F5-3724-EDA4-CC0E-33B4AE2C49D9}"/>
              </a:ext>
            </a:extLst>
          </p:cNvPr>
          <p:cNvSpPr/>
          <p:nvPr/>
        </p:nvSpPr>
        <p:spPr>
          <a:xfrm>
            <a:off x="6047240" y="395794"/>
            <a:ext cx="1500997" cy="6241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 HOP2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34" name="Picture 33" descr="A group of gears with arrows&#10;&#10;Description automatically generated">
            <a:extLst>
              <a:ext uri="{FF2B5EF4-FFF2-40B4-BE49-F238E27FC236}">
                <a16:creationId xmlns:a16="http://schemas.microsoft.com/office/drawing/2014/main" id="{C26364CE-3ED3-8524-3149-A36904505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497" y="3274043"/>
            <a:ext cx="596355" cy="59635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E1DA0EE-88B2-CC7C-BDB7-816C6DFA32F5}"/>
              </a:ext>
            </a:extLst>
          </p:cNvPr>
          <p:cNvSpPr txBox="1"/>
          <p:nvPr/>
        </p:nvSpPr>
        <p:spPr>
          <a:xfrm>
            <a:off x="5547726" y="3820241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Stored Procedure</a:t>
            </a:r>
            <a:endParaRPr lang="en-IN" sz="1000" dirty="0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743DD953-43C0-E3B1-D244-D0B8FDEF1D7B}"/>
              </a:ext>
            </a:extLst>
          </p:cNvPr>
          <p:cNvSpPr/>
          <p:nvPr/>
        </p:nvSpPr>
        <p:spPr>
          <a:xfrm>
            <a:off x="6294407" y="944982"/>
            <a:ext cx="914400" cy="61264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476F54-9B76-3861-F9D5-BB91611AD5BE}"/>
              </a:ext>
            </a:extLst>
          </p:cNvPr>
          <p:cNvSpPr txBox="1"/>
          <p:nvPr/>
        </p:nvSpPr>
        <p:spPr>
          <a:xfrm>
            <a:off x="6029992" y="1653865"/>
            <a:ext cx="15728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Concatenate the </a:t>
            </a:r>
          </a:p>
          <a:p>
            <a:pPr algn="ctr"/>
            <a:r>
              <a:rPr lang="en-US" sz="1000" dirty="0"/>
              <a:t>first name</a:t>
            </a:r>
          </a:p>
          <a:p>
            <a:pPr algn="ctr"/>
            <a:r>
              <a:rPr lang="en-US" sz="1000" dirty="0"/>
              <a:t>&amp;</a:t>
            </a:r>
          </a:p>
          <a:p>
            <a:pPr algn="ctr"/>
            <a:r>
              <a:rPr lang="en-US" sz="1000" dirty="0"/>
              <a:t> the last name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Create the monthly salary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Create the Salary Category</a:t>
            </a:r>
            <a:endParaRPr lang="en-IN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D433AD-6367-5FE7-F0C8-50749DF18747}"/>
              </a:ext>
            </a:extLst>
          </p:cNvPr>
          <p:cNvSpPr/>
          <p:nvPr/>
        </p:nvSpPr>
        <p:spPr>
          <a:xfrm>
            <a:off x="7919376" y="383597"/>
            <a:ext cx="1500997" cy="6241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LAYER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40" name="Picture 39" descr="A group of gears with arrows&#10;&#10;Description automatically generated">
            <a:extLst>
              <a:ext uri="{FF2B5EF4-FFF2-40B4-BE49-F238E27FC236}">
                <a16:creationId xmlns:a16="http://schemas.microsoft.com/office/drawing/2014/main" id="{33035E05-F838-2CBC-90FA-91E22A973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04" y="3291774"/>
            <a:ext cx="596355" cy="5963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8C67E26-875E-BAC9-3F4F-D76C180A251E}"/>
              </a:ext>
            </a:extLst>
          </p:cNvPr>
          <p:cNvSpPr txBox="1"/>
          <p:nvPr/>
        </p:nvSpPr>
        <p:spPr>
          <a:xfrm>
            <a:off x="7208807" y="3841328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Stored Procedure</a:t>
            </a:r>
            <a:endParaRPr lang="en-IN" sz="1000" dirty="0"/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8626654F-A799-EC75-5292-9EF9E105C9F8}"/>
              </a:ext>
            </a:extLst>
          </p:cNvPr>
          <p:cNvSpPr/>
          <p:nvPr/>
        </p:nvSpPr>
        <p:spPr>
          <a:xfrm>
            <a:off x="3141709" y="6194945"/>
            <a:ext cx="5990416" cy="39656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</a:t>
            </a:r>
            <a:endParaRPr lang="en-IN" dirty="0"/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9C1D2FF4-7CAE-00BC-E692-BA0B919E3241}"/>
              </a:ext>
            </a:extLst>
          </p:cNvPr>
          <p:cNvSpPr/>
          <p:nvPr/>
        </p:nvSpPr>
        <p:spPr>
          <a:xfrm>
            <a:off x="8191224" y="867831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41D9B410-8245-3536-B4A8-3EFCF65E9287}"/>
              </a:ext>
            </a:extLst>
          </p:cNvPr>
          <p:cNvSpPr/>
          <p:nvPr/>
        </p:nvSpPr>
        <p:spPr>
          <a:xfrm>
            <a:off x="8191224" y="1658585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</a:t>
            </a:r>
            <a:endParaRPr lang="en-IN" dirty="0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3D309198-0314-E9CE-F328-B310F5149232}"/>
              </a:ext>
            </a:extLst>
          </p:cNvPr>
          <p:cNvSpPr/>
          <p:nvPr/>
        </p:nvSpPr>
        <p:spPr>
          <a:xfrm>
            <a:off x="8191224" y="2449339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</a:t>
            </a:r>
            <a:endParaRPr lang="en-IN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3629F33E-F1CB-FFE5-209B-CB7EA949E0E3}"/>
              </a:ext>
            </a:extLst>
          </p:cNvPr>
          <p:cNvSpPr/>
          <p:nvPr/>
        </p:nvSpPr>
        <p:spPr>
          <a:xfrm>
            <a:off x="8191224" y="3236704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</a:t>
            </a:r>
            <a:endParaRPr lang="en-IN" dirty="0"/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24C1D529-1DC9-A7E0-1B10-B8F4E9D4190F}"/>
              </a:ext>
            </a:extLst>
          </p:cNvPr>
          <p:cNvSpPr/>
          <p:nvPr/>
        </p:nvSpPr>
        <p:spPr>
          <a:xfrm>
            <a:off x="8191224" y="4027458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</a:t>
            </a:r>
            <a:endParaRPr lang="en-IN" dirty="0"/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912B2670-32E4-B383-7321-2C3F608622FF}"/>
              </a:ext>
            </a:extLst>
          </p:cNvPr>
          <p:cNvSpPr/>
          <p:nvPr/>
        </p:nvSpPr>
        <p:spPr>
          <a:xfrm>
            <a:off x="8191224" y="4818212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  <a:endParaRPr lang="en-IN" dirty="0"/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6E6D88FF-63F3-B4E9-6A58-28E83EB25085}"/>
              </a:ext>
            </a:extLst>
          </p:cNvPr>
          <p:cNvSpPr/>
          <p:nvPr/>
        </p:nvSpPr>
        <p:spPr>
          <a:xfrm>
            <a:off x="8191224" y="5608966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JOBH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03D51-D681-4F4E-FA04-4418A2B6202B}"/>
              </a:ext>
            </a:extLst>
          </p:cNvPr>
          <p:cNvSpPr/>
          <p:nvPr/>
        </p:nvSpPr>
        <p:spPr>
          <a:xfrm>
            <a:off x="9805809" y="380648"/>
            <a:ext cx="1500997" cy="6241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3C2F08B9-08ED-741C-C531-9BB2CC6AE53D}"/>
              </a:ext>
            </a:extLst>
          </p:cNvPr>
          <p:cNvSpPr/>
          <p:nvPr/>
        </p:nvSpPr>
        <p:spPr>
          <a:xfrm>
            <a:off x="9987121" y="944982"/>
            <a:ext cx="1244472" cy="773659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9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95</Words>
  <Application>Microsoft Office PowerPoint</Application>
  <PresentationFormat>Widescreen</PresentationFormat>
  <Paragraphs>169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Tiwari</dc:creator>
  <cp:lastModifiedBy>Rahul Tiwari</cp:lastModifiedBy>
  <cp:revision>1</cp:revision>
  <dcterms:created xsi:type="dcterms:W3CDTF">2023-11-25T06:41:49Z</dcterms:created>
  <dcterms:modified xsi:type="dcterms:W3CDTF">2023-11-26T07:20:50Z</dcterms:modified>
</cp:coreProperties>
</file>