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7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2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6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9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6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47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7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4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1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7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5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3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204" y="211347"/>
            <a:ext cx="9718943" cy="2262781"/>
          </a:xfrm>
        </p:spPr>
        <p:txBody>
          <a:bodyPr/>
          <a:lstStyle/>
          <a:p>
            <a:pPr algn="ctr"/>
            <a:r>
              <a:rPr lang="en-US" b="1" dirty="0" smtClean="0"/>
              <a:t>Battle of the </a:t>
            </a:r>
            <a:br>
              <a:rPr lang="en-US" b="1" dirty="0" smtClean="0"/>
            </a:br>
            <a:r>
              <a:rPr lang="en-US" b="1" dirty="0" smtClean="0"/>
              <a:t>Neighborhood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5748" y="2853688"/>
            <a:ext cx="8915399" cy="253782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Webinar : Discussion on Neighborhood </a:t>
            </a:r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Comparison between New York </a:t>
            </a:r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and Toronto</a:t>
            </a:r>
            <a:endParaRPr lang="en-US" sz="2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July</a:t>
            </a:r>
          </a:p>
          <a:p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2020</a:t>
            </a:r>
            <a:endParaRPr lang="ru-RU" sz="2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5832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719824"/>
            <a:ext cx="9589848" cy="191794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Compare the neighborhood between New York and Toronto and check for similarity and dissimilarly from tourist point of view regarding food, accommodation, beautiful places and many more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820"/>
            <a:ext cx="12192000" cy="39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690954"/>
            <a:ext cx="10391225" cy="398553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Data </a:t>
            </a:r>
            <a:r>
              <a:rPr lang="en-US" sz="1600" b="1" dirty="0" err="1" smtClean="0"/>
              <a:t>SEt</a:t>
            </a:r>
            <a:r>
              <a:rPr lang="en-US" sz="1600" b="1" dirty="0" smtClean="0"/>
              <a:t> For </a:t>
            </a:r>
            <a:r>
              <a:rPr lang="en-US" sz="1600" b="1" dirty="0"/>
              <a:t>Toronto                                                   </a:t>
            </a:r>
            <a:r>
              <a:rPr lang="en-US" sz="1600" b="1" dirty="0" smtClean="0"/>
              <a:t>Data </a:t>
            </a:r>
            <a:r>
              <a:rPr lang="en-US" sz="1600" b="1" dirty="0" err="1"/>
              <a:t>SEt</a:t>
            </a:r>
            <a:r>
              <a:rPr lang="en-US" sz="1600" b="1" dirty="0"/>
              <a:t> For </a:t>
            </a:r>
            <a:r>
              <a:rPr lang="en-US" sz="1600" b="1" dirty="0" smtClean="0"/>
              <a:t>New York City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3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DATA DESCRIPTION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51218"/>
              </p:ext>
            </p:extLst>
          </p:nvPr>
        </p:nvGraphicFramePr>
        <p:xfrm>
          <a:off x="684212" y="2089507"/>
          <a:ext cx="5166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00"/>
                <a:gridCol w="29638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Borough</a:t>
                      </a:r>
                      <a:r>
                        <a:rPr lang="en-US" baseline="0" dirty="0" smtClean="0"/>
                        <a:t> in Toronto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Neighborhood</a:t>
                      </a:r>
                      <a:r>
                        <a:rPr lang="en-US" baseline="0" dirty="0" smtClean="0"/>
                        <a:t> in Toronto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Latitudes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r>
                        <a:rPr lang="en-US" baseline="0" dirty="0" smtClean="0"/>
                        <a:t> of 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Longitudes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Longitudes of 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62603"/>
              </p:ext>
            </p:extLst>
          </p:nvPr>
        </p:nvGraphicFramePr>
        <p:xfrm>
          <a:off x="6018244" y="2089507"/>
          <a:ext cx="57476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114"/>
                <a:gridCol w="3297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Borough</a:t>
                      </a:r>
                      <a:r>
                        <a:rPr lang="en-US" baseline="0" dirty="0" smtClean="0"/>
                        <a:t> in New York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Neighborhood</a:t>
                      </a:r>
                      <a:r>
                        <a:rPr lang="en-US" baseline="0" dirty="0" smtClean="0"/>
                        <a:t> in New York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Latitudes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r>
                        <a:rPr lang="en-US" baseline="0" dirty="0" smtClean="0"/>
                        <a:t> of 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Longitudes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Longitudes of 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9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75862"/>
            <a:ext cx="9812727" cy="1296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EXPLORATORY DATA </a:t>
            </a:r>
            <a:r>
              <a:rPr lang="en-US" sz="4000" b="1" dirty="0" smtClean="0">
                <a:solidFill>
                  <a:schemeClr val="tx1"/>
                </a:solidFill>
              </a:rPr>
              <a:t>ANALYSIS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Venue in Toronto                                       Venues in New York City 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71935"/>
            <a:ext cx="6214188" cy="50860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16824" y="1771934"/>
            <a:ext cx="5875176" cy="50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9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0"/>
            <a:ext cx="8001000" cy="774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Venues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79" y="886063"/>
            <a:ext cx="11100352" cy="5228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Toronto                                                                          New York City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560712"/>
            <a:ext cx="5878286" cy="529728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2180" y="1560712"/>
            <a:ext cx="6174506" cy="34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0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426891"/>
            <a:ext cx="11314955" cy="45789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Toronto                                                        New York City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NEIGHBORHOOD CLUSTER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19300"/>
            <a:ext cx="6018245" cy="4838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2890" y="2019300"/>
            <a:ext cx="609911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037" y="2234681"/>
            <a:ext cx="8534400" cy="2122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THANK YOU!!!!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158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51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3473</TotalTime>
  <Words>125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Battle of the  Neighborhood</vt:lpstr>
      <vt:lpstr>Problem statement</vt:lpstr>
      <vt:lpstr>Data SEt For Toronto                                                   Data SEt For New York City</vt:lpstr>
      <vt:lpstr>PowerPoint Presentation</vt:lpstr>
      <vt:lpstr>Top 10 Venues</vt:lpstr>
      <vt:lpstr>Toronto                                                        New York City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 Neighborhood</dc:title>
  <dc:creator>Shastri, Ramlakhan G</dc:creator>
  <cp:lastModifiedBy>Shastri, Ramlakhan G</cp:lastModifiedBy>
  <cp:revision>15</cp:revision>
  <dcterms:created xsi:type="dcterms:W3CDTF">2020-07-29T17:31:22Z</dcterms:created>
  <dcterms:modified xsi:type="dcterms:W3CDTF">2020-08-09T16:07:32Z</dcterms:modified>
</cp:coreProperties>
</file>