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4230-7D7C-4021-8790-02FEB1BE49F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0704-74BE-4CC6-85F6-999AF1E1BE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 Diversity in National Parks &amp; Foot and Mouth Study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Capstone Project  Introduction to Data Analysis – Submitted by </a:t>
            </a:r>
            <a:r>
              <a:rPr lang="en-US" dirty="0" err="1" smtClean="0">
                <a:solidFill>
                  <a:schemeClr val="tx1"/>
                </a:solidFill>
              </a:rPr>
              <a:t>Dwarakanath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Srinivasan</a:t>
            </a:r>
            <a:r>
              <a:rPr lang="en-US" dirty="0" smtClean="0">
                <a:solidFill>
                  <a:schemeClr val="tx1"/>
                </a:solidFill>
              </a:rPr>
              <a:t>, 4/8/2018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Species.info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File contains data on animals in national parks with relevance to their conservation status</a:t>
            </a:r>
          </a:p>
          <a:p>
            <a:r>
              <a:rPr lang="en-US" sz="1800" dirty="0" smtClean="0"/>
              <a:t>Each record(row) has the following columns – category, </a:t>
            </a:r>
            <a:r>
              <a:rPr lang="en-US" sz="1800" dirty="0" err="1" smtClean="0"/>
              <a:t>scientifc</a:t>
            </a:r>
            <a:r>
              <a:rPr lang="en-US" sz="1800" dirty="0" err="1"/>
              <a:t>_</a:t>
            </a:r>
            <a:r>
              <a:rPr lang="en-US" sz="1800" dirty="0" err="1" smtClean="0"/>
              <a:t>name</a:t>
            </a:r>
            <a:r>
              <a:rPr lang="en-US" sz="1800" dirty="0" smtClean="0"/>
              <a:t>, </a:t>
            </a:r>
            <a:r>
              <a:rPr lang="en-US" sz="1800" dirty="0" err="1" smtClean="0"/>
              <a:t>common_names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conservation_status</a:t>
            </a:r>
            <a:endParaRPr lang="en-US" sz="1800" dirty="0" smtClean="0"/>
          </a:p>
          <a:p>
            <a:r>
              <a:rPr lang="en-US" sz="1800" dirty="0" smtClean="0"/>
              <a:t>There are a total of 5541 species (there is a difference of 2 once Nan is accounted for 5541 </a:t>
            </a:r>
            <a:r>
              <a:rPr lang="en-US" sz="1800" dirty="0" err="1" smtClean="0"/>
              <a:t>vs</a:t>
            </a:r>
            <a:r>
              <a:rPr lang="en-US" sz="1800" dirty="0" smtClean="0"/>
              <a:t> 5543)</a:t>
            </a:r>
          </a:p>
          <a:p>
            <a:r>
              <a:rPr lang="en-US" sz="1800" dirty="0" smtClean="0"/>
              <a:t>Category has the following values - </a:t>
            </a:r>
            <a:r>
              <a:rPr lang="en-US" sz="1800" dirty="0"/>
              <a:t>['Mammal' 'Bird' 'Reptile' 'Amphibian' 'Fish' 'Vascular Plant' 'Nonvascular Plant</a:t>
            </a:r>
            <a:r>
              <a:rPr lang="en-US" sz="1800" dirty="0" smtClean="0"/>
              <a:t>']</a:t>
            </a:r>
          </a:p>
          <a:p>
            <a:r>
              <a:rPr lang="en-US" sz="1800" dirty="0" err="1" smtClean="0"/>
              <a:t>Conservation_status</a:t>
            </a:r>
            <a:r>
              <a:rPr lang="en-US" sz="1800" dirty="0" smtClean="0"/>
              <a:t> has the following values – [</a:t>
            </a:r>
            <a:r>
              <a:rPr lang="en-US" sz="1800" dirty="0" err="1"/>
              <a:t>nan</a:t>
            </a:r>
            <a:r>
              <a:rPr lang="en-US" sz="1800" dirty="0"/>
              <a:t> 'Species of Concern' 'Endangered' 'Threatened' 'In Recovery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Out of the 5541 species, 15 are endangered, 4 are in recovery, 5363 are in No intervention (</a:t>
            </a:r>
            <a:r>
              <a:rPr lang="en-US" sz="1800" dirty="0" err="1" smtClean="0"/>
              <a:t>nan</a:t>
            </a:r>
            <a:r>
              <a:rPr lang="en-US" sz="1800" dirty="0" smtClean="0"/>
              <a:t>), 151 in Species of Concern and 10 in Threatened. </a:t>
            </a:r>
          </a:p>
          <a:p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Distribution of </a:t>
            </a:r>
            <a:r>
              <a:rPr lang="en-US" sz="2800" dirty="0" err="1" smtClean="0"/>
              <a:t>Not_Protected</a:t>
            </a:r>
            <a:r>
              <a:rPr lang="en-US" sz="2800" dirty="0" smtClean="0"/>
              <a:t>(</a:t>
            </a:r>
            <a:r>
              <a:rPr lang="en-US" sz="2800" dirty="0" err="1" smtClean="0"/>
              <a:t>conservation_status</a:t>
            </a:r>
            <a:r>
              <a:rPr lang="en-US" sz="2800" dirty="0" smtClean="0"/>
              <a:t> = </a:t>
            </a:r>
            <a:r>
              <a:rPr lang="en-US" sz="2800" dirty="0" err="1" smtClean="0"/>
              <a:t>nointervention</a:t>
            </a:r>
            <a:r>
              <a:rPr lang="en-US" sz="2800" dirty="0" smtClean="0"/>
              <a:t>) </a:t>
            </a:r>
            <a:r>
              <a:rPr lang="en-US" sz="2800" dirty="0" err="1" smtClean="0"/>
              <a:t>vs</a:t>
            </a:r>
            <a:r>
              <a:rPr lang="en-US" sz="2800" dirty="0" smtClean="0"/>
              <a:t> Protected by Category </a:t>
            </a:r>
          </a:p>
          <a:p>
            <a:endParaRPr lang="en-US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09800" y="3352800"/>
          <a:ext cx="3886200" cy="1533525"/>
        </p:xfrm>
        <a:graphic>
          <a:graphicData uri="http://schemas.openxmlformats.org/presentationml/2006/ole">
            <p:oleObj spid="_x0000_s1027" name="Worksheet" r:id="rId3" imgW="3886200" imgH="1533681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Based on null hypothesis and </a:t>
            </a:r>
            <a:r>
              <a:rPr lang="en-US" sz="2800" dirty="0" err="1" smtClean="0"/>
              <a:t>chi_squared</a:t>
            </a:r>
            <a:r>
              <a:rPr lang="en-US" sz="2800" dirty="0" smtClean="0"/>
              <a:t> tests, some differences in protection status between categories are significant while others are by chance. </a:t>
            </a:r>
          </a:p>
          <a:p>
            <a:r>
              <a:rPr lang="en-US" sz="2800" dirty="0" smtClean="0"/>
              <a:t>(Example)The difference between protected birds and mammals is not statistically significant, while the difference between mammals and reptiles is significant.</a:t>
            </a:r>
          </a:p>
          <a:p>
            <a:r>
              <a:rPr lang="en-US" sz="2800" dirty="0" smtClean="0"/>
              <a:t> [Recommendation] Hence there are some species (</a:t>
            </a:r>
            <a:r>
              <a:rPr lang="en-US" sz="2800" dirty="0" err="1" smtClean="0"/>
              <a:t>eg</a:t>
            </a:r>
            <a:r>
              <a:rPr lang="en-US" sz="2800" dirty="0" smtClean="0"/>
              <a:t> mammals, birds) which are more likely to be endangered than others and hence need to be protected. 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Foot and Mouth Study – Sample Size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Conversion Rate = 15%, Minimum Detectable Effort = 33%, Statistical Significance = 90% gives us a sample size of 520/variant. (</a:t>
            </a:r>
            <a:r>
              <a:rPr lang="en-US" b="1" dirty="0" smtClean="0"/>
              <a:t>note</a:t>
            </a:r>
            <a:r>
              <a:rPr lang="en-US" dirty="0" smtClean="0"/>
              <a:t>: the calculator in code academy gives an incorrect output, the advisor asked me to use  https://www.optimizely.com/sample-size-calculator/?conversion=15&amp;effect=33&amp;significance=90 )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Office Excel Worksheet</vt:lpstr>
      <vt:lpstr>Bio Diversity in National Parks &amp; Foot and Mouth Study </vt:lpstr>
      <vt:lpstr>Species.info csv</vt:lpstr>
      <vt:lpstr>Data Analysis </vt:lpstr>
      <vt:lpstr>Data Analysis (Contd)</vt:lpstr>
      <vt:lpstr>Foot and Mouth Study – Sample Size Determination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Dwarak</dc:creator>
  <cp:lastModifiedBy>Dwarak</cp:lastModifiedBy>
  <cp:revision>23</cp:revision>
  <dcterms:created xsi:type="dcterms:W3CDTF">2018-04-09T00:01:09Z</dcterms:created>
  <dcterms:modified xsi:type="dcterms:W3CDTF">2018-04-09T03:40:53Z</dcterms:modified>
</cp:coreProperties>
</file>