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2192000" cy="3200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SrxyR8lbG3kEI0RdQ9eqAuLo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BB045-69CD-4146-936A-11E4CB913072}">
  <a:tblStyle styleId="{E9FBB045-69CD-4146-936A-11E4CB913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B284BF-E8C5-4FB3-B7AB-53F595FB07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4"/>
    <p:restoredTop sz="94696"/>
  </p:normalViewPr>
  <p:slideViewPr>
    <p:cSldViewPr snapToGrid="0">
      <p:cViewPr varScale="1">
        <p:scale>
          <a:sx n="129" d="100"/>
          <a:sy n="129" d="100"/>
        </p:scale>
        <p:origin x="224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3" Type="http://schemas.openxmlformats.org/officeDocument/2006/relationships/viewProps" Target="viewProps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3101975" y="685800"/>
            <a:ext cx="130619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523772"/>
            <a:ext cx="9144000" cy="111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120"/>
            </a:lvl1pPr>
            <a:lvl2pPr lvl="1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933"/>
            </a:lvl2pPr>
            <a:lvl3pPr lvl="2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840"/>
            </a:lvl3pPr>
            <a:lvl4pPr lvl="3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4pPr>
            <a:lvl5pPr lvl="4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5pPr>
            <a:lvl6pPr lvl="5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6pPr>
            <a:lvl7pPr lvl="6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7pPr>
            <a:lvl8pPr lvl="7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8pPr>
            <a:lvl9pPr lvl="8" algn="ctr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8683256" y="212036"/>
            <a:ext cx="2712191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3349256" y="-2340664"/>
            <a:ext cx="2712191" cy="773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797880"/>
            <a:ext cx="10515600" cy="133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2141752"/>
            <a:ext cx="1051560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06687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120">
                <a:solidFill>
                  <a:srgbClr val="888888"/>
                </a:solidFill>
              </a:defRPr>
            </a:lvl1pPr>
            <a:lvl2pPr marL="426743" lvl="1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933">
                <a:solidFill>
                  <a:srgbClr val="888888"/>
                </a:solidFill>
              </a:defRPr>
            </a:lvl2pPr>
            <a:lvl3pPr marL="640115" lvl="2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840">
                <a:solidFill>
                  <a:srgbClr val="888888"/>
                </a:solidFill>
              </a:defRPr>
            </a:lvl3pPr>
            <a:lvl4pPr marL="853486" lvl="3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4pPr>
            <a:lvl5pPr marL="1066858" lvl="4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5pPr>
            <a:lvl6pPr marL="1280229" lvl="5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6pPr>
            <a:lvl7pPr marL="1493601" lvl="6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7pPr>
            <a:lvl8pPr marL="1706973" lvl="7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8pPr>
            <a:lvl9pPr marL="1920343" lvl="8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74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851959"/>
            <a:ext cx="5181600" cy="20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851959"/>
            <a:ext cx="5181600" cy="20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13371" lvl="0" indent="-106687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120" b="1"/>
            </a:lvl1pPr>
            <a:lvl2pPr marL="426743" lvl="1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933" b="1"/>
            </a:lvl2pPr>
            <a:lvl3pPr marL="640115" lvl="2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840" b="1"/>
            </a:lvl3pPr>
            <a:lvl4pPr marL="853486" lvl="3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4pPr>
            <a:lvl5pPr marL="1066858" lvl="4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5pPr>
            <a:lvl6pPr marL="1280229" lvl="5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6pPr>
            <a:lvl7pPr marL="1493601" lvl="6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7pPr>
            <a:lvl8pPr marL="1706973" lvl="7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8pPr>
            <a:lvl9pPr marL="1920343" lvl="8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9" y="1169035"/>
            <a:ext cx="5157787" cy="17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784543"/>
            <a:ext cx="5183188" cy="38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13371" lvl="0" indent="-106687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120" b="1"/>
            </a:lvl1pPr>
            <a:lvl2pPr marL="426743" lvl="1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933" b="1"/>
            </a:lvl2pPr>
            <a:lvl3pPr marL="640115" lvl="2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840" b="1"/>
            </a:lvl3pPr>
            <a:lvl4pPr marL="853486" lvl="3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4pPr>
            <a:lvl5pPr marL="1066858" lvl="4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5pPr>
            <a:lvl6pPr marL="1280229" lvl="5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6pPr>
            <a:lvl7pPr marL="1493601" lvl="6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7pPr>
            <a:lvl8pPr marL="1706973" lvl="7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8pPr>
            <a:lvl9pPr marL="1920343" lvl="8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1169035"/>
            <a:ext cx="5183188" cy="17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9" y="213360"/>
            <a:ext cx="3932238" cy="7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460799"/>
            <a:ext cx="6172200" cy="227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201518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493"/>
            </a:lvl1pPr>
            <a:lvl2pPr marL="426743" lvl="1" indent="-189663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307"/>
            </a:lvl2pPr>
            <a:lvl3pPr marL="640115" lvl="2" indent="-177810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120"/>
            </a:lvl3pPr>
            <a:lvl4pPr marL="853486" lvl="3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4pPr>
            <a:lvl5pPr marL="1066858" lvl="4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5pPr>
            <a:lvl6pPr marL="1280229" lvl="5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6pPr>
            <a:lvl7pPr marL="1493601" lvl="6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7pPr>
            <a:lvl8pPr marL="1706973" lvl="7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8pPr>
            <a:lvl9pPr marL="1920343" lvl="8" indent="-165956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933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9" y="960120"/>
            <a:ext cx="3932238" cy="17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06687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1pPr>
            <a:lvl2pPr marL="426743" lvl="1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653"/>
            </a:lvl2pPr>
            <a:lvl3pPr marL="640115" lvl="2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0"/>
            </a:lvl3pPr>
            <a:lvl4pPr marL="853486" lvl="3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4pPr>
            <a:lvl5pPr marL="1066858" lvl="4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5pPr>
            <a:lvl6pPr marL="1280229" lvl="5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6pPr>
            <a:lvl7pPr marL="1493601" lvl="6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7pPr>
            <a:lvl8pPr marL="1706973" lvl="7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8pPr>
            <a:lvl9pPr marL="1920343" lvl="8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9" y="213360"/>
            <a:ext cx="3932238" cy="7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49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460799"/>
            <a:ext cx="6172200" cy="227435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9" y="960120"/>
            <a:ext cx="3932238" cy="177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06687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747"/>
            </a:lvl1pPr>
            <a:lvl2pPr marL="426743" lvl="1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653"/>
            </a:lvl2pPr>
            <a:lvl3pPr marL="640115" lvl="2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0"/>
            </a:lvl3pPr>
            <a:lvl4pPr marL="853486" lvl="3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4pPr>
            <a:lvl5pPr marL="1066858" lvl="4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5pPr>
            <a:lvl6pPr marL="1280229" lvl="5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6pPr>
            <a:lvl7pPr marL="1493601" lvl="6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7pPr>
            <a:lvl8pPr marL="1706973" lvl="7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8pPr>
            <a:lvl9pPr marL="1920343" lvl="8" indent="-106687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467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5080688" y="-3390529"/>
            <a:ext cx="2030624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371" lvl="0" indent="-160029" algn="l">
              <a:lnSpc>
                <a:spcPct val="9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6743" lvl="1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40115" lvl="2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853486" lvl="3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066858" lvl="4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280229" lvl="5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3601" lvl="6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06973" lvl="7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0343" lvl="8" indent="-160029" algn="l">
              <a:lnSpc>
                <a:spcPct val="9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89;g2c759b201ed_0_14">
            <a:extLst>
              <a:ext uri="{FF2B5EF4-FFF2-40B4-BE49-F238E27FC236}">
                <a16:creationId xmlns:a16="http://schemas.microsoft.com/office/drawing/2014/main" id="{7F6DC819-C45F-2427-DD26-54C6DBA0C15A}"/>
              </a:ext>
            </a:extLst>
          </p:cNvPr>
          <p:cNvGrpSpPr/>
          <p:nvPr/>
        </p:nvGrpSpPr>
        <p:grpSpPr>
          <a:xfrm>
            <a:off x="4909871" y="862527"/>
            <a:ext cx="2100371" cy="1839130"/>
            <a:chOff x="422334" y="5097802"/>
            <a:chExt cx="2732460" cy="1505679"/>
          </a:xfrm>
        </p:grpSpPr>
        <p:sp>
          <p:nvSpPr>
            <p:cNvPr id="73" name="Google Shape;90;g2c759b201ed_0_14">
              <a:extLst>
                <a:ext uri="{FF2B5EF4-FFF2-40B4-BE49-F238E27FC236}">
                  <a16:creationId xmlns:a16="http://schemas.microsoft.com/office/drawing/2014/main" id="{B79B04BE-7944-ECE5-2BC8-3DAE6693CC7D}"/>
                </a:ext>
              </a:extLst>
            </p:cNvPr>
            <p:cNvSpPr/>
            <p:nvPr/>
          </p:nvSpPr>
          <p:spPr>
            <a:xfrm>
              <a:off x="1289131" y="5097802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;g2c759b201ed_0_14">
              <a:extLst>
                <a:ext uri="{FF2B5EF4-FFF2-40B4-BE49-F238E27FC236}">
                  <a16:creationId xmlns:a16="http://schemas.microsoft.com/office/drawing/2014/main" id="{BB52F4B8-EE71-C9A2-294E-D9C929CDF941}"/>
                </a:ext>
              </a:extLst>
            </p:cNvPr>
            <p:cNvSpPr/>
            <p:nvPr/>
          </p:nvSpPr>
          <p:spPr>
            <a:xfrm>
              <a:off x="2288094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2;g2c759b201ed_0_14">
              <a:extLst>
                <a:ext uri="{FF2B5EF4-FFF2-40B4-BE49-F238E27FC236}">
                  <a16:creationId xmlns:a16="http://schemas.microsoft.com/office/drawing/2014/main" id="{8B64E5F3-AE91-83D8-E1A6-66B4FE9B2EFC}"/>
                </a:ext>
              </a:extLst>
            </p:cNvPr>
            <p:cNvSpPr/>
            <p:nvPr/>
          </p:nvSpPr>
          <p:spPr>
            <a:xfrm>
              <a:off x="422334" y="6184381"/>
              <a:ext cx="866701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93;g2c759b201ed_0_14">
            <a:extLst>
              <a:ext uri="{FF2B5EF4-FFF2-40B4-BE49-F238E27FC236}">
                <a16:creationId xmlns:a16="http://schemas.microsoft.com/office/drawing/2014/main" id="{181087AC-D809-0C98-C762-872030748E2E}"/>
              </a:ext>
            </a:extLst>
          </p:cNvPr>
          <p:cNvGrpSpPr/>
          <p:nvPr/>
        </p:nvGrpSpPr>
        <p:grpSpPr>
          <a:xfrm>
            <a:off x="7266891" y="916293"/>
            <a:ext cx="2149572" cy="1794020"/>
            <a:chOff x="457915" y="5097802"/>
            <a:chExt cx="2696879" cy="1492805"/>
          </a:xfrm>
        </p:grpSpPr>
        <p:sp>
          <p:nvSpPr>
            <p:cNvPr id="77" name="Google Shape;94;g2c759b201ed_0_14">
              <a:extLst>
                <a:ext uri="{FF2B5EF4-FFF2-40B4-BE49-F238E27FC236}">
                  <a16:creationId xmlns:a16="http://schemas.microsoft.com/office/drawing/2014/main" id="{BA764277-B315-2D5D-96AB-5CE308E8A6CF}"/>
                </a:ext>
              </a:extLst>
            </p:cNvPr>
            <p:cNvSpPr/>
            <p:nvPr/>
          </p:nvSpPr>
          <p:spPr>
            <a:xfrm>
              <a:off x="1289131" y="5097802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5;g2c759b201ed_0_14">
              <a:extLst>
                <a:ext uri="{FF2B5EF4-FFF2-40B4-BE49-F238E27FC236}">
                  <a16:creationId xmlns:a16="http://schemas.microsoft.com/office/drawing/2014/main" id="{6353FCBF-8978-B221-76CB-7FABC88FBE41}"/>
                </a:ext>
              </a:extLst>
            </p:cNvPr>
            <p:cNvSpPr/>
            <p:nvPr/>
          </p:nvSpPr>
          <p:spPr>
            <a:xfrm>
              <a:off x="2288094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6;g2c759b201ed_0_14">
              <a:extLst>
                <a:ext uri="{FF2B5EF4-FFF2-40B4-BE49-F238E27FC236}">
                  <a16:creationId xmlns:a16="http://schemas.microsoft.com/office/drawing/2014/main" id="{ADEDF8EA-EF9B-5021-02FC-2218DA96860D}"/>
                </a:ext>
              </a:extLst>
            </p:cNvPr>
            <p:cNvSpPr/>
            <p:nvPr/>
          </p:nvSpPr>
          <p:spPr>
            <a:xfrm>
              <a:off x="457915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0" name="Google Shape;97;g2c759b201ed_0_14">
            <a:extLst>
              <a:ext uri="{FF2B5EF4-FFF2-40B4-BE49-F238E27FC236}">
                <a16:creationId xmlns:a16="http://schemas.microsoft.com/office/drawing/2014/main" id="{B5F6A833-F330-F6AF-0834-0D5EB9C3A059}"/>
              </a:ext>
            </a:extLst>
          </p:cNvPr>
          <p:cNvCxnSpPr>
            <a:stCxn id="73" idx="3"/>
            <a:endCxn id="75" idx="0"/>
          </p:cNvCxnSpPr>
          <p:nvPr/>
        </p:nvCxnSpPr>
        <p:spPr>
          <a:xfrm flipH="1">
            <a:off x="5242977" y="1299474"/>
            <a:ext cx="430742" cy="8902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98;g2c759b201ed_0_14">
            <a:extLst>
              <a:ext uri="{FF2B5EF4-FFF2-40B4-BE49-F238E27FC236}">
                <a16:creationId xmlns:a16="http://schemas.microsoft.com/office/drawing/2014/main" id="{1199B157-335D-ABAC-B9AB-4FDE87A591A8}"/>
              </a:ext>
            </a:extLst>
          </p:cNvPr>
          <p:cNvCxnSpPr>
            <a:cxnSpLocks/>
            <a:stCxn id="75" idx="6"/>
            <a:endCxn id="74" idx="2"/>
          </p:cNvCxnSpPr>
          <p:nvPr/>
        </p:nvCxnSpPr>
        <p:spPr>
          <a:xfrm flipV="1">
            <a:off x="5576082" y="2429974"/>
            <a:ext cx="767950" cy="157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99;g2c759b201ed_0_14">
            <a:extLst>
              <a:ext uri="{FF2B5EF4-FFF2-40B4-BE49-F238E27FC236}">
                <a16:creationId xmlns:a16="http://schemas.microsoft.com/office/drawing/2014/main" id="{152553C3-DDBC-A9EC-CF9B-9A89EBF5CF7E}"/>
              </a:ext>
            </a:extLst>
          </p:cNvPr>
          <p:cNvCxnSpPr>
            <a:cxnSpLocks/>
            <a:stCxn id="77" idx="3"/>
            <a:endCxn id="79" idx="0"/>
          </p:cNvCxnSpPr>
          <p:nvPr/>
        </p:nvCxnSpPr>
        <p:spPr>
          <a:xfrm flipH="1">
            <a:off x="7612297" y="1346198"/>
            <a:ext cx="418289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100;g2c759b201ed_0_14">
            <a:extLst>
              <a:ext uri="{FF2B5EF4-FFF2-40B4-BE49-F238E27FC236}">
                <a16:creationId xmlns:a16="http://schemas.microsoft.com/office/drawing/2014/main" id="{2EAE9E94-8C86-D34C-6CF7-EB32FD4792FE}"/>
              </a:ext>
            </a:extLst>
          </p:cNvPr>
          <p:cNvCxnSpPr>
            <a:cxnSpLocks/>
            <a:stCxn id="77" idx="5"/>
            <a:endCxn id="78" idx="0"/>
          </p:cNvCxnSpPr>
          <p:nvPr/>
        </p:nvCxnSpPr>
        <p:spPr>
          <a:xfrm>
            <a:off x="8519063" y="1346198"/>
            <a:ext cx="551995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101;g2c759b201ed_0_14">
            <a:extLst>
              <a:ext uri="{FF2B5EF4-FFF2-40B4-BE49-F238E27FC236}">
                <a16:creationId xmlns:a16="http://schemas.microsoft.com/office/drawing/2014/main" id="{01ED0316-FA33-0B13-1C09-6DD987CC0157}"/>
              </a:ext>
            </a:extLst>
          </p:cNvPr>
          <p:cNvCxnSpPr>
            <a:stCxn id="79" idx="6"/>
            <a:endCxn id="78" idx="2"/>
          </p:cNvCxnSpPr>
          <p:nvPr/>
        </p:nvCxnSpPr>
        <p:spPr>
          <a:xfrm>
            <a:off x="7957702" y="2458480"/>
            <a:ext cx="7679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103;g2c759b201ed_0_14">
            <a:extLst>
              <a:ext uri="{FF2B5EF4-FFF2-40B4-BE49-F238E27FC236}">
                <a16:creationId xmlns:a16="http://schemas.microsoft.com/office/drawing/2014/main" id="{97676D1A-A007-65FB-BE50-EFCF9CEC028F}"/>
              </a:ext>
            </a:extLst>
          </p:cNvPr>
          <p:cNvSpPr txBox="1"/>
          <p:nvPr/>
        </p:nvSpPr>
        <p:spPr>
          <a:xfrm>
            <a:off x="5821391" y="544756"/>
            <a:ext cx="267456" cy="31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65" tIns="42665" rIns="42665" bIns="4266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04;g2c759b201ed_0_14">
            <a:extLst>
              <a:ext uri="{FF2B5EF4-FFF2-40B4-BE49-F238E27FC236}">
                <a16:creationId xmlns:a16="http://schemas.microsoft.com/office/drawing/2014/main" id="{49AAA605-95F0-1DF7-965C-AC58BAFF0515}"/>
              </a:ext>
            </a:extLst>
          </p:cNvPr>
          <p:cNvSpPr txBox="1"/>
          <p:nvPr/>
        </p:nvSpPr>
        <p:spPr>
          <a:xfrm>
            <a:off x="8157924" y="572917"/>
            <a:ext cx="372306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65" tIns="42665" rIns="42665" bIns="4266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93;g2c759b201ed_0_14">
            <a:extLst>
              <a:ext uri="{FF2B5EF4-FFF2-40B4-BE49-F238E27FC236}">
                <a16:creationId xmlns:a16="http://schemas.microsoft.com/office/drawing/2014/main" id="{F9A0CDF3-9913-7816-335E-AFDEF7D249BB}"/>
              </a:ext>
            </a:extLst>
          </p:cNvPr>
          <p:cNvGrpSpPr/>
          <p:nvPr/>
        </p:nvGrpSpPr>
        <p:grpSpPr>
          <a:xfrm>
            <a:off x="9853425" y="907637"/>
            <a:ext cx="2149572" cy="1794020"/>
            <a:chOff x="457915" y="5097802"/>
            <a:chExt cx="2696879" cy="1492805"/>
          </a:xfrm>
        </p:grpSpPr>
        <p:sp>
          <p:nvSpPr>
            <p:cNvPr id="90" name="Google Shape;94;g2c759b201ed_0_14">
              <a:extLst>
                <a:ext uri="{FF2B5EF4-FFF2-40B4-BE49-F238E27FC236}">
                  <a16:creationId xmlns:a16="http://schemas.microsoft.com/office/drawing/2014/main" id="{824740B6-DB6F-F3F4-FCEC-71BEB20A7A2B}"/>
                </a:ext>
              </a:extLst>
            </p:cNvPr>
            <p:cNvSpPr/>
            <p:nvPr/>
          </p:nvSpPr>
          <p:spPr>
            <a:xfrm>
              <a:off x="1289131" y="5097802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5;g2c759b201ed_0_14">
              <a:extLst>
                <a:ext uri="{FF2B5EF4-FFF2-40B4-BE49-F238E27FC236}">
                  <a16:creationId xmlns:a16="http://schemas.microsoft.com/office/drawing/2014/main" id="{512C58E1-937E-D8E0-30D2-DF4B151BFDA6}"/>
                </a:ext>
              </a:extLst>
            </p:cNvPr>
            <p:cNvSpPr/>
            <p:nvPr/>
          </p:nvSpPr>
          <p:spPr>
            <a:xfrm>
              <a:off x="2288094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6;g2c759b201ed_0_14">
              <a:extLst>
                <a:ext uri="{FF2B5EF4-FFF2-40B4-BE49-F238E27FC236}">
                  <a16:creationId xmlns:a16="http://schemas.microsoft.com/office/drawing/2014/main" id="{3FF7FFCE-C481-DAE2-602E-50080439999B}"/>
                </a:ext>
              </a:extLst>
            </p:cNvPr>
            <p:cNvSpPr/>
            <p:nvPr/>
          </p:nvSpPr>
          <p:spPr>
            <a:xfrm>
              <a:off x="457915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9;g2c759b201ed_0_14">
            <a:extLst>
              <a:ext uri="{FF2B5EF4-FFF2-40B4-BE49-F238E27FC236}">
                <a16:creationId xmlns:a16="http://schemas.microsoft.com/office/drawing/2014/main" id="{F5DDDD2D-95FB-0EDB-7A85-5463F103802F}"/>
              </a:ext>
            </a:extLst>
          </p:cNvPr>
          <p:cNvCxnSpPr>
            <a:cxnSpLocks/>
            <a:stCxn id="90" idx="3"/>
            <a:endCxn id="92" idx="0"/>
          </p:cNvCxnSpPr>
          <p:nvPr/>
        </p:nvCxnSpPr>
        <p:spPr>
          <a:xfrm flipH="1">
            <a:off x="10198831" y="1337542"/>
            <a:ext cx="418289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4" name="Google Shape;100;g2c759b201ed_0_14">
            <a:extLst>
              <a:ext uri="{FF2B5EF4-FFF2-40B4-BE49-F238E27FC236}">
                <a16:creationId xmlns:a16="http://schemas.microsoft.com/office/drawing/2014/main" id="{542EFB08-3F49-30B1-341E-993C61ABF09C}"/>
              </a:ext>
            </a:extLst>
          </p:cNvPr>
          <p:cNvCxnSpPr>
            <a:cxnSpLocks/>
            <a:stCxn id="90" idx="5"/>
            <a:endCxn id="91" idx="0"/>
          </p:cNvCxnSpPr>
          <p:nvPr/>
        </p:nvCxnSpPr>
        <p:spPr>
          <a:xfrm>
            <a:off x="11105597" y="1337542"/>
            <a:ext cx="551995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5" name="Google Shape;101;g2c759b201ed_0_14">
            <a:extLst>
              <a:ext uri="{FF2B5EF4-FFF2-40B4-BE49-F238E27FC236}">
                <a16:creationId xmlns:a16="http://schemas.microsoft.com/office/drawing/2014/main" id="{33739AF3-D196-7856-DEA6-7F2954F17F66}"/>
              </a:ext>
            </a:extLst>
          </p:cNvPr>
          <p:cNvCxnSpPr>
            <a:cxnSpLocks/>
          </p:cNvCxnSpPr>
          <p:nvPr/>
        </p:nvCxnSpPr>
        <p:spPr>
          <a:xfrm>
            <a:off x="10544237" y="2419712"/>
            <a:ext cx="76794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E90AEC7-6B28-0A9C-7407-CECE0951145B}"/>
              </a:ext>
            </a:extLst>
          </p:cNvPr>
          <p:cNvSpPr txBox="1"/>
          <p:nvPr/>
        </p:nvSpPr>
        <p:spPr>
          <a:xfrm>
            <a:off x="1423930" y="23503"/>
            <a:ext cx="155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Scenario 1: Common input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91ADFB-B34A-8A8F-AAAE-92241BB92FB3}"/>
              </a:ext>
            </a:extLst>
          </p:cNvPr>
          <p:cNvSpPr txBox="1"/>
          <p:nvPr/>
        </p:nvSpPr>
        <p:spPr>
          <a:xfrm>
            <a:off x="5997563" y="29958"/>
            <a:ext cx="214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Scenario 2: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Indirect connection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DCB5AE-77C9-0005-5F76-7D9354B15811}"/>
              </a:ext>
            </a:extLst>
          </p:cNvPr>
          <p:cNvSpPr txBox="1"/>
          <p:nvPr/>
        </p:nvSpPr>
        <p:spPr>
          <a:xfrm>
            <a:off x="9907965" y="29958"/>
            <a:ext cx="2146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Scenario 3: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Volume conduction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6B3BC-7D30-857F-5197-37756D00C1A0}"/>
              </a:ext>
            </a:extLst>
          </p:cNvPr>
          <p:cNvSpPr/>
          <p:nvPr/>
        </p:nvSpPr>
        <p:spPr>
          <a:xfrm>
            <a:off x="35830" y="23503"/>
            <a:ext cx="4711647" cy="31653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632D60-9403-D7B3-5BF8-E74871310664}"/>
              </a:ext>
            </a:extLst>
          </p:cNvPr>
          <p:cNvSpPr/>
          <p:nvPr/>
        </p:nvSpPr>
        <p:spPr>
          <a:xfrm>
            <a:off x="4824983" y="35039"/>
            <a:ext cx="4741576" cy="31653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F2EC46-BA60-8F5B-B3A0-AC0F13E33F79}"/>
              </a:ext>
            </a:extLst>
          </p:cNvPr>
          <p:cNvSpPr/>
          <p:nvPr/>
        </p:nvSpPr>
        <p:spPr>
          <a:xfrm>
            <a:off x="9651447" y="25614"/>
            <a:ext cx="2540553" cy="3174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oogle Shape;89;g2c759b201ed_0_14">
            <a:extLst>
              <a:ext uri="{FF2B5EF4-FFF2-40B4-BE49-F238E27FC236}">
                <a16:creationId xmlns:a16="http://schemas.microsoft.com/office/drawing/2014/main" id="{04A3A0EE-9972-38B2-09CF-67A2003F0C65}"/>
              </a:ext>
            </a:extLst>
          </p:cNvPr>
          <p:cNvGrpSpPr/>
          <p:nvPr/>
        </p:nvGrpSpPr>
        <p:grpSpPr>
          <a:xfrm>
            <a:off x="40441" y="846801"/>
            <a:ext cx="2100371" cy="1839130"/>
            <a:chOff x="422334" y="5097802"/>
            <a:chExt cx="2732460" cy="1505679"/>
          </a:xfrm>
        </p:grpSpPr>
        <p:sp>
          <p:nvSpPr>
            <p:cNvPr id="10" name="Google Shape;90;g2c759b201ed_0_14">
              <a:extLst>
                <a:ext uri="{FF2B5EF4-FFF2-40B4-BE49-F238E27FC236}">
                  <a16:creationId xmlns:a16="http://schemas.microsoft.com/office/drawing/2014/main" id="{1322BD92-1CCA-182B-D69D-1A26E5C852F2}"/>
                </a:ext>
              </a:extLst>
            </p:cNvPr>
            <p:cNvSpPr/>
            <p:nvPr/>
          </p:nvSpPr>
          <p:spPr>
            <a:xfrm>
              <a:off x="1289131" y="5097802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1;g2c759b201ed_0_14">
              <a:extLst>
                <a:ext uri="{FF2B5EF4-FFF2-40B4-BE49-F238E27FC236}">
                  <a16:creationId xmlns:a16="http://schemas.microsoft.com/office/drawing/2014/main" id="{9C3254C6-8215-741D-C759-A231CF72160C}"/>
                </a:ext>
              </a:extLst>
            </p:cNvPr>
            <p:cNvSpPr/>
            <p:nvPr/>
          </p:nvSpPr>
          <p:spPr>
            <a:xfrm>
              <a:off x="2288094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2;g2c759b201ed_0_14">
              <a:extLst>
                <a:ext uri="{FF2B5EF4-FFF2-40B4-BE49-F238E27FC236}">
                  <a16:creationId xmlns:a16="http://schemas.microsoft.com/office/drawing/2014/main" id="{6DF5EB37-3DCC-584B-B7AA-B9AD990A7FFF}"/>
                </a:ext>
              </a:extLst>
            </p:cNvPr>
            <p:cNvSpPr/>
            <p:nvPr/>
          </p:nvSpPr>
          <p:spPr>
            <a:xfrm>
              <a:off x="422334" y="6184381"/>
              <a:ext cx="866701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93;g2c759b201ed_0_14">
            <a:extLst>
              <a:ext uri="{FF2B5EF4-FFF2-40B4-BE49-F238E27FC236}">
                <a16:creationId xmlns:a16="http://schemas.microsoft.com/office/drawing/2014/main" id="{CD2576CB-7580-B567-29A6-29CA90938D60}"/>
              </a:ext>
            </a:extLst>
          </p:cNvPr>
          <p:cNvGrpSpPr/>
          <p:nvPr/>
        </p:nvGrpSpPr>
        <p:grpSpPr>
          <a:xfrm>
            <a:off x="2397461" y="900567"/>
            <a:ext cx="2149572" cy="1794020"/>
            <a:chOff x="457915" y="5097802"/>
            <a:chExt cx="2696879" cy="1492805"/>
          </a:xfrm>
        </p:grpSpPr>
        <p:sp>
          <p:nvSpPr>
            <p:cNvPr id="23" name="Google Shape;94;g2c759b201ed_0_14">
              <a:extLst>
                <a:ext uri="{FF2B5EF4-FFF2-40B4-BE49-F238E27FC236}">
                  <a16:creationId xmlns:a16="http://schemas.microsoft.com/office/drawing/2014/main" id="{F78DE7CE-B03A-1B44-DBFF-35C1DEFC8210}"/>
                </a:ext>
              </a:extLst>
            </p:cNvPr>
            <p:cNvSpPr/>
            <p:nvPr/>
          </p:nvSpPr>
          <p:spPr>
            <a:xfrm>
              <a:off x="1289131" y="5097802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95;g2c759b201ed_0_14">
              <a:extLst>
                <a:ext uri="{FF2B5EF4-FFF2-40B4-BE49-F238E27FC236}">
                  <a16:creationId xmlns:a16="http://schemas.microsoft.com/office/drawing/2014/main" id="{9CF1AA2B-4F91-CF95-2FC7-9903E3CA5159}"/>
                </a:ext>
              </a:extLst>
            </p:cNvPr>
            <p:cNvSpPr/>
            <p:nvPr/>
          </p:nvSpPr>
          <p:spPr>
            <a:xfrm>
              <a:off x="2288094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96;g2c759b201ed_0_14">
              <a:extLst>
                <a:ext uri="{FF2B5EF4-FFF2-40B4-BE49-F238E27FC236}">
                  <a16:creationId xmlns:a16="http://schemas.microsoft.com/office/drawing/2014/main" id="{E2F58DB0-5FDC-3D94-84DB-BDF47C6B4642}"/>
                </a:ext>
              </a:extLst>
            </p:cNvPr>
            <p:cNvSpPr/>
            <p:nvPr/>
          </p:nvSpPr>
          <p:spPr>
            <a:xfrm>
              <a:off x="457915" y="6171506"/>
              <a:ext cx="866700" cy="41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2665" tIns="42665" rIns="42665" bIns="42665" anchor="ctr" anchorCtr="0">
              <a:noAutofit/>
            </a:bodyPr>
            <a:lstStyle/>
            <a:p>
              <a:pPr algn="ctr"/>
              <a:r>
                <a:rPr lang="en-US" sz="1800" b="1" dirty="0"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1800" b="1" baseline="-25000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1" baseline="-250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" name="Google Shape;97;g2c759b201ed_0_14">
            <a:extLst>
              <a:ext uri="{FF2B5EF4-FFF2-40B4-BE49-F238E27FC236}">
                <a16:creationId xmlns:a16="http://schemas.microsoft.com/office/drawing/2014/main" id="{41886DC4-264D-64F6-250D-CBAE9C2754E9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 flipH="1">
            <a:off x="373547" y="1283748"/>
            <a:ext cx="430742" cy="8902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98;g2c759b201ed_0_14">
            <a:extLst>
              <a:ext uri="{FF2B5EF4-FFF2-40B4-BE49-F238E27FC236}">
                <a16:creationId xmlns:a16="http://schemas.microsoft.com/office/drawing/2014/main" id="{23479E9D-5A3B-67F7-1233-1B08563CA510}"/>
              </a:ext>
            </a:extLst>
          </p:cNvPr>
          <p:cNvCxnSpPr>
            <a:cxnSpLocks/>
            <a:stCxn id="10" idx="5"/>
            <a:endCxn id="11" idx="0"/>
          </p:cNvCxnSpPr>
          <p:nvPr/>
        </p:nvCxnSpPr>
        <p:spPr>
          <a:xfrm>
            <a:off x="1275371" y="1283748"/>
            <a:ext cx="532336" cy="8745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9;g2c759b201ed_0_14">
            <a:extLst>
              <a:ext uri="{FF2B5EF4-FFF2-40B4-BE49-F238E27FC236}">
                <a16:creationId xmlns:a16="http://schemas.microsoft.com/office/drawing/2014/main" id="{EF5AE119-9A3A-5E2B-D3C3-95540F6A9B28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2742867" y="1330472"/>
            <a:ext cx="418289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00;g2c759b201ed_0_14">
            <a:extLst>
              <a:ext uri="{FF2B5EF4-FFF2-40B4-BE49-F238E27FC236}">
                <a16:creationId xmlns:a16="http://schemas.microsoft.com/office/drawing/2014/main" id="{5E23B179-5DA3-539B-447D-A72696ED011B}"/>
              </a:ext>
            </a:extLst>
          </p:cNvPr>
          <p:cNvCxnSpPr>
            <a:cxnSpLocks/>
            <a:stCxn id="23" idx="5"/>
            <a:endCxn id="24" idx="0"/>
          </p:cNvCxnSpPr>
          <p:nvPr/>
        </p:nvCxnSpPr>
        <p:spPr>
          <a:xfrm>
            <a:off x="3649633" y="1330472"/>
            <a:ext cx="551995" cy="860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01;g2c759b201ed_0_14">
            <a:extLst>
              <a:ext uri="{FF2B5EF4-FFF2-40B4-BE49-F238E27FC236}">
                <a16:creationId xmlns:a16="http://schemas.microsoft.com/office/drawing/2014/main" id="{C4ACEA8B-0BAF-0CD5-CC9F-6EF24B9ACED4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3088272" y="2442754"/>
            <a:ext cx="7679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103;g2c759b201ed_0_14">
            <a:extLst>
              <a:ext uri="{FF2B5EF4-FFF2-40B4-BE49-F238E27FC236}">
                <a16:creationId xmlns:a16="http://schemas.microsoft.com/office/drawing/2014/main" id="{4714B9A0-F283-7FB0-B762-4F292F571117}"/>
              </a:ext>
            </a:extLst>
          </p:cNvPr>
          <p:cNvSpPr txBox="1"/>
          <p:nvPr/>
        </p:nvSpPr>
        <p:spPr>
          <a:xfrm>
            <a:off x="951961" y="529030"/>
            <a:ext cx="267456" cy="31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65" tIns="42665" rIns="42665" bIns="4266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4;g2c759b201ed_0_14">
            <a:extLst>
              <a:ext uri="{FF2B5EF4-FFF2-40B4-BE49-F238E27FC236}">
                <a16:creationId xmlns:a16="http://schemas.microsoft.com/office/drawing/2014/main" id="{CC2F5B16-1F9A-1B7C-9A4D-A5A6603BD603}"/>
              </a:ext>
            </a:extLst>
          </p:cNvPr>
          <p:cNvSpPr txBox="1"/>
          <p:nvPr/>
        </p:nvSpPr>
        <p:spPr>
          <a:xfrm>
            <a:off x="3288494" y="557191"/>
            <a:ext cx="372306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2665" tIns="42665" rIns="42665" bIns="42665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81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36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Srishyla, Diksha</dc:creator>
  <cp:lastModifiedBy>Srishyla, Diksha</cp:lastModifiedBy>
  <cp:revision>4</cp:revision>
  <dcterms:created xsi:type="dcterms:W3CDTF">2023-11-14T14:42:15Z</dcterms:created>
  <dcterms:modified xsi:type="dcterms:W3CDTF">2024-05-16T19:01:38Z</dcterms:modified>
</cp:coreProperties>
</file>