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80657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40590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028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427070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4279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2244895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22023359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08070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234595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675A05-F996-4E9E-AAA1-E98F01C67183}" type="datetimeFigureOut">
              <a:rPr lang="en-US" smtClean="0"/>
              <a:t>3/13/2016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203808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675A05-F996-4E9E-AAA1-E98F01C67183}"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94170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675A05-F996-4E9E-AAA1-E98F01C67183}" type="datetimeFigureOut">
              <a:rPr lang="en-US" smtClean="0"/>
              <a:t>3/13/2016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81670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675A05-F996-4E9E-AAA1-E98F01C67183}" type="datetimeFigureOut">
              <a:rPr lang="en-US" smtClean="0"/>
              <a:t>3/13/2016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01633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75A05-F996-4E9E-AAA1-E98F01C67183}" type="datetimeFigureOut">
              <a:rPr lang="en-US" smtClean="0"/>
              <a:t>3/13/2016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37649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75A05-F996-4E9E-AAA1-E98F01C67183}"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47457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675A05-F996-4E9E-AAA1-E98F01C67183}" type="datetimeFigureOut">
              <a:rPr lang="en-US" smtClean="0"/>
              <a:t>3/13/2016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0D276-6EEC-460A-8F59-6FF226A3AD04}" type="slidenum">
              <a:rPr lang="en-US" smtClean="0"/>
              <a:t>‹#›</a:t>
            </a:fld>
            <a:endParaRPr lang="en-US"/>
          </a:p>
        </p:txBody>
      </p:sp>
    </p:spTree>
    <p:extLst>
      <p:ext uri="{BB962C8B-B14F-4D97-AF65-F5344CB8AC3E}">
        <p14:creationId xmlns:p14="http://schemas.microsoft.com/office/powerpoint/2010/main" val="34097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675A05-F996-4E9E-AAA1-E98F01C67183}" type="datetimeFigureOut">
              <a:rPr lang="en-US" smtClean="0"/>
              <a:t>3/13/2016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A30D276-6EEC-460A-8F59-6FF226A3AD04}" type="slidenum">
              <a:rPr lang="en-US" smtClean="0"/>
              <a:t>‹#›</a:t>
            </a:fld>
            <a:endParaRPr lang="en-US"/>
          </a:p>
        </p:txBody>
      </p:sp>
    </p:spTree>
    <p:extLst>
      <p:ext uri="{BB962C8B-B14F-4D97-AF65-F5344CB8AC3E}">
        <p14:creationId xmlns:p14="http://schemas.microsoft.com/office/powerpoint/2010/main" val="3862017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266" y="2404534"/>
            <a:ext cx="9313333" cy="1646302"/>
          </a:xfrm>
        </p:spPr>
        <p:txBody>
          <a:bodyPr/>
          <a:lstStyle/>
          <a:p>
            <a:r>
              <a:rPr lang="en-US" dirty="0" smtClean="0"/>
              <a:t/>
            </a:r>
            <a:br>
              <a:rPr lang="en-US" dirty="0" smtClean="0"/>
            </a:br>
            <a:r>
              <a:rPr lang="en-US" dirty="0" smtClean="0"/>
              <a:t/>
            </a:r>
            <a:br>
              <a:rPr lang="en-US" dirty="0" smtClean="0"/>
            </a:br>
            <a:r>
              <a:rPr lang="en-US" dirty="0" smtClean="0"/>
              <a:t>AED </a:t>
            </a:r>
            <a:r>
              <a:rPr lang="en-US" dirty="0" smtClean="0"/>
              <a:t>Project </a:t>
            </a:r>
            <a:r>
              <a:rPr lang="en-US" dirty="0"/>
              <a:t/>
            </a:r>
            <a:br>
              <a:rPr lang="en-US" dirty="0"/>
            </a:br>
            <a:r>
              <a:rPr lang="en-US" dirty="0" err="1"/>
              <a:t>Person_Management_System</a:t>
            </a:r>
            <a:endParaRPr lang="en-US" dirty="0"/>
          </a:p>
        </p:txBody>
      </p:sp>
      <p:sp>
        <p:nvSpPr>
          <p:cNvPr id="3" name="Subtitle 2"/>
          <p:cNvSpPr>
            <a:spLocks noGrp="1"/>
          </p:cNvSpPr>
          <p:nvPr>
            <p:ph type="subTitle" idx="1"/>
          </p:nvPr>
        </p:nvSpPr>
        <p:spPr>
          <a:xfrm>
            <a:off x="1507067" y="4050833"/>
            <a:ext cx="8119532" cy="1096899"/>
          </a:xfrm>
        </p:spPr>
        <p:txBody>
          <a:bodyPr>
            <a:normAutofit fontScale="62500" lnSpcReduction="20000"/>
          </a:bodyPr>
          <a:lstStyle/>
          <a:p>
            <a:r>
              <a:rPr lang="en-US" dirty="0" smtClean="0"/>
              <a:t>Fall 2015</a:t>
            </a:r>
          </a:p>
          <a:p>
            <a:r>
              <a:rPr lang="en-US" dirty="0" smtClean="0"/>
              <a:t>-</a:t>
            </a:r>
          </a:p>
          <a:p>
            <a:r>
              <a:rPr lang="en-US" dirty="0" smtClean="0"/>
              <a:t>Divyansh Srivastava</a:t>
            </a:r>
          </a:p>
          <a:p>
            <a:r>
              <a:rPr lang="en-US" dirty="0" smtClean="0"/>
              <a:t>Course Guide: Prof. </a:t>
            </a:r>
            <a:r>
              <a:rPr lang="en-US" dirty="0" err="1" smtClean="0"/>
              <a:t>Kal</a:t>
            </a:r>
            <a:r>
              <a:rPr lang="en-US" dirty="0" smtClean="0"/>
              <a:t> </a:t>
            </a:r>
            <a:r>
              <a:rPr lang="en-US" dirty="0" err="1" smtClean="0"/>
              <a:t>Bugrara</a:t>
            </a:r>
            <a:endParaRPr lang="en-US" dirty="0"/>
          </a:p>
        </p:txBody>
      </p:sp>
    </p:spTree>
    <p:extLst>
      <p:ext uri="{BB962C8B-B14F-4D97-AF65-F5344CB8AC3E}">
        <p14:creationId xmlns:p14="http://schemas.microsoft.com/office/powerpoint/2010/main" val="201380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features</a:t>
            </a:r>
            <a:endParaRPr lang="en-US" dirty="0"/>
          </a:p>
        </p:txBody>
      </p:sp>
      <p:sp>
        <p:nvSpPr>
          <p:cNvPr id="3" name="Content Placeholder 2"/>
          <p:cNvSpPr>
            <a:spLocks noGrp="1"/>
          </p:cNvSpPr>
          <p:nvPr>
            <p:ph idx="1"/>
          </p:nvPr>
        </p:nvSpPr>
        <p:spPr/>
        <p:txBody>
          <a:bodyPr/>
          <a:lstStyle/>
          <a:p>
            <a:r>
              <a:rPr lang="en-US" dirty="0" smtClean="0"/>
              <a:t>User registers and provides his basic details</a:t>
            </a:r>
          </a:p>
          <a:p>
            <a:r>
              <a:rPr lang="en-US" dirty="0" smtClean="0"/>
              <a:t>User can update his basic details and update profile picture</a:t>
            </a:r>
          </a:p>
          <a:p>
            <a:r>
              <a:rPr lang="en-US" dirty="0" smtClean="0"/>
              <a:t>User can add/ update his health manager </a:t>
            </a:r>
          </a:p>
          <a:p>
            <a:r>
              <a:rPr lang="en-US" dirty="0" smtClean="0"/>
              <a:t>Schedule the meeting with manager</a:t>
            </a:r>
          </a:p>
          <a:p>
            <a:r>
              <a:rPr lang="en-US" dirty="0" smtClean="0"/>
              <a:t>Be a part of family. Add new members in family</a:t>
            </a:r>
          </a:p>
          <a:p>
            <a:r>
              <a:rPr lang="en-US" dirty="0" smtClean="0"/>
              <a:t>Share real time vital report with health manager.</a:t>
            </a:r>
          </a:p>
          <a:p>
            <a:r>
              <a:rPr lang="en-US" dirty="0" smtClean="0"/>
              <a:t>Add/ view prescriptions with image</a:t>
            </a:r>
          </a:p>
          <a:p>
            <a:r>
              <a:rPr lang="en-US" dirty="0" smtClean="0"/>
              <a:t>Add/ view/ read vital signs</a:t>
            </a:r>
          </a:p>
          <a:p>
            <a:r>
              <a:rPr lang="en-US" dirty="0" smtClean="0"/>
              <a:t>Every request completion sends </a:t>
            </a:r>
            <a:r>
              <a:rPr lang="en-US" dirty="0" err="1" smtClean="0"/>
              <a:t>sms</a:t>
            </a:r>
            <a:r>
              <a:rPr lang="en-US" dirty="0" smtClean="0"/>
              <a:t> to users registered number.</a:t>
            </a:r>
          </a:p>
          <a:p>
            <a:endParaRPr lang="en-US" dirty="0" smtClean="0"/>
          </a:p>
          <a:p>
            <a:endParaRPr lang="en-US" dirty="0"/>
          </a:p>
        </p:txBody>
      </p:sp>
    </p:spTree>
    <p:extLst>
      <p:ext uri="{BB962C8B-B14F-4D97-AF65-F5344CB8AC3E}">
        <p14:creationId xmlns:p14="http://schemas.microsoft.com/office/powerpoint/2010/main" val="29763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361" y="237067"/>
            <a:ext cx="8596668" cy="1320800"/>
          </a:xfrm>
        </p:spPr>
        <p:txBody>
          <a:bodyPr/>
          <a:lstStyle/>
          <a:p>
            <a:r>
              <a:rPr lang="en-US" dirty="0" smtClean="0"/>
              <a:t>Screenshots – Login / Register</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641" y="1703389"/>
            <a:ext cx="4504201" cy="3606269"/>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4695" y="1700743"/>
            <a:ext cx="4538708" cy="3608916"/>
          </a:xfrm>
          <a:prstGeom prst="rect">
            <a:avLst/>
          </a:prstGeom>
        </p:spPr>
      </p:pic>
    </p:spTree>
    <p:extLst>
      <p:ext uri="{BB962C8B-B14F-4D97-AF65-F5344CB8AC3E}">
        <p14:creationId xmlns:p14="http://schemas.microsoft.com/office/powerpoint/2010/main" val="3438875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User application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1334" y="2252562"/>
            <a:ext cx="5350422" cy="4255129"/>
          </a:xfrm>
        </p:spPr>
      </p:pic>
    </p:spTree>
    <p:extLst>
      <p:ext uri="{BB962C8B-B14F-4D97-AF65-F5344CB8AC3E}">
        <p14:creationId xmlns:p14="http://schemas.microsoft.com/office/powerpoint/2010/main" val="274811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 &amp; real idea </a:t>
            </a:r>
            <a:endParaRPr lang="en-US" dirty="0"/>
          </a:p>
        </p:txBody>
      </p:sp>
      <p:sp>
        <p:nvSpPr>
          <p:cNvPr id="3" name="Content Placeholder 2"/>
          <p:cNvSpPr>
            <a:spLocks noGrp="1"/>
          </p:cNvSpPr>
          <p:nvPr>
            <p:ph idx="1"/>
          </p:nvPr>
        </p:nvSpPr>
        <p:spPr>
          <a:xfrm>
            <a:off x="677334" y="1625601"/>
            <a:ext cx="8596668" cy="4415762"/>
          </a:xfrm>
        </p:spPr>
        <p:txBody>
          <a:bodyPr>
            <a:normAutofit fontScale="92500" lnSpcReduction="10000"/>
          </a:bodyPr>
          <a:lstStyle/>
          <a:p>
            <a:r>
              <a:rPr lang="en-US" dirty="0" smtClean="0"/>
              <a:t>In same way as we have an  health enterprise, we can add as many enterprises as possible.</a:t>
            </a:r>
          </a:p>
          <a:p>
            <a:r>
              <a:rPr lang="en-US" dirty="0" smtClean="0"/>
              <a:t>Every user will still be same.</a:t>
            </a:r>
          </a:p>
          <a:p>
            <a:r>
              <a:rPr lang="en-US" dirty="0" smtClean="0"/>
              <a:t>One scenario is doctor and patient. On other ways, it can be shop keeper and customer; student and teacher; citizen and police </a:t>
            </a:r>
            <a:r>
              <a:rPr lang="en-US" dirty="0" err="1" smtClean="0"/>
              <a:t>etc</a:t>
            </a:r>
            <a:endParaRPr lang="en-US" dirty="0" smtClean="0"/>
          </a:p>
          <a:p>
            <a:r>
              <a:rPr lang="en-US" dirty="0" smtClean="0"/>
              <a:t>Basic features of application will be same. Modification will be on adding and deleting the roles.</a:t>
            </a:r>
          </a:p>
          <a:p>
            <a:r>
              <a:rPr lang="en-US" dirty="0" smtClean="0"/>
              <a:t>On finance scenario : person can add his finance manager. Who will keep track of every transaction done if the Debit/ credit card or bank is linked with the application.</a:t>
            </a:r>
          </a:p>
          <a:p>
            <a:r>
              <a:rPr lang="en-US" dirty="0" smtClean="0"/>
              <a:t>Application model supports a large area of scope so there can be many sensors and devices can be linked.</a:t>
            </a:r>
          </a:p>
          <a:p>
            <a:r>
              <a:rPr lang="en-US" dirty="0" smtClean="0"/>
              <a:t>As we see sharing of data between doctor and citizen. Then, we can share data between two roles where data will be collected by devices and sensors.</a:t>
            </a:r>
          </a:p>
          <a:p>
            <a:endParaRPr lang="en-US" dirty="0"/>
          </a:p>
        </p:txBody>
      </p:sp>
    </p:spTree>
    <p:extLst>
      <p:ext uri="{BB962C8B-B14F-4D97-AF65-F5344CB8AC3E}">
        <p14:creationId xmlns:p14="http://schemas.microsoft.com/office/powerpoint/2010/main" val="274344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learnings</a:t>
            </a:r>
            <a:endParaRPr lang="en-US" dirty="0"/>
          </a:p>
        </p:txBody>
      </p:sp>
      <p:sp>
        <p:nvSpPr>
          <p:cNvPr id="3" name="Content Placeholder 2"/>
          <p:cNvSpPr>
            <a:spLocks noGrp="1"/>
          </p:cNvSpPr>
          <p:nvPr>
            <p:ph idx="1"/>
          </p:nvPr>
        </p:nvSpPr>
        <p:spPr/>
        <p:txBody>
          <a:bodyPr/>
          <a:lstStyle/>
          <a:p>
            <a:r>
              <a:rPr lang="en-US" dirty="0" smtClean="0"/>
              <a:t>Learned about internet of things and which inspired to create a model where more types of devices and people can be connected</a:t>
            </a:r>
          </a:p>
          <a:p>
            <a:r>
              <a:rPr lang="en-US" dirty="0" smtClean="0"/>
              <a:t>Flow of data between organizations and Users using Work Queue and different types of work requests.</a:t>
            </a:r>
          </a:p>
          <a:p>
            <a:r>
              <a:rPr lang="en-US" dirty="0" smtClean="0"/>
              <a:t>Start to think in terms of application engineering and designing model than just coding without following a set structure which can connect more users. Devices.</a:t>
            </a:r>
          </a:p>
          <a:p>
            <a:r>
              <a:rPr lang="en-US" dirty="0" smtClean="0"/>
              <a:t>Java swing, using files (saving and retrieving) in java. Sharing of same objects between different instances of same </a:t>
            </a:r>
            <a:r>
              <a:rPr lang="en-US" dirty="0" err="1" smtClean="0"/>
              <a:t>JFrame</a:t>
            </a:r>
            <a:r>
              <a:rPr lang="en-US" dirty="0"/>
              <a:t> </a:t>
            </a:r>
            <a:r>
              <a:rPr lang="en-US" dirty="0" smtClean="0"/>
              <a:t>by using session variable.</a:t>
            </a:r>
          </a:p>
          <a:p>
            <a:r>
              <a:rPr lang="en-US" dirty="0" smtClean="0"/>
              <a:t>Design for the future technologies and people</a:t>
            </a:r>
          </a:p>
          <a:p>
            <a:endParaRPr lang="en-US" dirty="0"/>
          </a:p>
        </p:txBody>
      </p:sp>
    </p:spTree>
    <p:extLst>
      <p:ext uri="{BB962C8B-B14F-4D97-AF65-F5344CB8AC3E}">
        <p14:creationId xmlns:p14="http://schemas.microsoft.com/office/powerpoint/2010/main" val="2768556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Thank you</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373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t>
            </a:r>
            <a:endParaRPr lang="en-US" dirty="0"/>
          </a:p>
        </p:txBody>
      </p:sp>
      <p:sp>
        <p:nvSpPr>
          <p:cNvPr id="3" name="Content Placeholder 2"/>
          <p:cNvSpPr>
            <a:spLocks noGrp="1"/>
          </p:cNvSpPr>
          <p:nvPr>
            <p:ph idx="1"/>
          </p:nvPr>
        </p:nvSpPr>
        <p:spPr/>
        <p:txBody>
          <a:bodyPr/>
          <a:lstStyle/>
          <a:p>
            <a:r>
              <a:rPr lang="en-US" dirty="0" smtClean="0"/>
              <a:t>As a part of learning in AED, we have seen many roles and in real world, we encounter many roles.</a:t>
            </a:r>
          </a:p>
          <a:p>
            <a:r>
              <a:rPr lang="en-US" dirty="0" smtClean="0"/>
              <a:t>Idea used for this project is to create a model which can connect people based on their roles.</a:t>
            </a:r>
          </a:p>
          <a:p>
            <a:r>
              <a:rPr lang="en-US" dirty="0" smtClean="0"/>
              <a:t>As an example, I have used healthcare sector where doctor is connected to us in real time.</a:t>
            </a:r>
          </a:p>
        </p:txBody>
      </p:sp>
    </p:spTree>
    <p:extLst>
      <p:ext uri="{BB962C8B-B14F-4D97-AF65-F5344CB8AC3E}">
        <p14:creationId xmlns:p14="http://schemas.microsoft.com/office/powerpoint/2010/main" val="284795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We have various devices with us which are able to monitor our every moment in the daily life. No matter what happens, in case we fall sick, we have to go to hospital for checkup no matter how small the illness is.</a:t>
            </a:r>
          </a:p>
          <a:p>
            <a:r>
              <a:rPr lang="en-US" dirty="0" smtClean="0"/>
              <a:t>We need a connection between us and the doctor on a real time basis and connect with him every time we see a threat to our health so that we can detect the problem with help of health manager.</a:t>
            </a:r>
          </a:p>
          <a:p>
            <a:endParaRPr lang="en-US" dirty="0" smtClean="0"/>
          </a:p>
          <a:p>
            <a:endParaRPr lang="en-US" dirty="0" smtClean="0"/>
          </a:p>
        </p:txBody>
      </p:sp>
    </p:spTree>
    <p:extLst>
      <p:ext uri="{BB962C8B-B14F-4D97-AF65-F5344CB8AC3E}">
        <p14:creationId xmlns:p14="http://schemas.microsoft.com/office/powerpoint/2010/main" val="2627288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structure and needs</a:t>
            </a:r>
            <a:endParaRPr lang="en-US" dirty="0"/>
          </a:p>
        </p:txBody>
      </p:sp>
      <p:sp>
        <p:nvSpPr>
          <p:cNvPr id="3" name="Content Placeholder 2"/>
          <p:cNvSpPr>
            <a:spLocks noGrp="1"/>
          </p:cNvSpPr>
          <p:nvPr>
            <p:ph idx="1"/>
          </p:nvPr>
        </p:nvSpPr>
        <p:spPr/>
        <p:txBody>
          <a:bodyPr/>
          <a:lstStyle/>
          <a:p>
            <a:r>
              <a:rPr lang="en-US" dirty="0" smtClean="0"/>
              <a:t>World is already a big group of networks which is group of countries.</a:t>
            </a:r>
          </a:p>
          <a:p>
            <a:r>
              <a:rPr lang="en-US" dirty="0" smtClean="0"/>
              <a:t>In the era of internet, we need to connect with every person with the help of the devices we use.</a:t>
            </a:r>
          </a:p>
          <a:p>
            <a:r>
              <a:rPr lang="en-US" dirty="0" smtClean="0"/>
              <a:t>Many device sensors like health monitoring band are some of the devices which people use for their individual purpose.</a:t>
            </a:r>
          </a:p>
          <a:p>
            <a:r>
              <a:rPr lang="en-US" dirty="0" smtClean="0"/>
              <a:t>We need to convey these details to our health manager on real time basis to stay fit and healthy.</a:t>
            </a:r>
          </a:p>
        </p:txBody>
      </p:sp>
    </p:spTree>
    <p:extLst>
      <p:ext uri="{BB962C8B-B14F-4D97-AF65-F5344CB8AC3E}">
        <p14:creationId xmlns:p14="http://schemas.microsoft.com/office/powerpoint/2010/main" val="329504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Solution</a:t>
            </a:r>
            <a:endParaRPr lang="en-US" dirty="0"/>
          </a:p>
        </p:txBody>
      </p:sp>
      <p:sp>
        <p:nvSpPr>
          <p:cNvPr id="3" name="Content Placeholder 2"/>
          <p:cNvSpPr>
            <a:spLocks noGrp="1"/>
          </p:cNvSpPr>
          <p:nvPr>
            <p:ph idx="1"/>
          </p:nvPr>
        </p:nvSpPr>
        <p:spPr/>
        <p:txBody>
          <a:bodyPr/>
          <a:lstStyle/>
          <a:p>
            <a:r>
              <a:rPr lang="en-US" dirty="0" smtClean="0"/>
              <a:t>As a part of final project in AED, I have tried to simulate real users and tried to connect them on the basis of their life roles.</a:t>
            </a:r>
          </a:p>
          <a:p>
            <a:r>
              <a:rPr lang="en-US" dirty="0" smtClean="0"/>
              <a:t>Every individual including a doctor or any other professional is a part of ecosystem as a citizen of some city, state and country.</a:t>
            </a:r>
          </a:p>
          <a:p>
            <a:r>
              <a:rPr lang="en-US" dirty="0" smtClean="0"/>
              <a:t>Application is basically focused on connecting every individual first on a single platform. Every individual is a family person, a citizen and then he connects with the world in some role like health manager, accountant, employee, employer etc.</a:t>
            </a:r>
          </a:p>
          <a:p>
            <a:r>
              <a:rPr lang="en-US" dirty="0" smtClean="0"/>
              <a:t>The model provides every individual to connect as a social person and then they can add their doctor etc. or play doctor themselves.</a:t>
            </a:r>
          </a:p>
        </p:txBody>
      </p:sp>
    </p:spTree>
    <p:extLst>
      <p:ext uri="{BB962C8B-B14F-4D97-AF65-F5344CB8AC3E}">
        <p14:creationId xmlns:p14="http://schemas.microsoft.com/office/powerpoint/2010/main" val="264972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application simulates one of the scenario where a normal citizen connects with the doctor.</a:t>
            </a:r>
          </a:p>
          <a:p>
            <a:r>
              <a:rPr lang="en-US" dirty="0" smtClean="0"/>
              <a:t>The device sensors provide his real time heart rate, respiratory rate, blood pressure etc. and share it with his doctor.</a:t>
            </a:r>
          </a:p>
          <a:p>
            <a:r>
              <a:rPr lang="en-US" dirty="0" smtClean="0"/>
              <a:t>To connect with his doctor, he can search for a doctor in his city sent him request to add his doctor.</a:t>
            </a:r>
          </a:p>
          <a:p>
            <a:r>
              <a:rPr lang="en-US" dirty="0" smtClean="0"/>
              <a:t>Doctor can view patients real time medical data with his previous vital signs and prescription provided to him previously.</a:t>
            </a:r>
          </a:p>
          <a:p>
            <a:r>
              <a:rPr lang="en-US" dirty="0" smtClean="0"/>
              <a:t>Based on his data, doctor can add him, schedule appointment with him when the user wants. As patients data is already with the health manager (doctor), he can prepare his advice before appointment. </a:t>
            </a:r>
            <a:endParaRPr lang="en-US" dirty="0"/>
          </a:p>
        </p:txBody>
      </p:sp>
    </p:spTree>
    <p:extLst>
      <p:ext uri="{BB962C8B-B14F-4D97-AF65-F5344CB8AC3E}">
        <p14:creationId xmlns:p14="http://schemas.microsoft.com/office/powerpoint/2010/main" val="1679054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Enterprises and Organizations</a:t>
            </a:r>
            <a:endParaRPr lang="en-US" dirty="0"/>
          </a:p>
        </p:txBody>
      </p:sp>
      <p:sp>
        <p:nvSpPr>
          <p:cNvPr id="3" name="Content Placeholder 2"/>
          <p:cNvSpPr>
            <a:spLocks noGrp="1"/>
          </p:cNvSpPr>
          <p:nvPr>
            <p:ph idx="1"/>
          </p:nvPr>
        </p:nvSpPr>
        <p:spPr/>
        <p:txBody>
          <a:bodyPr/>
          <a:lstStyle/>
          <a:p>
            <a:r>
              <a:rPr lang="en-US" dirty="0" smtClean="0"/>
              <a:t>Country is taken as network. Current app can allow US and India networks to be created by alpha (System Admin Role).</a:t>
            </a:r>
          </a:p>
          <a:p>
            <a:r>
              <a:rPr lang="en-US" dirty="0" smtClean="0"/>
              <a:t>System admin creates network and network admins. [Network admins are same as admins but they are country specific and must register first in created country]</a:t>
            </a:r>
          </a:p>
          <a:p>
            <a:r>
              <a:rPr lang="en-US" dirty="0" smtClean="0"/>
              <a:t>Network Admins can create enterprises</a:t>
            </a:r>
          </a:p>
          <a:p>
            <a:r>
              <a:rPr lang="en-US" dirty="0" smtClean="0"/>
              <a:t>In current scenario, two enterprises are taken into consideration:</a:t>
            </a:r>
          </a:p>
          <a:p>
            <a:pPr marL="0" indent="0">
              <a:buNone/>
            </a:pPr>
            <a:r>
              <a:rPr lang="en-US" dirty="0"/>
              <a:t>	</a:t>
            </a:r>
            <a:r>
              <a:rPr lang="en-US" dirty="0" smtClean="0"/>
              <a:t>1- State Enterprise</a:t>
            </a:r>
          </a:p>
          <a:p>
            <a:pPr marL="0" indent="0">
              <a:buNone/>
            </a:pPr>
            <a:r>
              <a:rPr lang="en-US" dirty="0"/>
              <a:t>	</a:t>
            </a:r>
            <a:r>
              <a:rPr lang="en-US" dirty="0" smtClean="0"/>
              <a:t>2- Health Enterprise</a:t>
            </a:r>
          </a:p>
          <a:p>
            <a:pPr marL="0" indent="0">
              <a:buNone/>
            </a:pPr>
            <a:r>
              <a:rPr lang="en-US" dirty="0" smtClean="0"/>
              <a:t>--Similarly, Security, Finance etc. can have their enterprises on state levels.</a:t>
            </a:r>
            <a:endParaRPr lang="en-US" dirty="0"/>
          </a:p>
        </p:txBody>
      </p:sp>
    </p:spTree>
    <p:extLst>
      <p:ext uri="{BB962C8B-B14F-4D97-AF65-F5344CB8AC3E}">
        <p14:creationId xmlns:p14="http://schemas.microsoft.com/office/powerpoint/2010/main" val="308824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State Enterprise:  {State Admin Role}</a:t>
            </a:r>
          </a:p>
          <a:p>
            <a:pPr lvl="1"/>
            <a:r>
              <a:rPr lang="en-US" dirty="0" smtClean="0"/>
              <a:t>State enterprises can create new organization within the state for the type Citizen and users of city will be citizens</a:t>
            </a:r>
          </a:p>
          <a:p>
            <a:pPr marL="742950" lvl="2" indent="-342900"/>
            <a:r>
              <a:rPr lang="en-US" dirty="0"/>
              <a:t>City </a:t>
            </a:r>
            <a:r>
              <a:rPr lang="en-US" dirty="0" smtClean="0"/>
              <a:t>Organization   [City specific] – has City Admin created by State Admin</a:t>
            </a:r>
          </a:p>
          <a:p>
            <a:pPr marL="742950" lvl="2" indent="-342900"/>
            <a:r>
              <a:rPr lang="en-US" dirty="0" smtClean="0"/>
              <a:t>City has multiple families </a:t>
            </a:r>
            <a:endParaRPr lang="en-US" dirty="0"/>
          </a:p>
          <a:p>
            <a:endParaRPr lang="en-US" dirty="0" smtClean="0"/>
          </a:p>
          <a:p>
            <a:r>
              <a:rPr lang="en-US" dirty="0" smtClean="0"/>
              <a:t>Health Enterprise : {Health Admin Role}</a:t>
            </a:r>
          </a:p>
          <a:p>
            <a:pPr lvl="1"/>
            <a:r>
              <a:rPr lang="en-US" dirty="0" smtClean="0"/>
              <a:t>Health enterprises </a:t>
            </a:r>
            <a:r>
              <a:rPr lang="en-US" dirty="0"/>
              <a:t>can create new organization within the state for the type </a:t>
            </a:r>
            <a:r>
              <a:rPr lang="en-US" dirty="0" smtClean="0"/>
              <a:t>Doctor and </a:t>
            </a:r>
            <a:r>
              <a:rPr lang="en-US" dirty="0"/>
              <a:t>users of city will be </a:t>
            </a:r>
            <a:r>
              <a:rPr lang="en-US" dirty="0" smtClean="0"/>
              <a:t>doctors. </a:t>
            </a:r>
          </a:p>
          <a:p>
            <a:pPr lvl="1"/>
            <a:r>
              <a:rPr lang="en-US" dirty="0" smtClean="0"/>
              <a:t>Doctor Organization [City specific] – Health enterprise admins add doctor role on users request.</a:t>
            </a:r>
          </a:p>
          <a:p>
            <a:pPr lvl="1"/>
            <a:r>
              <a:rPr lang="en-US" dirty="0" smtClean="0"/>
              <a:t>Health enterprise can have other organizations of nurses, pharmacist </a:t>
            </a:r>
            <a:r>
              <a:rPr lang="en-US" dirty="0" err="1" smtClean="0"/>
              <a:t>etc</a:t>
            </a:r>
            <a:r>
              <a:rPr lang="en-US" dirty="0" smtClean="0"/>
              <a:t> in the future but for now, Only doctor organization is used for the demo.</a:t>
            </a:r>
          </a:p>
          <a:p>
            <a:pPr lvl="1"/>
            <a:endParaRPr lang="en-US" dirty="0"/>
          </a:p>
          <a:p>
            <a:pPr lvl="1"/>
            <a:endParaRPr lang="en-US" dirty="0" smtClean="0"/>
          </a:p>
        </p:txBody>
      </p:sp>
    </p:spTree>
    <p:extLst>
      <p:ext uri="{BB962C8B-B14F-4D97-AF65-F5344CB8AC3E}">
        <p14:creationId xmlns:p14="http://schemas.microsoft.com/office/powerpoint/2010/main" val="350541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all roles defined above, every user first must register in a city to get the role requested.</a:t>
            </a:r>
          </a:p>
          <a:p>
            <a:endParaRPr lang="en-US" dirty="0"/>
          </a:p>
        </p:txBody>
      </p:sp>
    </p:spTree>
    <p:extLst>
      <p:ext uri="{BB962C8B-B14F-4D97-AF65-F5344CB8AC3E}">
        <p14:creationId xmlns:p14="http://schemas.microsoft.com/office/powerpoint/2010/main" val="10964939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1049</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  AED Project  Person_Management_System</vt:lpstr>
      <vt:lpstr>Idea :</vt:lpstr>
      <vt:lpstr>Problem</vt:lpstr>
      <vt:lpstr>Real world structure and needs</vt:lpstr>
      <vt:lpstr>Application Solution</vt:lpstr>
      <vt:lpstr>PowerPoint Presentation</vt:lpstr>
      <vt:lpstr>Network, Enterprises and Organizations</vt:lpstr>
      <vt:lpstr> </vt:lpstr>
      <vt:lpstr>PowerPoint Presentation</vt:lpstr>
      <vt:lpstr>Application features</vt:lpstr>
      <vt:lpstr>Screenshots – Login / Register</vt:lpstr>
      <vt:lpstr>Main User application</vt:lpstr>
      <vt:lpstr>Future Enhancements &amp; real idea </vt:lpstr>
      <vt:lpstr>Key learnings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 Project </dc:title>
  <dc:creator>Divyansh Srivastava</dc:creator>
  <cp:lastModifiedBy>Divyansh Srivastava</cp:lastModifiedBy>
  <cp:revision>26</cp:revision>
  <dcterms:created xsi:type="dcterms:W3CDTF">2015-12-11T00:09:44Z</dcterms:created>
  <dcterms:modified xsi:type="dcterms:W3CDTF">2016-03-14T01:20:40Z</dcterms:modified>
</cp:coreProperties>
</file>