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3B4B-0575-4241-ACD0-33843F3F853A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C023-6994-41F1-9822-05BC7A980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97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3B4B-0575-4241-ACD0-33843F3F853A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C023-6994-41F1-9822-05BC7A980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7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3B4B-0575-4241-ACD0-33843F3F853A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C023-6994-41F1-9822-05BC7A980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82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3B4B-0575-4241-ACD0-33843F3F853A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C023-6994-41F1-9822-05BC7A980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42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3B4B-0575-4241-ACD0-33843F3F853A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C023-6994-41F1-9822-05BC7A980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38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3B4B-0575-4241-ACD0-33843F3F853A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C023-6994-41F1-9822-05BC7A980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1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3B4B-0575-4241-ACD0-33843F3F853A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C023-6994-41F1-9822-05BC7A980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32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3B4B-0575-4241-ACD0-33843F3F853A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C023-6994-41F1-9822-05BC7A980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82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3B4B-0575-4241-ACD0-33843F3F853A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C023-6994-41F1-9822-05BC7A980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18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3B4B-0575-4241-ACD0-33843F3F853A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C023-6994-41F1-9822-05BC7A980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8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3B4B-0575-4241-ACD0-33843F3F853A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C023-6994-41F1-9822-05BC7A980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57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E3B4B-0575-4241-ACD0-33843F3F853A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AC023-6994-41F1-9822-05BC7A980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00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OLAP Cubes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Absence.abf</a:t>
            </a:r>
            <a:endParaRPr lang="en-US" dirty="0" smtClean="0"/>
          </a:p>
          <a:p>
            <a:r>
              <a:rPr lang="en-US" dirty="0" err="1" smtClean="0"/>
              <a:t>Discipline.abf</a:t>
            </a:r>
            <a:endParaRPr lang="en-US" dirty="0" smtClean="0"/>
          </a:p>
          <a:p>
            <a:r>
              <a:rPr lang="en-US" dirty="0" err="1" smtClean="0"/>
              <a:t>PerformanceCube.abf</a:t>
            </a:r>
            <a:endParaRPr lang="en-US" dirty="0" smtClean="0"/>
          </a:p>
          <a:p>
            <a:r>
              <a:rPr lang="en-US" dirty="0" err="1" smtClean="0"/>
              <a:t>SpecialProgram.abf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150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OLAP cubes using Microsoft Visual Studio – Analysis Services Multidimensional BI project</a:t>
            </a:r>
          </a:p>
          <a:p>
            <a:r>
              <a:rPr lang="en-US" dirty="0" smtClean="0"/>
              <a:t>Imported data source</a:t>
            </a:r>
          </a:p>
          <a:p>
            <a:r>
              <a:rPr lang="en-US" dirty="0" smtClean="0"/>
              <a:t>Created Data source view</a:t>
            </a:r>
          </a:p>
          <a:p>
            <a:r>
              <a:rPr lang="en-US" dirty="0" smtClean="0"/>
              <a:t>Created cubes using the data source view</a:t>
            </a:r>
          </a:p>
          <a:p>
            <a:r>
              <a:rPr lang="en-US" dirty="0" smtClean="0"/>
              <a:t>Cube contains measures and dimension and which we used for BI visualizations</a:t>
            </a:r>
          </a:p>
          <a:p>
            <a:r>
              <a:rPr lang="en-US" dirty="0" smtClean="0"/>
              <a:t> Following slides have screenshots for the cube structures of each cube </a:t>
            </a:r>
            <a:r>
              <a:rPr lang="en-US" smtClean="0"/>
              <a:t>created out of data view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750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Absence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305235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Discipline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725875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765858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48621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4109351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Program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090873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67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OLAP Cubes</vt:lpstr>
      <vt:lpstr>PowerPoint Presentation</vt:lpstr>
      <vt:lpstr>Absence</vt:lpstr>
      <vt:lpstr>Discipline</vt:lpstr>
      <vt:lpstr>Performance </vt:lpstr>
      <vt:lpstr>PowerPoint Presentation</vt:lpstr>
      <vt:lpstr>PowerPoint Presentation</vt:lpstr>
      <vt:lpstr>Special Program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OLAP Cubes</dc:title>
  <dc:creator>Divyansh Srivastava</dc:creator>
  <cp:lastModifiedBy>Divyansh Srivastava</cp:lastModifiedBy>
  <cp:revision>3</cp:revision>
  <dcterms:created xsi:type="dcterms:W3CDTF">2016-04-27T21:25:07Z</dcterms:created>
  <dcterms:modified xsi:type="dcterms:W3CDTF">2016-04-27T21:38:04Z</dcterms:modified>
</cp:coreProperties>
</file>