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handoutMasterIdLst>
    <p:handoutMasterId r:id="rId23"/>
  </p:handoutMasterIdLst>
  <p:sldIdLst>
    <p:sldId id="269" r:id="rId2"/>
    <p:sldId id="270" r:id="rId3"/>
    <p:sldId id="271" r:id="rId4"/>
    <p:sldId id="272" r:id="rId5"/>
    <p:sldId id="273" r:id="rId6"/>
    <p:sldId id="256" r:id="rId7"/>
    <p:sldId id="257" r:id="rId8"/>
    <p:sldId id="258" r:id="rId9"/>
    <p:sldId id="259" r:id="rId10"/>
    <p:sldId id="261" r:id="rId11"/>
    <p:sldId id="262" r:id="rId12"/>
    <p:sldId id="263" r:id="rId13"/>
    <p:sldId id="264" r:id="rId14"/>
    <p:sldId id="265" r:id="rId15"/>
    <p:sldId id="266" r:id="rId16"/>
    <p:sldId id="267" r:id="rId17"/>
    <p:sldId id="268" r:id="rId18"/>
    <p:sldId id="274" r:id="rId19"/>
    <p:sldId id="275" r:id="rId20"/>
    <p:sldId id="276"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A852AB-E661-4CFB-9EA3-91B298E60495}" type="datetimeFigureOut">
              <a:rPr lang="en-US" smtClean="0"/>
              <a:t>5/27/2016</a:t>
            </a:fld>
            <a:endParaRPr lang="en-US"/>
          </a:p>
        </p:txBody>
      </p:sp>
      <p:sp>
        <p:nvSpPr>
          <p:cNvPr id="4" name="Footer Placeholder 3"/>
          <p:cNvSpPr>
            <a:spLocks noGrp="1"/>
          </p:cNvSpPr>
          <p:nvPr>
            <p:ph type="ftr" sz="quarter" idx="2"/>
          </p:nvPr>
        </p:nvSpPr>
        <p:spPr>
          <a:xfrm>
            <a:off x="0" y="8685214"/>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4"/>
            <a:ext cx="2971800" cy="458787"/>
          </a:xfrm>
          <a:prstGeom prst="rect">
            <a:avLst/>
          </a:prstGeom>
        </p:spPr>
        <p:txBody>
          <a:bodyPr vert="horz" lIns="91440" tIns="45720" rIns="91440" bIns="45720" rtlCol="0" anchor="b"/>
          <a:lstStyle>
            <a:lvl1pPr algn="r">
              <a:defRPr sz="1200"/>
            </a:lvl1pPr>
          </a:lstStyle>
          <a:p>
            <a:fld id="{102AAB74-8C1A-4F8B-B047-30DC5B43B34B}" type="slidenum">
              <a:rPr lang="en-US" smtClean="0"/>
              <a:t>‹#›</a:t>
            </a:fld>
            <a:endParaRPr lang="en-US"/>
          </a:p>
        </p:txBody>
      </p:sp>
    </p:spTree>
    <p:extLst>
      <p:ext uri="{BB962C8B-B14F-4D97-AF65-F5344CB8AC3E}">
        <p14:creationId xmlns:p14="http://schemas.microsoft.com/office/powerpoint/2010/main" val="2261354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5/27/2016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651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5/27/2016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448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5/27/2016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5902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5/27/2016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9984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5/27/2016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6189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5/27/2016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476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5/27/2016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065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5/27/2016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9227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5/27/2016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576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5/27/2016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72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5/27/2016</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1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5/27/2016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928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5/27/2016</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454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5/27/2016</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027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5/27/2016</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7563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5/27/2016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231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5/27/2016</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49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5/27/2016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35738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Final Project </a:t>
            </a:r>
            <a:br>
              <a:rPr lang="en-US" dirty="0" smtClean="0"/>
            </a:br>
            <a:endParaRPr lang="en-US" dirty="0"/>
          </a:p>
        </p:txBody>
      </p:sp>
      <p:sp>
        <p:nvSpPr>
          <p:cNvPr id="3" name="Subtitle 2"/>
          <p:cNvSpPr>
            <a:spLocks noGrp="1"/>
          </p:cNvSpPr>
          <p:nvPr>
            <p:ph type="subTitle" idx="1"/>
          </p:nvPr>
        </p:nvSpPr>
        <p:spPr/>
        <p:txBody>
          <a:bodyPr/>
          <a:lstStyle/>
          <a:p>
            <a:r>
              <a:rPr lang="en-US" dirty="0"/>
              <a:t>Database design and management </a:t>
            </a:r>
            <a:r>
              <a:rPr lang="en-US" dirty="0" smtClean="0"/>
              <a:t>-INFO 6210</a:t>
            </a:r>
            <a:endParaRPr lang="en-US" dirty="0"/>
          </a:p>
        </p:txBody>
      </p:sp>
      <p:sp>
        <p:nvSpPr>
          <p:cNvPr id="4" name="Rectangle 3"/>
          <p:cNvSpPr/>
          <p:nvPr/>
        </p:nvSpPr>
        <p:spPr>
          <a:xfrm>
            <a:off x="5417712" y="5797980"/>
            <a:ext cx="6096000" cy="646331"/>
          </a:xfrm>
          <a:prstGeom prst="rect">
            <a:avLst/>
          </a:prstGeom>
        </p:spPr>
        <p:txBody>
          <a:bodyPr>
            <a:spAutoFit/>
          </a:bodyPr>
          <a:lstStyle/>
          <a:p>
            <a:r>
              <a:rPr lang="en-US" dirty="0" err="1"/>
              <a:t>Divyansh</a:t>
            </a:r>
            <a:r>
              <a:rPr lang="en-US" dirty="0"/>
              <a:t> Srivastava, </a:t>
            </a:r>
            <a:r>
              <a:rPr lang="en-US" dirty="0" err="1"/>
              <a:t>Sneha</a:t>
            </a:r>
            <a:r>
              <a:rPr lang="en-US" dirty="0"/>
              <a:t> </a:t>
            </a:r>
            <a:r>
              <a:rPr lang="en-US" dirty="0" err="1"/>
              <a:t>Ravikuma</a:t>
            </a:r>
            <a:r>
              <a:rPr lang="en-US" dirty="0"/>
              <a:t>, Taj Poovaiah </a:t>
            </a:r>
            <a:r>
              <a:rPr lang="en-US" dirty="0" err="1"/>
              <a:t>Palecanda</a:t>
            </a:r>
            <a:r>
              <a:rPr lang="en-US" dirty="0"/>
              <a:t> </a:t>
            </a:r>
            <a:r>
              <a:rPr lang="en-US" b="1" dirty="0"/>
              <a:t>GROUP 11 </a:t>
            </a:r>
          </a:p>
        </p:txBody>
      </p:sp>
    </p:spTree>
    <p:extLst>
      <p:ext uri="{BB962C8B-B14F-4D97-AF65-F5344CB8AC3E}">
        <p14:creationId xmlns:p14="http://schemas.microsoft.com/office/powerpoint/2010/main" val="10942581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OLAP Cubes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1143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Created OLAP cubes using Microsoft Visual Studio – Analysis Services Multidimensional BI project</a:t>
            </a:r>
          </a:p>
          <a:p>
            <a:r>
              <a:rPr lang="en-US" dirty="0" smtClean="0"/>
              <a:t>Imported data source</a:t>
            </a:r>
          </a:p>
          <a:p>
            <a:r>
              <a:rPr lang="en-US" dirty="0" smtClean="0"/>
              <a:t>Created Data source view</a:t>
            </a:r>
          </a:p>
          <a:p>
            <a:r>
              <a:rPr lang="en-US" dirty="0" smtClean="0"/>
              <a:t>Created cubes using the data source view</a:t>
            </a:r>
          </a:p>
          <a:p>
            <a:r>
              <a:rPr lang="en-US" dirty="0" smtClean="0"/>
              <a:t>Cube contains measures and dimension and which we used for BI visualizations</a:t>
            </a:r>
          </a:p>
          <a:p>
            <a:r>
              <a:rPr lang="en-US" dirty="0" smtClean="0"/>
              <a:t> Following slides have screenshots for the cube structures of each cube </a:t>
            </a:r>
            <a:r>
              <a:rPr lang="en-US" smtClean="0"/>
              <a:t>created out of data view</a:t>
            </a:r>
            <a:endParaRPr lang="en-US" dirty="0" smtClean="0"/>
          </a:p>
          <a:p>
            <a:endParaRPr lang="en-US" dirty="0"/>
          </a:p>
        </p:txBody>
      </p:sp>
    </p:spTree>
    <p:extLst>
      <p:ext uri="{BB962C8B-B14F-4D97-AF65-F5344CB8AC3E}">
        <p14:creationId xmlns:p14="http://schemas.microsoft.com/office/powerpoint/2010/main" val="3346203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Absence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368998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Discipline</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412674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080403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671152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64245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Program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287733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Visualizations	</a:t>
            </a:r>
            <a:endParaRPr lang="en-US" dirty="0"/>
          </a:p>
        </p:txBody>
      </p:sp>
      <p:sp>
        <p:nvSpPr>
          <p:cNvPr id="3" name="Subtitle 2"/>
          <p:cNvSpPr>
            <a:spLocks noGrp="1"/>
          </p:cNvSpPr>
          <p:nvPr>
            <p:ph type="subTitle" idx="1"/>
          </p:nvPr>
        </p:nvSpPr>
        <p:spPr/>
        <p:txBody>
          <a:bodyPr/>
          <a:lstStyle/>
          <a:p>
            <a:r>
              <a:rPr lang="en-US" dirty="0" smtClean="0"/>
              <a:t>Power BI</a:t>
            </a:r>
            <a:endParaRPr lang="en-US" dirty="0"/>
          </a:p>
        </p:txBody>
      </p:sp>
    </p:spTree>
    <p:extLst>
      <p:ext uri="{BB962C8B-B14F-4D97-AF65-F5344CB8AC3E}">
        <p14:creationId xmlns:p14="http://schemas.microsoft.com/office/powerpoint/2010/main" val="289272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in Power BI</a:t>
            </a:r>
            <a:endParaRPr lang="en-US" dirty="0"/>
          </a:p>
        </p:txBody>
      </p:sp>
      <p:sp>
        <p:nvSpPr>
          <p:cNvPr id="3" name="Content Placeholder 2"/>
          <p:cNvSpPr>
            <a:spLocks noGrp="1"/>
          </p:cNvSpPr>
          <p:nvPr>
            <p:ph idx="1"/>
          </p:nvPr>
        </p:nvSpPr>
        <p:spPr/>
        <p:txBody>
          <a:bodyPr/>
          <a:lstStyle/>
          <a:p>
            <a:r>
              <a:rPr lang="en-US" dirty="0" smtClean="0"/>
              <a:t>Data from the OLAP cubes was imported into </a:t>
            </a:r>
            <a:r>
              <a:rPr lang="en-US" dirty="0" err="1" smtClean="0"/>
              <a:t>PowerBI</a:t>
            </a:r>
            <a:endParaRPr lang="en-US" dirty="0" smtClean="0"/>
          </a:p>
          <a:p>
            <a:r>
              <a:rPr lang="en-US" dirty="0" smtClean="0"/>
              <a:t>The imported cubes, when queried must return the same results when executed on the relational tables if the cube is built in the right manner</a:t>
            </a:r>
          </a:p>
          <a:p>
            <a:r>
              <a:rPr lang="en-US" dirty="0" smtClean="0"/>
              <a:t>Cubes were built for each of the following:</a:t>
            </a:r>
          </a:p>
          <a:p>
            <a:pPr lvl="1"/>
            <a:r>
              <a:rPr lang="en-US" dirty="0" smtClean="0"/>
              <a:t>Absence</a:t>
            </a:r>
          </a:p>
          <a:p>
            <a:pPr lvl="1"/>
            <a:r>
              <a:rPr lang="en-US" dirty="0" smtClean="0"/>
              <a:t>Performance</a:t>
            </a:r>
          </a:p>
          <a:p>
            <a:pPr lvl="1"/>
            <a:r>
              <a:rPr lang="en-US" dirty="0" smtClean="0"/>
              <a:t>Special Programs</a:t>
            </a:r>
          </a:p>
          <a:p>
            <a:pPr lvl="1"/>
            <a:r>
              <a:rPr lang="en-US" dirty="0" smtClean="0"/>
              <a:t>Discipline</a:t>
            </a:r>
          </a:p>
          <a:p>
            <a:pPr lvl="1"/>
            <a:endParaRPr lang="en-US" dirty="0" smtClean="0"/>
          </a:p>
          <a:p>
            <a:pPr marL="0" indent="0">
              <a:buNone/>
            </a:pPr>
            <a:endParaRPr lang="en-US" dirty="0"/>
          </a:p>
        </p:txBody>
      </p:sp>
    </p:spTree>
    <p:extLst>
      <p:ext uri="{BB962C8B-B14F-4D97-AF65-F5344CB8AC3E}">
        <p14:creationId xmlns:p14="http://schemas.microsoft.com/office/powerpoint/2010/main" val="3204273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Absence Dimensional Model</a:t>
            </a:r>
            <a:br>
              <a:rPr lang="en-US" dirty="0" smtClean="0"/>
            </a:b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9314" y="1027906"/>
            <a:ext cx="6384255" cy="5415497"/>
          </a:xfrm>
          <a:prstGeom prst="rect">
            <a:avLst/>
          </a:prstGeom>
        </p:spPr>
      </p:pic>
    </p:spTree>
    <p:extLst>
      <p:ext uri="{BB962C8B-B14F-4D97-AF65-F5344CB8AC3E}">
        <p14:creationId xmlns:p14="http://schemas.microsoft.com/office/powerpoint/2010/main" val="4265656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the cube</a:t>
            </a:r>
            <a:endParaRPr lang="en-US" dirty="0"/>
          </a:p>
        </p:txBody>
      </p:sp>
      <p:sp>
        <p:nvSpPr>
          <p:cNvPr id="3" name="Content Placeholder 2"/>
          <p:cNvSpPr>
            <a:spLocks noGrp="1"/>
          </p:cNvSpPr>
          <p:nvPr>
            <p:ph idx="1"/>
          </p:nvPr>
        </p:nvSpPr>
        <p:spPr/>
        <p:txBody>
          <a:bodyPr/>
          <a:lstStyle/>
          <a:p>
            <a:r>
              <a:rPr lang="en-US" dirty="0" smtClean="0"/>
              <a:t>The required columns were selected and aggregations were applied to obtain the results </a:t>
            </a:r>
          </a:p>
          <a:p>
            <a:r>
              <a:rPr lang="en-US" dirty="0" smtClean="0"/>
              <a:t>As the cubes were intact, the queries gave the same results as the visualization tools</a:t>
            </a:r>
          </a:p>
          <a:p>
            <a:endParaRPr lang="en-US" dirty="0" smtClean="0"/>
          </a:p>
        </p:txBody>
      </p:sp>
      <p:pic>
        <p:nvPicPr>
          <p:cNvPr id="6" name="Picture 5"/>
          <p:cNvPicPr/>
          <p:nvPr/>
        </p:nvPicPr>
        <p:blipFill>
          <a:blip r:embed="rId2"/>
          <a:stretch>
            <a:fillRect/>
          </a:stretch>
        </p:blipFill>
        <p:spPr>
          <a:xfrm>
            <a:off x="1500033" y="3561783"/>
            <a:ext cx="4489337" cy="3733729"/>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6365884" y="3554303"/>
            <a:ext cx="4987916" cy="3303697"/>
          </a:xfrm>
          <a:prstGeom prst="rect">
            <a:avLst/>
          </a:prstGeom>
        </p:spPr>
      </p:pic>
      <p:sp>
        <p:nvSpPr>
          <p:cNvPr id="8" name="Oval 7"/>
          <p:cNvSpPr/>
          <p:nvPr/>
        </p:nvSpPr>
        <p:spPr>
          <a:xfrm>
            <a:off x="4225491" y="3917482"/>
            <a:ext cx="1463040" cy="15111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5"/>
          </p:cNvCxnSpPr>
          <p:nvPr/>
        </p:nvCxnSpPr>
        <p:spPr>
          <a:xfrm>
            <a:off x="5474274" y="5207343"/>
            <a:ext cx="891610" cy="577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096000" y="5207343"/>
            <a:ext cx="1449830" cy="14518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673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Question 6</a:t>
            </a:r>
            <a:br>
              <a:rPr lang="en-US" sz="3600" dirty="0" smtClean="0"/>
            </a:br>
            <a:r>
              <a:rPr lang="en-US" sz="3600" dirty="0" smtClean="0"/>
              <a:t>Data Migration using Flat Files &amp; Migration Tools</a:t>
            </a:r>
            <a:endParaRPr lang="en-US" sz="3600" dirty="0"/>
          </a:p>
        </p:txBody>
      </p:sp>
      <p:sp>
        <p:nvSpPr>
          <p:cNvPr id="3" name="Content Placeholder 2"/>
          <p:cNvSpPr>
            <a:spLocks noGrp="1"/>
          </p:cNvSpPr>
          <p:nvPr>
            <p:ph idx="1"/>
          </p:nvPr>
        </p:nvSpPr>
        <p:spPr/>
        <p:txBody>
          <a:bodyPr/>
          <a:lstStyle/>
          <a:p>
            <a:r>
              <a:rPr lang="en-US" dirty="0" smtClean="0"/>
              <a:t>For </a:t>
            </a:r>
            <a:r>
              <a:rPr lang="en-US" dirty="0" err="1" smtClean="0"/>
              <a:t>MySql</a:t>
            </a:r>
            <a:r>
              <a:rPr lang="en-US" dirty="0" smtClean="0"/>
              <a:t> Data Migration, we used the flat files to import the data into the database and performed the required queries.</a:t>
            </a:r>
          </a:p>
          <a:p>
            <a:r>
              <a:rPr lang="en-US" dirty="0" smtClean="0"/>
              <a:t>For </a:t>
            </a:r>
            <a:r>
              <a:rPr lang="en-US" dirty="0" err="1" smtClean="0"/>
              <a:t>PostGres</a:t>
            </a:r>
            <a:r>
              <a:rPr lang="en-US" dirty="0" smtClean="0"/>
              <a:t> Data Migration, we used the ESF Data Migration toolkit to import the data into the database and performed the required queries.</a:t>
            </a:r>
            <a:endParaRPr lang="en-US" dirty="0"/>
          </a:p>
        </p:txBody>
      </p:sp>
    </p:spTree>
    <p:extLst>
      <p:ext uri="{BB962C8B-B14F-4D97-AF65-F5344CB8AC3E}">
        <p14:creationId xmlns:p14="http://schemas.microsoft.com/office/powerpoint/2010/main" val="2100756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Discipline Dimensional Model</a:t>
            </a:r>
            <a:br>
              <a:rPr lang="en-US" dirty="0" smtClean="0"/>
            </a:b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8478" y="1153035"/>
            <a:ext cx="8047505" cy="5635592"/>
          </a:xfrm>
          <a:prstGeom prst="rect">
            <a:avLst/>
          </a:prstGeom>
        </p:spPr>
      </p:pic>
    </p:spTree>
    <p:extLst>
      <p:ext uri="{BB962C8B-B14F-4D97-AF65-F5344CB8AC3E}">
        <p14:creationId xmlns:p14="http://schemas.microsoft.com/office/powerpoint/2010/main" val="3659247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Dimensional Model</a:t>
            </a:r>
            <a:br>
              <a:rPr lang="en-US" dirty="0" smtClean="0"/>
            </a:b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5081" y="1027906"/>
            <a:ext cx="7965500" cy="5529714"/>
          </a:xfrm>
          <a:prstGeom prst="rect">
            <a:avLst/>
          </a:prstGeom>
        </p:spPr>
      </p:pic>
    </p:spTree>
    <p:extLst>
      <p:ext uri="{BB962C8B-B14F-4D97-AF65-F5344CB8AC3E}">
        <p14:creationId xmlns:p14="http://schemas.microsoft.com/office/powerpoint/2010/main" val="1583677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Performance Dimensional Model</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336" y="1145407"/>
            <a:ext cx="5371395" cy="5130265"/>
          </a:xfrm>
          <a:prstGeom prst="rect">
            <a:avLst/>
          </a:prstGeom>
        </p:spPr>
      </p:pic>
    </p:spTree>
    <p:extLst>
      <p:ext uri="{BB962C8B-B14F-4D97-AF65-F5344CB8AC3E}">
        <p14:creationId xmlns:p14="http://schemas.microsoft.com/office/powerpoint/2010/main" val="238201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Role Based Queries &amp; Results</a:t>
            </a:r>
            <a:endParaRPr lang="en-US" sz="6000" dirty="0"/>
          </a:p>
        </p:txBody>
      </p:sp>
      <p:sp>
        <p:nvSpPr>
          <p:cNvPr id="3" name="Subtitle 2"/>
          <p:cNvSpPr>
            <a:spLocks noGrp="1"/>
          </p:cNvSpPr>
          <p:nvPr>
            <p:ph type="subTitle" idx="1"/>
          </p:nvPr>
        </p:nvSpPr>
        <p:spPr/>
        <p:txBody>
          <a:bodyPr/>
          <a:lstStyle/>
          <a:p>
            <a:r>
              <a:rPr lang="en-US" dirty="0" smtClean="0"/>
              <a:t>Question Number 2 and  4</a:t>
            </a:r>
            <a:endParaRPr lang="en-US" dirty="0"/>
          </a:p>
        </p:txBody>
      </p:sp>
    </p:spTree>
    <p:extLst>
      <p:ext uri="{BB962C8B-B14F-4D97-AF65-F5344CB8AC3E}">
        <p14:creationId xmlns:p14="http://schemas.microsoft.com/office/powerpoint/2010/main" val="1343769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7235" y="818460"/>
            <a:ext cx="10233800" cy="4351338"/>
          </a:xfrm>
        </p:spPr>
        <p:txBody>
          <a:bodyPr>
            <a:normAutofit fontScale="92500"/>
          </a:bodyPr>
          <a:lstStyle/>
          <a:p>
            <a:pPr marL="0" indent="0">
              <a:buNone/>
            </a:pPr>
            <a:r>
              <a:rPr lang="en-US" b="1" dirty="0" smtClean="0"/>
              <a:t>School </a:t>
            </a:r>
            <a:r>
              <a:rPr lang="en-US" b="1" dirty="0"/>
              <a:t>Administrator</a:t>
            </a:r>
          </a:p>
          <a:p>
            <a:r>
              <a:rPr lang="en-US" dirty="0"/>
              <a:t>Task and description: List of faculty - Filters Faculty information Student Enrollment List of student – Filters Get student details Discipline Absence Course (addition/ deletion) Subject (addition/ deletion) Discipline event</a:t>
            </a:r>
          </a:p>
          <a:p>
            <a:r>
              <a:rPr lang="en-US" dirty="0"/>
              <a:t>The school Administrator can view the list of faculty in school, view the details of each faculty member, manage the student enrollment, view the list and details of students, fetch student details such as discipline and absence, manage and monitor the facilities of the school, modify the courses and subjects, and manage the rules and regulations of the school through the disciplinary event.</a:t>
            </a:r>
          </a:p>
          <a:p>
            <a:endParaRPr lang="en-US" dirty="0"/>
          </a:p>
        </p:txBody>
      </p:sp>
    </p:spTree>
    <p:extLst>
      <p:ext uri="{BB962C8B-B14F-4D97-AF65-F5344CB8AC3E}">
        <p14:creationId xmlns:p14="http://schemas.microsoft.com/office/powerpoint/2010/main" val="2814635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695459"/>
            <a:ext cx="10233800" cy="5481504"/>
          </a:xfrm>
        </p:spPr>
        <p:txBody>
          <a:bodyPr>
            <a:normAutofit lnSpcReduction="10000"/>
          </a:bodyPr>
          <a:lstStyle/>
          <a:p>
            <a:pPr marL="0" indent="0">
              <a:buNone/>
            </a:pPr>
            <a:r>
              <a:rPr lang="en-US" b="1" dirty="0" smtClean="0"/>
              <a:t>   Teacher</a:t>
            </a:r>
            <a:endParaRPr lang="en-US" b="1" dirty="0"/>
          </a:p>
          <a:p>
            <a:r>
              <a:rPr lang="en-US" dirty="0"/>
              <a:t>Task and description: List of Student in class-Filters Student Information Course Information Subject Information Adding Test Scores Update Test Scores Update Grade Adding Assignments Grading the Performance of Assignments Monitor the Absence of the student in class Monitor the discipline of the student in Class</a:t>
            </a:r>
          </a:p>
          <a:p>
            <a:r>
              <a:rPr lang="en-US" dirty="0"/>
              <a:t>A teacher has the access to view his student information based on different criteria like course/ subject etc. Teacher has read access to student’s basic personal information but write access to other information like updating test scores, updating grades etc. A teacher can add/ update/ delete assignments and grade the performance of the student. He can monitor the student performance too. Similarly, Teacher can add/ modify student’s absence in the class and take any disciplinary action against the student.</a:t>
            </a:r>
          </a:p>
          <a:p>
            <a:endParaRPr lang="en-US" dirty="0"/>
          </a:p>
        </p:txBody>
      </p:sp>
    </p:spTree>
    <p:extLst>
      <p:ext uri="{BB962C8B-B14F-4D97-AF65-F5344CB8AC3E}">
        <p14:creationId xmlns:p14="http://schemas.microsoft.com/office/powerpoint/2010/main" val="473503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515155"/>
            <a:ext cx="10233800" cy="5661808"/>
          </a:xfrm>
        </p:spPr>
        <p:txBody>
          <a:bodyPr/>
          <a:lstStyle/>
          <a:p>
            <a:pPr marL="0" indent="0">
              <a:buNone/>
            </a:pPr>
            <a:r>
              <a:rPr lang="en-US" b="1" dirty="0" smtClean="0"/>
              <a:t>   Parent</a:t>
            </a:r>
            <a:endParaRPr lang="en-US" b="1" dirty="0"/>
          </a:p>
          <a:p>
            <a:r>
              <a:rPr lang="en-US" dirty="0"/>
              <a:t>Task and description: Student Information Monitor the performance of student Monitor the Absence of the student Monitor the discipline of the student</a:t>
            </a:r>
          </a:p>
          <a:p>
            <a:r>
              <a:rPr lang="en-US" dirty="0"/>
              <a:t>Parents can access only the details of their own child/children. Each parent will be associated with one or more student ID. The student table will have the parent(s) ID. The following functions can be performed by the parent for the students they have access to: Child’s grade, absence, </a:t>
            </a:r>
            <a:r>
              <a:rPr lang="en-US" dirty="0" smtClean="0"/>
              <a:t>discipline.</a:t>
            </a:r>
            <a:endParaRPr lang="en-US" dirty="0"/>
          </a:p>
        </p:txBody>
      </p:sp>
    </p:spTree>
    <p:extLst>
      <p:ext uri="{BB962C8B-B14F-4D97-AF65-F5344CB8AC3E}">
        <p14:creationId xmlns:p14="http://schemas.microsoft.com/office/powerpoint/2010/main" val="2798621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28</TotalTime>
  <Words>573</Words>
  <Application>Microsoft Office PowerPoint</Application>
  <PresentationFormat>Widescreen</PresentationFormat>
  <Paragraphs>45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Corbel</vt:lpstr>
      <vt:lpstr>Depth</vt:lpstr>
      <vt:lpstr>Final Project  </vt:lpstr>
      <vt:lpstr>Absence Dimensional Model </vt:lpstr>
      <vt:lpstr>Discipline Dimensional Model </vt:lpstr>
      <vt:lpstr>Performance Dimensional Model </vt:lpstr>
      <vt:lpstr>Performance Dimensional Model </vt:lpstr>
      <vt:lpstr>Role Based Queries &amp; Results</vt:lpstr>
      <vt:lpstr>PowerPoint Presentation</vt:lpstr>
      <vt:lpstr>PowerPoint Presentation</vt:lpstr>
      <vt:lpstr>PowerPoint Presentation</vt:lpstr>
      <vt:lpstr>OLAP Cubes</vt:lpstr>
      <vt:lpstr>PowerPoint Presentation</vt:lpstr>
      <vt:lpstr>Absence</vt:lpstr>
      <vt:lpstr>Discipline</vt:lpstr>
      <vt:lpstr>Performance </vt:lpstr>
      <vt:lpstr>PowerPoint Presentation</vt:lpstr>
      <vt:lpstr>PowerPoint Presentation</vt:lpstr>
      <vt:lpstr>Special Program</vt:lpstr>
      <vt:lpstr>Visualizations </vt:lpstr>
      <vt:lpstr>OLAP in Power BI</vt:lpstr>
      <vt:lpstr>Visualizing the cube</vt:lpstr>
      <vt:lpstr>Question 6 Data Migration using Flat Files &amp; Migration Tools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taj poovaiah</dc:creator>
  <cp:lastModifiedBy>Divyansh Srivastava</cp:lastModifiedBy>
  <cp:revision>20</cp:revision>
  <cp:lastPrinted>2016-04-27T21:48:17Z</cp:lastPrinted>
  <dcterms:created xsi:type="dcterms:W3CDTF">2016-04-27T22:13:20Z</dcterms:created>
  <dcterms:modified xsi:type="dcterms:W3CDTF">2016-05-27T15:43:01Z</dcterms:modified>
</cp:coreProperties>
</file>