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03" autoAdjust="0"/>
  </p:normalViewPr>
  <p:slideViewPr>
    <p:cSldViewPr snapToGrid="0">
      <p:cViewPr varScale="1">
        <p:scale>
          <a:sx n="66" d="100"/>
          <a:sy n="66" d="100"/>
        </p:scale>
        <p:origin x="644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1200-155C-44B0-BE01-38C0158D6198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5CBB-00E5-4228-A0C0-917EDE0D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4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1200-155C-44B0-BE01-38C0158D6198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5CBB-00E5-4228-A0C0-917EDE0D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0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1200-155C-44B0-BE01-38C0158D6198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5CBB-00E5-4228-A0C0-917EDE0D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0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1200-155C-44B0-BE01-38C0158D6198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5CBB-00E5-4228-A0C0-917EDE0D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6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1200-155C-44B0-BE01-38C0158D6198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5CBB-00E5-4228-A0C0-917EDE0D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7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1200-155C-44B0-BE01-38C0158D6198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5CBB-00E5-4228-A0C0-917EDE0D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9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1200-155C-44B0-BE01-38C0158D6198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5CBB-00E5-4228-A0C0-917EDE0D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8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1200-155C-44B0-BE01-38C0158D6198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5CBB-00E5-4228-A0C0-917EDE0D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9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1200-155C-44B0-BE01-38C0158D6198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5CBB-00E5-4228-A0C0-917EDE0D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1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1200-155C-44B0-BE01-38C0158D6198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5CBB-00E5-4228-A0C0-917EDE0D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6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1200-155C-44B0-BE01-38C0158D6198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5CBB-00E5-4228-A0C0-917EDE0D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3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F1200-155C-44B0-BE01-38C0158D6198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35CBB-00E5-4228-A0C0-917EDE0D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3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Database Management -INFO 6210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Absence Dimensional Model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314" y="1027906"/>
            <a:ext cx="6384255" cy="541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9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Discipline Dimensional Model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478" y="1153035"/>
            <a:ext cx="8047505" cy="563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2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Dimensional Model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081" y="1027906"/>
            <a:ext cx="7965500" cy="552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6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Dimensional Model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336" y="1145407"/>
            <a:ext cx="5371395" cy="513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4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Visualizations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Power 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OLAP in Power 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from the OLAP cubes was imported into </a:t>
            </a:r>
            <a:r>
              <a:rPr lang="en-US" dirty="0" err="1" smtClean="0"/>
              <a:t>PowerBI</a:t>
            </a:r>
            <a:endParaRPr lang="en-US" dirty="0" smtClean="0"/>
          </a:p>
          <a:p>
            <a:r>
              <a:rPr lang="en-US" dirty="0" smtClean="0"/>
              <a:t>The imported cubes, when queried must return the same results when executed on the relational tables if the cube is built in the right manner</a:t>
            </a:r>
          </a:p>
          <a:p>
            <a:r>
              <a:rPr lang="en-US" dirty="0" smtClean="0"/>
              <a:t>Cubes were built for each of the following:</a:t>
            </a:r>
          </a:p>
          <a:p>
            <a:pPr lvl="1"/>
            <a:r>
              <a:rPr lang="en-US" dirty="0" smtClean="0"/>
              <a:t>Absence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Special Programs</a:t>
            </a:r>
          </a:p>
          <a:p>
            <a:pPr lvl="1"/>
            <a:r>
              <a:rPr lang="en-US" dirty="0" smtClean="0"/>
              <a:t>Discipline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21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Visualizing the cube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required columns were selected and aggregations were applied to obtain the results </a:t>
            </a:r>
          </a:p>
          <a:p>
            <a:r>
              <a:rPr lang="en-US" dirty="0" smtClean="0"/>
              <a:t>As the cubes were intact, the queries gave the same results as the visualization tools</a:t>
            </a:r>
          </a:p>
          <a:p>
            <a:endParaRPr lang="en-US" dirty="0" smtClean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500033" y="3561783"/>
            <a:ext cx="4489337" cy="373372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884" y="3554303"/>
            <a:ext cx="4987916" cy="3303697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4225491" y="3917482"/>
            <a:ext cx="1463040" cy="15111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5"/>
          </p:cNvCxnSpPr>
          <p:nvPr/>
        </p:nvCxnSpPr>
        <p:spPr>
          <a:xfrm>
            <a:off x="5474274" y="5207343"/>
            <a:ext cx="891610" cy="57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096000" y="5207343"/>
            <a:ext cx="1449830" cy="14518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3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107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Final Project </vt:lpstr>
      <vt:lpstr>Absence Dimensional Model </vt:lpstr>
      <vt:lpstr>Discipline Dimensional Model </vt:lpstr>
      <vt:lpstr>Performance Dimensional Model </vt:lpstr>
      <vt:lpstr>Performance Dimensional Model </vt:lpstr>
      <vt:lpstr>Visualizations </vt:lpstr>
      <vt:lpstr>OLAP in Power BI</vt:lpstr>
      <vt:lpstr>Visualizing the cube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Sneha Ravi</dc:creator>
  <cp:lastModifiedBy>Sneha Ravi</cp:lastModifiedBy>
  <cp:revision>9</cp:revision>
  <dcterms:created xsi:type="dcterms:W3CDTF">2016-04-27T21:03:13Z</dcterms:created>
  <dcterms:modified xsi:type="dcterms:W3CDTF">2016-04-27T21:39:46Z</dcterms:modified>
</cp:coreProperties>
</file>