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mpleSuperstore_Practice_2024Aug/MonthlyTrendSales_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2C0F549-E11C-4317-952A-E45E2ECF765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Sample Superstore_Practice_2024Aug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BA98C8F-DF2E-4923-848D-C0037C3B1CB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3/13/2025 3:29:41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Order Distribution" id="10" name="slide10">
            <a:extLst>
              <a:ext uri="{FF2B5EF4-FFF2-40B4-BE49-F238E27FC236}">
                <a16:creationId xmlns:a16="http://schemas.microsoft.com/office/drawing/2014/main" id="{D7AB8F18-B28C-428A-8FFD-05533BCE92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044"/>
            <a:ext cx="12192000" cy="61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Customers" id="11" name="slide11">
            <a:extLst>
              <a:ext uri="{FF2B5EF4-FFF2-40B4-BE49-F238E27FC236}">
                <a16:creationId xmlns:a16="http://schemas.microsoft.com/office/drawing/2014/main" id="{39BD66EC-4886-4737-A71F-AAF97F5B25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245" y="2271368"/>
            <a:ext cx="5353509" cy="23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Products" id="12" name="slide12">
            <a:extLst>
              <a:ext uri="{FF2B5EF4-FFF2-40B4-BE49-F238E27FC236}">
                <a16:creationId xmlns:a16="http://schemas.microsoft.com/office/drawing/2014/main" id="{47E4C053-EF57-4A2A-88CD-40FDE10BC8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03"/>
            <a:ext cx="12192000" cy="67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/Max  CY Sales" id="13" name="slide13">
            <a:extLst>
              <a:ext uri="{FF2B5EF4-FFF2-40B4-BE49-F238E27FC236}">
                <a16:creationId xmlns:a16="http://schemas.microsoft.com/office/drawing/2014/main" id="{9203622C-A7D1-4441-AD7E-9E93E44C650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4827"/>
            <a:ext cx="12192000" cy="20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Map per State" id="14" name="slide14">
            <a:extLst>
              <a:ext uri="{FF2B5EF4-FFF2-40B4-BE49-F238E27FC236}">
                <a16:creationId xmlns:a16="http://schemas.microsoft.com/office/drawing/2014/main" id="{CB0B6A0F-CDB2-4985-B8CB-E889DB59E7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1"/>
            <a:ext cx="12192000" cy="68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Sales vs CY Profit by State" id="15" name="slide15">
            <a:extLst>
              <a:ext uri="{FF2B5EF4-FFF2-40B4-BE49-F238E27FC236}">
                <a16:creationId xmlns:a16="http://schemas.microsoft.com/office/drawing/2014/main" id="{C9E1ABAF-D2AC-4C54-B2AA-79547DA81C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87" y="0"/>
            <a:ext cx="10476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Sales by Shipmode" id="16" name="slide16">
            <a:extLst>
              <a:ext uri="{FF2B5EF4-FFF2-40B4-BE49-F238E27FC236}">
                <a16:creationId xmlns:a16="http://schemas.microsoft.com/office/drawing/2014/main" id="{D4257E83-398F-4235-A36F-C37FEC356B3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044"/>
            <a:ext cx="12192000" cy="61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st dynamic KPI" id="17" name="slide17">
            <a:extLst>
              <a:ext uri="{FF2B5EF4-FFF2-40B4-BE49-F238E27FC236}">
                <a16:creationId xmlns:a16="http://schemas.microsoft.com/office/drawing/2014/main" id="{9A5EE025-CFB2-4389-BA2B-DB124C0304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03"/>
            <a:ext cx="12192000" cy="67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Cust Order Dist" id="18" name="slide18">
            <a:extLst>
              <a:ext uri="{FF2B5EF4-FFF2-40B4-BE49-F238E27FC236}">
                <a16:creationId xmlns:a16="http://schemas.microsoft.com/office/drawing/2014/main" id="{45B05C04-D121-4C9C-82D7-D27D1A9A4A3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98" y="0"/>
            <a:ext cx="4438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Sales Segment Rank" id="19" name="slide19">
            <a:extLst>
              <a:ext uri="{FF2B5EF4-FFF2-40B4-BE49-F238E27FC236}">
                <a16:creationId xmlns:a16="http://schemas.microsoft.com/office/drawing/2014/main" id="{EBF95BA4-0EC6-41E8-82B9-4F3B919B337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044"/>
            <a:ext cx="12192000" cy="61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Trend (Sales)" id="2" name="slide2">
            <a:extLst>
              <a:ext uri="{FF2B5EF4-FFF2-40B4-BE49-F238E27FC236}">
                <a16:creationId xmlns:a16="http://schemas.microsoft.com/office/drawing/2014/main" id="{A49866BA-EBCB-436F-BE65-8A77FA6D63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564"/>
            <a:ext cx="12192000" cy="60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Sales Category Rank" id="20" name="slide20">
            <a:extLst>
              <a:ext uri="{FF2B5EF4-FFF2-40B4-BE49-F238E27FC236}">
                <a16:creationId xmlns:a16="http://schemas.microsoft.com/office/drawing/2014/main" id="{A8950438-DC87-49C3-B859-10505EB2EFE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172"/>
            <a:ext cx="12192000" cy="60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Sales% Subcat Pie" id="21" name="slide21">
            <a:extLst>
              <a:ext uri="{FF2B5EF4-FFF2-40B4-BE49-F238E27FC236}">
                <a16:creationId xmlns:a16="http://schemas.microsoft.com/office/drawing/2014/main" id="{831729DD-72DC-4BAA-A3AE-135CB1957AD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576"/>
            <a:ext cx="12192000" cy="596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Sales% by Region Segment" id="22" name="slide22">
            <a:extLst>
              <a:ext uri="{FF2B5EF4-FFF2-40B4-BE49-F238E27FC236}">
                <a16:creationId xmlns:a16="http://schemas.microsoft.com/office/drawing/2014/main" id="{255B2181-1490-464D-A1C5-261262D26B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295"/>
            <a:ext cx="12192000" cy="608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Sales Pareto" id="23" name="slide23">
            <a:extLst>
              <a:ext uri="{FF2B5EF4-FFF2-40B4-BE49-F238E27FC236}">
                <a16:creationId xmlns:a16="http://schemas.microsoft.com/office/drawing/2014/main" id="{A83AAACB-182E-480D-8F39-FFA4BD6B453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363"/>
            <a:ext cx="12192000" cy="54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Trend (Profit)" id="3" name="slide3">
            <a:extLst>
              <a:ext uri="{FF2B5EF4-FFF2-40B4-BE49-F238E27FC236}">
                <a16:creationId xmlns:a16="http://schemas.microsoft.com/office/drawing/2014/main" id="{F6EF180E-8AED-4F70-8D01-3CAB8C43FE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348"/>
            <a:ext cx="12192000" cy="60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Trend (Qty)" id="4" name="slide4">
            <a:extLst>
              <a:ext uri="{FF2B5EF4-FFF2-40B4-BE49-F238E27FC236}">
                <a16:creationId xmlns:a16="http://schemas.microsoft.com/office/drawing/2014/main" id="{C14D5CFA-4662-4EC6-B5B7-DE7CFBA80D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564"/>
            <a:ext cx="12192000" cy="60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 Category CY Sales vs PY Profit" id="5" name="slide5">
            <a:extLst>
              <a:ext uri="{FF2B5EF4-FFF2-40B4-BE49-F238E27FC236}">
                <a16:creationId xmlns:a16="http://schemas.microsoft.com/office/drawing/2014/main" id="{4ACEF407-7BB7-4D35-BD7F-A39378A960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7"/>
            <a:ext cx="12192000" cy="61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ly Trend" id="6" name="slide6">
            <a:extLst>
              <a:ext uri="{FF2B5EF4-FFF2-40B4-BE49-F238E27FC236}">
                <a16:creationId xmlns:a16="http://schemas.microsoft.com/office/drawing/2014/main" id="{02D30AB6-C83F-4FFA-BC6E-84BB8859A8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7"/>
            <a:ext cx="12192000" cy="61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7" name="slide7">
            <a:extLst>
              <a:ext uri="{FF2B5EF4-FFF2-40B4-BE49-F238E27FC236}">
                <a16:creationId xmlns:a16="http://schemas.microsoft.com/office/drawing/2014/main" id="{18BD5974-9F9C-4547-8158-91AA93DE64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93" y="455306"/>
            <a:ext cx="9708614" cy="59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Dashboard" id="8" name="slide8">
            <a:extLst>
              <a:ext uri="{FF2B5EF4-FFF2-40B4-BE49-F238E27FC236}">
                <a16:creationId xmlns:a16="http://schemas.microsoft.com/office/drawing/2014/main" id="{ED6EC6C0-6C64-4CEF-B6F6-7173E7B398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71" y="0"/>
            <a:ext cx="8580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ustomers" id="9" name="slide9">
            <a:extLst>
              <a:ext uri="{FF2B5EF4-FFF2-40B4-BE49-F238E27FC236}">
                <a16:creationId xmlns:a16="http://schemas.microsoft.com/office/drawing/2014/main" id="{E5E1B209-4AC3-45DF-B3D2-640C00075E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7"/>
            <a:ext cx="12192000" cy="61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2025-03-13T15:29:42Z</dcterms:created>
  <dcterms:modified xsi:type="dcterms:W3CDTF">2025-03-13T15:29:42Z</dcterms:modified>
</cp:coreProperties>
</file>