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  <Relationship Id='rId24' Target='slides/slide19.xml' Type='http://schemas.openxmlformats.org/officeDocument/2006/relationships/slide' />
  <Relationship Id='rId25' Target='slides/slide20.xml' Type='http://schemas.openxmlformats.org/officeDocument/2006/relationships/slide' />
  <Relationship Id='rId26' Target='slides/slide21.xml' Type='http://schemas.openxmlformats.org/officeDocument/2006/relationships/slide' />
  <Relationship Id='rId27' Target='slides/slide22.xml' Type='http://schemas.openxmlformats.org/officeDocument/2006/relationships/slide' />
  <Relationship Id='rId28' Target='slides/slide23.xml' Type='http://schemas.openxmlformats.org/officeDocument/2006/relationships/slide' />
  <Relationship Id='rId29' Target='slides/slide24.xml' Type='http://schemas.openxmlformats.org/officeDocument/2006/relationships/slide' />
  <Relationship Id='rId30' Target='slides/slide25.xml' Type='http://schemas.openxmlformats.org/officeDocument/2006/relationships/slide' />
  <Relationship Id='rId31' Target='slides/slide26.xml' Type='http://schemas.openxmlformats.org/officeDocument/2006/relationships/slide' />
  <Relationship Id='rId32' Target='slides/slide27.xml' Type='http://schemas.openxmlformats.org/officeDocument/2006/relationships/slide' />
  <Relationship Id='rId33' Target='slides/slide28.xml' Type='http://schemas.openxmlformats.org/officeDocument/2006/relationships/slide' />
  <Relationship Id='rId34' Target='slides/slide29.xml' Type='http://schemas.openxmlformats.org/officeDocument/2006/relationships/slide' />
  <Relationship Id='rId35' Target='slides/slide30.xml' Type='http://schemas.openxmlformats.org/officeDocument/2006/relationships/slide' />
  <Relationship Id='rId36' Target='slides/slide31.xml' Type='http://schemas.openxmlformats.org/officeDocument/2006/relationships/slide' />
  <Relationship Id='rId37' Target='slides/slide32.xml' Type='http://schemas.openxmlformats.org/officeDocument/2006/relationships/slide' />
  <Relationship Id='rId38' Target='slides/slide33.xml' Type='http://schemas.openxmlformats.org/officeDocument/2006/relationships/slide' />
  <Relationship Id='rId39' Target='slides/slide34.xml' Type='http://schemas.openxmlformats.org/officeDocument/2006/relationships/slide' />
  <Relationship Id='rId40' Target='slides/slide35.xml' Type='http://schemas.openxmlformats.org/officeDocument/2006/relationships/slide' />
  <Relationship Id='rId41' Target='slides/slide36.xml' Type='http://schemas.openxmlformats.org/officeDocument/2006/relationships/slide' />
  <Relationship Id='rId42' Target='slides/slide37.xml' Type='http://schemas.openxmlformats.org/officeDocument/2006/relationships/slide' />
  <Relationship Id='rId43' Target='slides/slide38.xml' Type='http://schemas.openxmlformats.org/officeDocument/2006/relationships/slide' />
  <Relationship Id='rId44' Target='slides/slide39.xml' Type='http://schemas.openxmlformats.org/officeDocument/2006/relationships/slide' />
  <Relationship Id='rId45' Target='slides/slide40.xml' Type='http://schemas.openxmlformats.org/officeDocument/2006/relationships/slide' />
  <Relationship Id='rId46' Target='slides/slide41.xml' Type='http://schemas.openxmlformats.org/officeDocument/2006/relationships/slide' />
  <Relationship Id='rId47' Target='slides/slide42.xml' Type='http://schemas.openxmlformats.org/officeDocument/2006/relationships/slide' />
  <Relationship Id='rId48' Target='slides/slide43.xml' Type='http://schemas.openxmlformats.org/officeDocument/2006/relationships/slide' />
  <Relationship Id='rId49' Target='slides/slide44.xml' Type='http://schemas.openxmlformats.org/officeDocument/2006/relationships/slide' />
  <Relationship Id='rId50' Target='slides/slide45.xml' Type='http://schemas.openxmlformats.org/officeDocument/2006/relationships/slide' />
  <Relationship Id='rId51' Target='slides/slide46.xml' Type='http://schemas.openxmlformats.org/officeDocument/2006/relationships/slide' />
  <Relationship Id='rId52' Target='slides/slide4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uperStoreSampleDataSet_17431731370340/Sheet42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1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4' Target='../media/image18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2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5' Target='../media/image19.png' Type='http://schemas.openxmlformats.org/officeDocument/2006/relationships/image' />
</Relationships>

</file>

<file path=ppt/slides/_rels/slide2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6' Target='../media/image20.png' Type='http://schemas.openxmlformats.org/officeDocument/2006/relationships/image' />
</Relationships>

</file>

<file path=ppt/slides/_rels/slide2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7' Target='../media/image21.png' Type='http://schemas.openxmlformats.org/officeDocument/2006/relationships/image' />
</Relationships>

</file>

<file path=ppt/slides/_rels/slide2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8' Target='../media/image22.png' Type='http://schemas.openxmlformats.org/officeDocument/2006/relationships/image' />
</Relationships>

</file>

<file path=ppt/slides/_rels/slide2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9' Target='../media/image23.png' Type='http://schemas.openxmlformats.org/officeDocument/2006/relationships/image' />
</Relationships>

</file>

<file path=ppt/slides/_rels/slide2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0' Target='../media/image24.png' Type='http://schemas.openxmlformats.org/officeDocument/2006/relationships/image' />
</Relationships>

</file>

<file path=ppt/slides/_rels/slide2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1' Target='../media/image25.png' Type='http://schemas.openxmlformats.org/officeDocument/2006/relationships/image' />
</Relationships>

</file>

<file path=ppt/slides/_rels/slide2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2' Target='../media/image26.png' Type='http://schemas.openxmlformats.org/officeDocument/2006/relationships/image' />
</Relationships>

</file>

<file path=ppt/slides/_rels/slide2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3' Target='../media/image27.png' Type='http://schemas.openxmlformats.org/officeDocument/2006/relationships/image' />
</Relationships>

</file>

<file path=ppt/slides/_rels/slide2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4' Target='../media/image28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3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5' Target='../media/image29.png' Type='http://schemas.openxmlformats.org/officeDocument/2006/relationships/image' />
</Relationships>

</file>

<file path=ppt/slides/_rels/slide3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6' Target='../media/image30.png' Type='http://schemas.openxmlformats.org/officeDocument/2006/relationships/image' />
</Relationships>

</file>

<file path=ppt/slides/_rels/slide3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7' Target='../media/image31.png' Type='http://schemas.openxmlformats.org/officeDocument/2006/relationships/image' />
</Relationships>

</file>

<file path=ppt/slides/_rels/slide3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8' Target='../media/image32.png' Type='http://schemas.openxmlformats.org/officeDocument/2006/relationships/image' />
</Relationships>

</file>

<file path=ppt/slides/_rels/slide3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39' Target='../media/image33.png' Type='http://schemas.openxmlformats.org/officeDocument/2006/relationships/image' />
</Relationships>

</file>

<file path=ppt/slides/_rels/slide3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0' Target='../media/image34.png' Type='http://schemas.openxmlformats.org/officeDocument/2006/relationships/image' />
</Relationships>

</file>

<file path=ppt/slides/_rels/slide3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1' Target='../media/image35.png' Type='http://schemas.openxmlformats.org/officeDocument/2006/relationships/image' />
</Relationships>

</file>

<file path=ppt/slides/_rels/slide3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2' Target='../media/image36.png' Type='http://schemas.openxmlformats.org/officeDocument/2006/relationships/image' />
</Relationships>

</file>

<file path=ppt/slides/_rels/slide3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3' Target='../media/image37.png' Type='http://schemas.openxmlformats.org/officeDocument/2006/relationships/image' />
</Relationships>

</file>

<file path=ppt/slides/_rels/slide3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4' Target='../media/image38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4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5' Target='../media/image39.png' Type='http://schemas.openxmlformats.org/officeDocument/2006/relationships/image' />
</Relationships>

</file>

<file path=ppt/slides/_rels/slide4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6' Target='../media/image40.png' Type='http://schemas.openxmlformats.org/officeDocument/2006/relationships/image' />
</Relationships>

</file>

<file path=ppt/slides/_rels/slide4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7' Target='../media/image41.png' Type='http://schemas.openxmlformats.org/officeDocument/2006/relationships/image' />
</Relationships>

</file>

<file path=ppt/slides/_rels/slide4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8' Target='../media/image42.png' Type='http://schemas.openxmlformats.org/officeDocument/2006/relationships/image' />
</Relationships>

</file>

<file path=ppt/slides/_rels/slide4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49' Target='../media/image43.png' Type='http://schemas.openxmlformats.org/officeDocument/2006/relationships/image' />
</Relationships>

</file>

<file path=ppt/slides/_rels/slide4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0' Target='../media/image44.png' Type='http://schemas.openxmlformats.org/officeDocument/2006/relationships/image' />
</Relationships>

</file>

<file path=ppt/slides/_rels/slide4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1' Target='../media/image45.png' Type='http://schemas.openxmlformats.org/officeDocument/2006/relationships/image' />
</Relationships>

</file>

<file path=ppt/slides/_rels/slide4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52' Target='../media/image46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A98250D5-872F-4A4D-80B5-3A95866096B9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Super Store Sample Data Set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2C3C86C-1C36-47C6-B7A2-5286FCDC1DB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3/30/2025 5:56:43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Trend Comparison (Line Chart)" id="10" name="slide10">
            <a:extLst>
              <a:ext uri="{FF2B5EF4-FFF2-40B4-BE49-F238E27FC236}">
                <a16:creationId xmlns:a16="http://schemas.microsoft.com/office/drawing/2014/main" id="{41EC6D12-E6D0-4820-8990-32A74456A2A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9206"/>
            <a:ext cx="12192000" cy="58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Country (Highlighted Country)" id="11" name="slide11">
            <a:extLst>
              <a:ext uri="{FF2B5EF4-FFF2-40B4-BE49-F238E27FC236}">
                <a16:creationId xmlns:a16="http://schemas.microsoft.com/office/drawing/2014/main" id="{01F66818-9827-4923-9385-9BFE718540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 KPI | Dynamic Dimensions" id="12" name="slide12">
            <a:extLst>
              <a:ext uri="{FF2B5EF4-FFF2-40B4-BE49-F238E27FC236}">
                <a16:creationId xmlns:a16="http://schemas.microsoft.com/office/drawing/2014/main" id="{017A8C8C-EEB4-4B7A-9CCD-508A23BAED8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Dynamic Dimension (Bump Chart)" id="13" name="slide13">
            <a:extLst>
              <a:ext uri="{FF2B5EF4-FFF2-40B4-BE49-F238E27FC236}">
                <a16:creationId xmlns:a16="http://schemas.microsoft.com/office/drawing/2014/main" id="{3216A6D2-9ABF-4FD0-8FD2-F5EB9160101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Country (Sparkline Chart)" id="14" name="slide14">
            <a:extLst>
              <a:ext uri="{FF2B5EF4-FFF2-40B4-BE49-F238E27FC236}">
                <a16:creationId xmlns:a16="http://schemas.microsoft.com/office/drawing/2014/main" id="{35F9786B-A0B0-41E6-BDBD-24E7484B014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052" y="735031"/>
            <a:ext cx="5585896" cy="538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Dynamic Dimension (Barbell Chart)" id="15" name="slide15">
            <a:extLst>
              <a:ext uri="{FF2B5EF4-FFF2-40B4-BE49-F238E27FC236}">
                <a16:creationId xmlns:a16="http://schemas.microsoft.com/office/drawing/2014/main" id="{2FFA2B19-A14F-4B08-879F-B4F98336564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72"/>
            <a:ext cx="12192000" cy="652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Sub Category (Rounded Bar Chart)" id="16" name="slide16">
            <a:extLst>
              <a:ext uri="{FF2B5EF4-FFF2-40B4-BE49-F238E27FC236}">
                <a16:creationId xmlns:a16="http://schemas.microsoft.com/office/drawing/2014/main" id="{2944BC93-B285-4FEC-992C-6DEFF838DF3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Dynamic Product Hierarchy (Rounded Bar Chart)" id="17" name="slide17">
            <a:extLst>
              <a:ext uri="{FF2B5EF4-FFF2-40B4-BE49-F238E27FC236}">
                <a16:creationId xmlns:a16="http://schemas.microsoft.com/office/drawing/2014/main" id="{DA47093B-0969-4239-945E-175241CA723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Country (Slope Chart)" id="18" name="slide18">
            <a:extLst>
              <a:ext uri="{FF2B5EF4-FFF2-40B4-BE49-F238E27FC236}">
                <a16:creationId xmlns:a16="http://schemas.microsoft.com/office/drawing/2014/main" id="{03D36E0A-AF3E-4F3C-BD56-55FA5F0F340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966" y="0"/>
            <a:ext cx="4682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Year (Bar and Line Chart)" id="19" name="slide19">
            <a:extLst>
              <a:ext uri="{FF2B5EF4-FFF2-40B4-BE49-F238E27FC236}">
                <a16:creationId xmlns:a16="http://schemas.microsoft.com/office/drawing/2014/main" id="{9CB89132-C9D8-4CFA-810E-8FFFA3354CB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09"/>
            <a:ext cx="12192000" cy="64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Sub Category (Bar Chart Rows)" id="2" name="slide2">
            <a:extLst>
              <a:ext uri="{FF2B5EF4-FFF2-40B4-BE49-F238E27FC236}">
                <a16:creationId xmlns:a16="http://schemas.microsoft.com/office/drawing/2014/main" id="{68866B82-471E-4A36-B771-2BE165D4219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 Count vs Customer Count (Bar and Line Chart)" id="20" name="slide20">
            <a:extLst>
              <a:ext uri="{FF2B5EF4-FFF2-40B4-BE49-F238E27FC236}">
                <a16:creationId xmlns:a16="http://schemas.microsoft.com/office/drawing/2014/main" id="{1FF277FD-66A6-4F0C-A617-1F4B6420D88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472"/>
            <a:ext cx="12192000" cy="652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Dynamic Dimension (Bullet Chart)" id="21" name="slide21">
            <a:extLst>
              <a:ext uri="{FF2B5EF4-FFF2-40B4-BE49-F238E27FC236}">
                <a16:creationId xmlns:a16="http://schemas.microsoft.com/office/drawing/2014/main" id="{62AE8F12-B7E9-444F-9756-6FAD7032488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2834"/>
            <a:ext cx="12192000" cy="163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Sub Category (Lollipop Chart )" id="22" name="slide22">
            <a:extLst>
              <a:ext uri="{FF2B5EF4-FFF2-40B4-BE49-F238E27FC236}">
                <a16:creationId xmlns:a16="http://schemas.microsoft.com/office/drawing/2014/main" id="{D6C15B07-A0F1-400D-B264-120045DA7727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Sub Category (Vertical Lollipop Chart )" id="23" name="slide23">
            <a:extLst>
              <a:ext uri="{FF2B5EF4-FFF2-40B4-BE49-F238E27FC236}">
                <a16:creationId xmlns:a16="http://schemas.microsoft.com/office/drawing/2014/main" id="{64E08E65-328E-47A9-B2D6-078E7EDCAA0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Analysis by Scatter Plots" id="24" name="slide24">
            <a:extLst>
              <a:ext uri="{FF2B5EF4-FFF2-40B4-BE49-F238E27FC236}">
                <a16:creationId xmlns:a16="http://schemas.microsoft.com/office/drawing/2014/main" id="{1ED6492E-98CA-4E2C-B726-988A40EEA31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 per Order ID (Dot Plots)" id="25" name="slide25">
            <a:extLst>
              <a:ext uri="{FF2B5EF4-FFF2-40B4-BE49-F238E27FC236}">
                <a16:creationId xmlns:a16="http://schemas.microsoft.com/office/drawing/2014/main" id="{C3C8A4B4-7AF5-4A4A-B7EB-0C5AE97AD0F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Sub Category (Bubble Timeline)" id="26" name="slide26">
            <a:extLst>
              <a:ext uri="{FF2B5EF4-FFF2-40B4-BE49-F238E27FC236}">
                <a16:creationId xmlns:a16="http://schemas.microsoft.com/office/drawing/2014/main" id="{F15CC398-DBDE-42AE-BAE9-F0FF404EA6D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Sub Category (Pie Chart)" id="27" name="slide27">
            <a:extLst>
              <a:ext uri="{FF2B5EF4-FFF2-40B4-BE49-F238E27FC236}">
                <a16:creationId xmlns:a16="http://schemas.microsoft.com/office/drawing/2014/main" id="{22B06448-910B-4788-97D1-C6E98CB0C88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Dimension (Donut Chart)" id="28" name="slide28">
            <a:extLst>
              <a:ext uri="{FF2B5EF4-FFF2-40B4-BE49-F238E27FC236}">
                <a16:creationId xmlns:a16="http://schemas.microsoft.com/office/drawing/2014/main" id="{8D992334-9F4C-4C24-9610-0DC39F03AEE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Product Hierarchy (Tree Map)" id="29" name="slide29">
            <a:extLst>
              <a:ext uri="{FF2B5EF4-FFF2-40B4-BE49-F238E27FC236}">
                <a16:creationId xmlns:a16="http://schemas.microsoft.com/office/drawing/2014/main" id="{BDB911C0-FCEB-4644-8784-E0D0DD8D89D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0" y="80905"/>
            <a:ext cx="11602139" cy="66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Sub Category (Bar chart Columns)" id="3" name="slide3">
            <a:extLst>
              <a:ext uri="{FF2B5EF4-FFF2-40B4-BE49-F238E27FC236}">
                <a16:creationId xmlns:a16="http://schemas.microsoft.com/office/drawing/2014/main" id="{CD019351-7428-4B77-8869-9F6532359F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Country (Heat Map)" id="30" name="slide30">
            <a:extLst>
              <a:ext uri="{FF2B5EF4-FFF2-40B4-BE49-F238E27FC236}">
                <a16:creationId xmlns:a16="http://schemas.microsoft.com/office/drawing/2014/main" id="{02AEEB59-C7F8-4827-99C8-9EA8BC73662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Multiple Dimension (Bubble Chart)" id="31" name="slide31">
            <a:extLst>
              <a:ext uri="{FF2B5EF4-FFF2-40B4-BE49-F238E27FC236}">
                <a16:creationId xmlns:a16="http://schemas.microsoft.com/office/drawing/2014/main" id="{05F02C65-307F-45C2-B848-89BF50BBCDB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89" y="76601"/>
            <a:ext cx="7729021" cy="67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Country (Stacked Bubble Chart)" id="32" name="slide32">
            <a:extLst>
              <a:ext uri="{FF2B5EF4-FFF2-40B4-BE49-F238E27FC236}">
                <a16:creationId xmlns:a16="http://schemas.microsoft.com/office/drawing/2014/main" id="{7F9A2AC4-4613-4AB8-B8B5-11611194BF44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489" y="76601"/>
            <a:ext cx="7729021" cy="67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 (Histogam Chart)" id="33" name="slide33">
            <a:extLst>
              <a:ext uri="{FF2B5EF4-FFF2-40B4-BE49-F238E27FC236}">
                <a16:creationId xmlns:a16="http://schemas.microsoft.com/office/drawing/2014/main" id="{B675E27B-8D44-48A0-AB42-81C9F3ECD871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09"/>
            <a:ext cx="12192000" cy="64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s per Customer(Histogram)" id="34" name="slide34">
            <a:extLst>
              <a:ext uri="{FF2B5EF4-FFF2-40B4-BE49-F238E27FC236}">
                <a16:creationId xmlns:a16="http://schemas.microsoft.com/office/drawing/2014/main" id="{F96520EE-79D2-4F63-912F-8230673363C5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34" y="76601"/>
            <a:ext cx="11593532" cy="67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s per Customer (Multiple Histogram)" id="35" name="slide35">
            <a:extLst>
              <a:ext uri="{FF2B5EF4-FFF2-40B4-BE49-F238E27FC236}">
                <a16:creationId xmlns:a16="http://schemas.microsoft.com/office/drawing/2014/main" id="{B1FA2D15-745D-46BA-B3C7-A1A51E4E243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78" y="85208"/>
            <a:ext cx="11731243" cy="66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(Calendar Heat Map)" id="36" name="slide36">
            <a:extLst>
              <a:ext uri="{FF2B5EF4-FFF2-40B4-BE49-F238E27FC236}">
                <a16:creationId xmlns:a16="http://schemas.microsoft.com/office/drawing/2014/main" id="{C184FAE1-8773-4F08-BAAA-F57F3778C23E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Sub Category (Waterfall Chart)" id="37" name="slide37">
            <a:extLst>
              <a:ext uri="{FF2B5EF4-FFF2-40B4-BE49-F238E27FC236}">
                <a16:creationId xmlns:a16="http://schemas.microsoft.com/office/drawing/2014/main" id="{302028F1-87B7-43CB-A99F-45A37FFAD5D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Sub Category (Pareto Chart)" id="38" name="slide38">
            <a:extLst>
              <a:ext uri="{FF2B5EF4-FFF2-40B4-BE49-F238E27FC236}">
                <a16:creationId xmlns:a16="http://schemas.microsoft.com/office/drawing/2014/main" id="{C6F93C22-BF0B-4E76-B996-2AD6355EACD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Sub Category (Pareto Chart Method 2)" id="39" name="slide39">
            <a:extLst>
              <a:ext uri="{FF2B5EF4-FFF2-40B4-BE49-F238E27FC236}">
                <a16:creationId xmlns:a16="http://schemas.microsoft.com/office/drawing/2014/main" id="{1955C6ED-2232-4EE9-AEF6-B608AEECB19B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56" y="76601"/>
            <a:ext cx="11042688" cy="67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per Qtr (Bar Chart Over Time)" id="4" name="slide4">
            <a:extLst>
              <a:ext uri="{FF2B5EF4-FFF2-40B4-BE49-F238E27FC236}">
                <a16:creationId xmlns:a16="http://schemas.microsoft.com/office/drawing/2014/main" id="{C4C85D95-E9F2-4365-B6FC-A81A26A5CB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 Count vs Customer Count (Tornado Chart | Method 1)" id="40" name="slide40">
            <a:extLst>
              <a:ext uri="{FF2B5EF4-FFF2-40B4-BE49-F238E27FC236}">
                <a16:creationId xmlns:a16="http://schemas.microsoft.com/office/drawing/2014/main" id="{CAD1798D-38EE-48DB-A115-F245575BF496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 Current Yr vs Prev. Yr Sales (Tornado Chart | Method 2)" id="41" name="slide41">
            <a:extLst>
              <a:ext uri="{FF2B5EF4-FFF2-40B4-BE49-F238E27FC236}">
                <a16:creationId xmlns:a16="http://schemas.microsoft.com/office/drawing/2014/main" id="{47F7F2BE-43DA-419B-9EB2-D835FFE76AE6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Order Count vs Customer Count (Tornado Chart | Method 3)" id="42" name="slide42">
            <a:extLst>
              <a:ext uri="{FF2B5EF4-FFF2-40B4-BE49-F238E27FC236}">
                <a16:creationId xmlns:a16="http://schemas.microsoft.com/office/drawing/2014/main" id="{DCAB1F73-EB5A-4989-A369-7F2445ED291A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Ratio vs  Avg Discount (Quadrant Chart)" id="43" name="slide43">
            <a:extLst>
              <a:ext uri="{FF2B5EF4-FFF2-40B4-BE49-F238E27FC236}">
                <a16:creationId xmlns:a16="http://schemas.microsoft.com/office/drawing/2014/main" id="{1E9A7939-DFBE-43C6-B1C7-46E36C5161C0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Category | Country (Box Plot Chart)" id="44" name="slide44">
            <a:extLst>
              <a:ext uri="{FF2B5EF4-FFF2-40B4-BE49-F238E27FC236}">
                <a16:creationId xmlns:a16="http://schemas.microsoft.com/office/drawing/2014/main" id="{3217807A-5498-4221-A782-46A3658E28EF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Country | Sub Category (KPI Chart)" id="45" name="slide45">
            <a:extLst>
              <a:ext uri="{FF2B5EF4-FFF2-40B4-BE49-F238E27FC236}">
                <a16:creationId xmlns:a16="http://schemas.microsoft.com/office/drawing/2014/main" id="{0018A917-32EA-42C9-ADA2-DD118BE150F7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52" y="76601"/>
            <a:ext cx="11051295" cy="670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Sub Category (Funnel Chart)" id="46" name="slide46">
            <a:extLst>
              <a:ext uri="{FF2B5EF4-FFF2-40B4-BE49-F238E27FC236}">
                <a16:creationId xmlns:a16="http://schemas.microsoft.com/office/drawing/2014/main" id="{791D124C-BD02-4980-8CF3-634299B25B34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ynamic KPI | Measure (Progess Chart)" id="47" name="slide47">
            <a:extLst>
              <a:ext uri="{FF2B5EF4-FFF2-40B4-BE49-F238E27FC236}">
                <a16:creationId xmlns:a16="http://schemas.microsoft.com/office/drawing/2014/main" id="{168FBCB0-3AEA-4412-9C5D-11B7BF77517C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2343"/>
            <a:ext cx="12192000" cy="597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Sub Category (Stacked Bar Chart)" id="5" name="slide5">
            <a:extLst>
              <a:ext uri="{FF2B5EF4-FFF2-40B4-BE49-F238E27FC236}">
                <a16:creationId xmlns:a16="http://schemas.microsoft.com/office/drawing/2014/main" id="{EBA15193-9B77-4700-B4FC-A7387A38B7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Sub Category (100 % Stacked Bar Chart)" id="6" name="slide6">
            <a:extLst>
              <a:ext uri="{FF2B5EF4-FFF2-40B4-BE49-F238E27FC236}">
                <a16:creationId xmlns:a16="http://schemas.microsoft.com/office/drawing/2014/main" id="{DC860B37-49F4-45EB-B777-340018B4FD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716"/>
            <a:ext cx="12192000" cy="655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KPI by Category (Multiple Small Bar Chart) (2)" id="7" name="slide7">
            <a:extLst>
              <a:ext uri="{FF2B5EF4-FFF2-40B4-BE49-F238E27FC236}">
                <a16:creationId xmlns:a16="http://schemas.microsoft.com/office/drawing/2014/main" id="{5BBDEE3E-64B3-493E-AF66-1A6F9194E8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8180"/>
            <a:ext cx="12192000" cy="6541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vs Qty by Sub Category (Bar in Bar Chart)" id="8" name="slide8">
            <a:extLst>
              <a:ext uri="{FF2B5EF4-FFF2-40B4-BE49-F238E27FC236}">
                <a16:creationId xmlns:a16="http://schemas.microsoft.com/office/drawing/2014/main" id="{546D436F-BE83-4804-9F19-4D3699C5A9A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976"/>
            <a:ext cx="12192000" cy="655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Product ID (Barcode Chart)" id="9" name="slide9">
            <a:extLst>
              <a:ext uri="{FF2B5EF4-FFF2-40B4-BE49-F238E27FC236}">
                <a16:creationId xmlns:a16="http://schemas.microsoft.com/office/drawing/2014/main" id="{7C10E7B3-3619-4DCB-9596-F86B695559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509"/>
            <a:ext cx="12192000" cy="64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2025-03-30T17:56:44Z</dcterms:created>
  <dcterms:modified xsi:type="dcterms:W3CDTF">2025-03-30T17:56:44Z</dcterms:modified>
</cp:coreProperties>
</file>