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RData_Practice_2024Sept/AttritionbyCFAg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7CAF1A0-E2A2-44D7-BCE1-79BD607283F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HR Data_Practice_2024Sept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07A3931-39DF-4908-9F9E-D615B608DF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3:58:54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A9ED347-0855-4A74-8054-B4E71E35B9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73" y="0"/>
            <a:ext cx="968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ender Summary" id="3" name="slide3">
            <a:extLst>
              <a:ext uri="{FF2B5EF4-FFF2-40B4-BE49-F238E27FC236}">
                <a16:creationId xmlns:a16="http://schemas.microsoft.com/office/drawing/2014/main" id="{352D6F40-3D16-4A17-B598-937FB6339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0"/>
            <a:ext cx="12192000" cy="6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summary" id="4" name="slide4">
            <a:extLst>
              <a:ext uri="{FF2B5EF4-FFF2-40B4-BE49-F238E27FC236}">
                <a16:creationId xmlns:a16="http://schemas.microsoft.com/office/drawing/2014/main" id="{2EF79EA0-838C-4F58-9487-8EB2A4C301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3"/>
            <a:ext cx="12192000" cy="64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Rate by Dept" id="5" name="slide5">
            <a:extLst>
              <a:ext uri="{FF2B5EF4-FFF2-40B4-BE49-F238E27FC236}">
                <a16:creationId xmlns:a16="http://schemas.microsoft.com/office/drawing/2014/main" id="{E6824AA8-42A0-4F5D-9AD8-B15E087300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0"/>
            <a:ext cx="12192000" cy="6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by Gender dist" id="6" name="slide6">
            <a:extLst>
              <a:ext uri="{FF2B5EF4-FFF2-40B4-BE49-F238E27FC236}">
                <a16:creationId xmlns:a16="http://schemas.microsoft.com/office/drawing/2014/main" id="{E9D90E77-D9DE-4924-92EC-AD23AA3B7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0"/>
            <a:ext cx="12192000" cy="6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Job Satisfaction by Job Role" id="7" name="slide7">
            <a:extLst>
              <a:ext uri="{FF2B5EF4-FFF2-40B4-BE49-F238E27FC236}">
                <a16:creationId xmlns:a16="http://schemas.microsoft.com/office/drawing/2014/main" id="{5C0E47B9-3DF3-4150-9A1E-834A7AC2E8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934"/>
            <a:ext cx="12192000" cy="637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Educ Field" id="8" name="slide8">
            <a:extLst>
              <a:ext uri="{FF2B5EF4-FFF2-40B4-BE49-F238E27FC236}">
                <a16:creationId xmlns:a16="http://schemas.microsoft.com/office/drawing/2014/main" id="{FD8833A0-825A-4C4E-9D67-C04E66F164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0"/>
            <a:ext cx="12192000" cy="6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rition by CF Age" id="9" name="slide9">
            <a:extLst>
              <a:ext uri="{FF2B5EF4-FFF2-40B4-BE49-F238E27FC236}">
                <a16:creationId xmlns:a16="http://schemas.microsoft.com/office/drawing/2014/main" id="{42A453F0-AA51-4168-997F-AC3D27DEDA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840"/>
            <a:ext cx="12192000" cy="643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2025-03-13T15:58:55Z</dcterms:created>
  <dcterms:modified xsi:type="dcterms:W3CDTF">2025-03-13T15:58:55Z</dcterms:modified>
</cp:coreProperties>
</file>