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Healthcaredataset_Practice_2024Sept/SatisfactionRatingvsWaittime2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F465B23-AF52-4993-9BFE-2121364515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Health care dataset_Practice_2024Sept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5519576-F782-4911-B890-DB506B37A28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3/13/2025 3:45:32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 Visits by Referral%" id="10" name="slide10">
            <a:extLst>
              <a:ext uri="{FF2B5EF4-FFF2-40B4-BE49-F238E27FC236}">
                <a16:creationId xmlns:a16="http://schemas.microsoft.com/office/drawing/2014/main" id="{2BD9E706-4AD5-4A3A-AC79-6B86FEA0C7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68" y="0"/>
            <a:ext cx="1105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Patient Count Comparison by Dept Referral" id="11" name="slide11">
            <a:extLst>
              <a:ext uri="{FF2B5EF4-FFF2-40B4-BE49-F238E27FC236}">
                <a16:creationId xmlns:a16="http://schemas.microsoft.com/office/drawing/2014/main" id="{4546F1C1-21EB-49C6-A6DB-42B151375A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68" y="0"/>
            <a:ext cx="1105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ferral Comparison by Race" id="12" name="slide12">
            <a:extLst>
              <a:ext uri="{FF2B5EF4-FFF2-40B4-BE49-F238E27FC236}">
                <a16:creationId xmlns:a16="http://schemas.microsoft.com/office/drawing/2014/main" id="{F8C4DF27-D246-400F-8DF0-E2D0475D84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68" y="0"/>
            <a:ext cx="1105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Gender by Age Group" id="13" name="slide13">
            <a:extLst>
              <a:ext uri="{FF2B5EF4-FFF2-40B4-BE49-F238E27FC236}">
                <a16:creationId xmlns:a16="http://schemas.microsoft.com/office/drawing/2014/main" id="{586A0CC7-4540-4618-9B98-E027448A790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1" y="0"/>
            <a:ext cx="114998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Gender by Race" id="14" name="slide14">
            <a:extLst>
              <a:ext uri="{FF2B5EF4-FFF2-40B4-BE49-F238E27FC236}">
                <a16:creationId xmlns:a16="http://schemas.microsoft.com/office/drawing/2014/main" id="{42CB5407-57A5-47CB-AEC2-274D122F81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20" y="0"/>
            <a:ext cx="11661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Gender % Admin by Age Group" id="15" name="slide15">
            <a:extLst>
              <a:ext uri="{FF2B5EF4-FFF2-40B4-BE49-F238E27FC236}">
                <a16:creationId xmlns:a16="http://schemas.microsoft.com/office/drawing/2014/main" id="{27282C7E-244A-4077-85B4-B20843FE768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ervice No Rating by Gender and Race" id="16" name="slide16">
            <a:extLst>
              <a:ext uri="{FF2B5EF4-FFF2-40B4-BE49-F238E27FC236}">
                <a16:creationId xmlns:a16="http://schemas.microsoft.com/office/drawing/2014/main" id="{826FE15F-3702-4A59-8DC3-5B727CA7803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6" y="0"/>
            <a:ext cx="1110514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test table" id="17" name="slide17">
            <a:extLst>
              <a:ext uri="{FF2B5EF4-FFF2-40B4-BE49-F238E27FC236}">
                <a16:creationId xmlns:a16="http://schemas.microsoft.com/office/drawing/2014/main" id="{9F16CC78-5261-4506-8192-F678E191081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708" y="0"/>
            <a:ext cx="195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Age Group Rank by Month" id="18" name="slide18">
            <a:extLst>
              <a:ext uri="{FF2B5EF4-FFF2-40B4-BE49-F238E27FC236}">
                <a16:creationId xmlns:a16="http://schemas.microsoft.com/office/drawing/2014/main" id="{7EA73730-39D8-447F-A9E7-B9B3CDED1FB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ient Race Pareto Chart" id="19" name="slide19">
            <a:extLst>
              <a:ext uri="{FF2B5EF4-FFF2-40B4-BE49-F238E27FC236}">
                <a16:creationId xmlns:a16="http://schemas.microsoft.com/office/drawing/2014/main" id="{95DBC2FC-9D65-40FF-973B-129ECC5482A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24" y="0"/>
            <a:ext cx="11457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mergency Room Report" id="2" name="slide2">
            <a:extLst>
              <a:ext uri="{FF2B5EF4-FFF2-40B4-BE49-F238E27FC236}">
                <a16:creationId xmlns:a16="http://schemas.microsoft.com/office/drawing/2014/main" id="{4E31E349-D21E-452C-A4FD-540597B56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80" y="0"/>
            <a:ext cx="8916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Patient Visits by Day" id="20" name="slide20">
            <a:extLst>
              <a:ext uri="{FF2B5EF4-FFF2-40B4-BE49-F238E27FC236}">
                <a16:creationId xmlns:a16="http://schemas.microsoft.com/office/drawing/2014/main" id="{D7697253-76DB-4173-950B-FF937613CF1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PY Service Avg Satisfaction Score" id="21" name="slide21">
            <a:extLst>
              <a:ext uri="{FF2B5EF4-FFF2-40B4-BE49-F238E27FC236}">
                <a16:creationId xmlns:a16="http://schemas.microsoft.com/office/drawing/2014/main" id="{1982D76C-7B68-429B-93D5-0C741B86551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7" y="0"/>
            <a:ext cx="115082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PY Avg Wait time" id="22" name="slide22">
            <a:extLst>
              <a:ext uri="{FF2B5EF4-FFF2-40B4-BE49-F238E27FC236}">
                <a16:creationId xmlns:a16="http://schemas.microsoft.com/office/drawing/2014/main" id="{0C6BA43C-0A0F-4194-B848-8EDA0E2A573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08" y="0"/>
            <a:ext cx="1119538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PY Service No Rating" id="23" name="slide23">
            <a:extLst>
              <a:ext uri="{FF2B5EF4-FFF2-40B4-BE49-F238E27FC236}">
                <a16:creationId xmlns:a16="http://schemas.microsoft.com/office/drawing/2014/main" id="{045635B1-D228-4669-A84A-6D8DDF2FB63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3" y="0"/>
            <a:ext cx="1138187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Patient Count per Week Day" id="24" name="slide24">
            <a:extLst>
              <a:ext uri="{FF2B5EF4-FFF2-40B4-BE49-F238E27FC236}">
                <a16:creationId xmlns:a16="http://schemas.microsoft.com/office/drawing/2014/main" id="{C91BB310-940D-47AB-910A-677B95CDBA4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4" y="0"/>
            <a:ext cx="11207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Visit % by Referrals" id="25" name="slide25">
            <a:extLst>
              <a:ext uri="{FF2B5EF4-FFF2-40B4-BE49-F238E27FC236}">
                <a16:creationId xmlns:a16="http://schemas.microsoft.com/office/drawing/2014/main" id="{67D261C9-C444-41A1-9A76-80966644BAE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4" y="0"/>
            <a:ext cx="11177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Total Patient Visits" id="26" name="slide26">
            <a:extLst>
              <a:ext uri="{FF2B5EF4-FFF2-40B4-BE49-F238E27FC236}">
                <a16:creationId xmlns:a16="http://schemas.microsoft.com/office/drawing/2014/main" id="{A4938C39-8170-49E4-BE7A-F5F17A8A9EB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4" y="0"/>
            <a:ext cx="11177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ce vs wait time" id="27" name="slide27">
            <a:extLst>
              <a:ext uri="{FF2B5EF4-FFF2-40B4-BE49-F238E27FC236}">
                <a16:creationId xmlns:a16="http://schemas.microsoft.com/office/drawing/2014/main" id="{110FDFE5-69C5-4A33-ACE2-01B33E6624B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7" y="0"/>
            <a:ext cx="11167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Visit by Year" id="28" name="slide28">
            <a:extLst>
              <a:ext uri="{FF2B5EF4-FFF2-40B4-BE49-F238E27FC236}">
                <a16:creationId xmlns:a16="http://schemas.microsoft.com/office/drawing/2014/main" id="{ECAC21CA-02F2-4F59-A93C-B3FE7AFE624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14" y="0"/>
            <a:ext cx="111775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Total Visit by Age Group" id="29" name="slide29">
            <a:extLst>
              <a:ext uri="{FF2B5EF4-FFF2-40B4-BE49-F238E27FC236}">
                <a16:creationId xmlns:a16="http://schemas.microsoft.com/office/drawing/2014/main" id="{80A840A6-FD10-42CE-B6F5-38428C41631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9" y="0"/>
            <a:ext cx="11814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dministrative vs Non Administrative Patients Analytics" id="3" name="slide3">
            <a:extLst>
              <a:ext uri="{FF2B5EF4-FFF2-40B4-BE49-F238E27FC236}">
                <a16:creationId xmlns:a16="http://schemas.microsoft.com/office/drawing/2014/main" id="{8974E548-1285-4F6D-9569-A40F75E46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56" y="0"/>
            <a:ext cx="11155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PY Patient (Non Admin)" id="30" name="slide30">
            <a:extLst>
              <a:ext uri="{FF2B5EF4-FFF2-40B4-BE49-F238E27FC236}">
                <a16:creationId xmlns:a16="http://schemas.microsoft.com/office/drawing/2014/main" id="{CB664D2A-B222-44A3-9DA9-02C10FC78CF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45" y="0"/>
            <a:ext cx="112435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PY Patient (Admin)" id="31" name="slide31">
            <a:extLst>
              <a:ext uri="{FF2B5EF4-FFF2-40B4-BE49-F238E27FC236}">
                <a16:creationId xmlns:a16="http://schemas.microsoft.com/office/drawing/2014/main" id="{1226B3F9-6FCC-4BA1-AD94-351DF23BE5E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Admin/Non Admin vs Gender" id="32" name="slide32">
            <a:extLst>
              <a:ext uri="{FF2B5EF4-FFF2-40B4-BE49-F238E27FC236}">
                <a16:creationId xmlns:a16="http://schemas.microsoft.com/office/drawing/2014/main" id="{5B539C07-54BE-41A3-A8F5-0A2AA09845F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Admin/Non Admin vd Age" id="33" name="slide33">
            <a:extLst>
              <a:ext uri="{FF2B5EF4-FFF2-40B4-BE49-F238E27FC236}">
                <a16:creationId xmlns:a16="http://schemas.microsoft.com/office/drawing/2014/main" id="{EBA07E89-4430-4F1F-81FA-58C82C6AFE0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Admin/Non Admin vs Race" id="34" name="slide34">
            <a:extLst>
              <a:ext uri="{FF2B5EF4-FFF2-40B4-BE49-F238E27FC236}">
                <a16:creationId xmlns:a16="http://schemas.microsoft.com/office/drawing/2014/main" id="{E0141925-B01E-41C2-B4A3-ADE7EDBF6D4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96" y="0"/>
            <a:ext cx="11726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Admin/Non Admin vs Referrals" id="35" name="slide35">
            <a:extLst>
              <a:ext uri="{FF2B5EF4-FFF2-40B4-BE49-F238E27FC236}">
                <a16:creationId xmlns:a16="http://schemas.microsoft.com/office/drawing/2014/main" id="{1A6F8BC5-4A91-4230-BBA3-FF0015D0480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PY Total Patient Visits" id="4" name="slide4">
            <a:extLst>
              <a:ext uri="{FF2B5EF4-FFF2-40B4-BE49-F238E27FC236}">
                <a16:creationId xmlns:a16="http://schemas.microsoft.com/office/drawing/2014/main" id="{4CAF703C-23B5-4445-9063-8F8B0DFAB9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PY Patient Avg Age" id="5" name="slide5">
            <a:extLst>
              <a:ext uri="{FF2B5EF4-FFF2-40B4-BE49-F238E27FC236}">
                <a16:creationId xmlns:a16="http://schemas.microsoft.com/office/drawing/2014/main" id="{1CC69417-8426-45B3-8E06-955B773939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1" y="0"/>
            <a:ext cx="112615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tisfaction Rating vs Wait time" id="6" name="slide6">
            <a:extLst>
              <a:ext uri="{FF2B5EF4-FFF2-40B4-BE49-F238E27FC236}">
                <a16:creationId xmlns:a16="http://schemas.microsoft.com/office/drawing/2014/main" id="{FA91318F-B00A-4696-812D-63F78288D70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71" y="0"/>
            <a:ext cx="111472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tisfaction Rating Rank vs Wait time" id="7" name="slide7">
            <a:extLst>
              <a:ext uri="{FF2B5EF4-FFF2-40B4-BE49-F238E27FC236}">
                <a16:creationId xmlns:a16="http://schemas.microsoft.com/office/drawing/2014/main" id="{353732C3-FD47-46B2-9E6A-BEED50EE4C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68" y="0"/>
            <a:ext cx="110506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Patient Visits by Age and Race" id="8" name="slide8">
            <a:extLst>
              <a:ext uri="{FF2B5EF4-FFF2-40B4-BE49-F238E27FC236}">
                <a16:creationId xmlns:a16="http://schemas.microsoft.com/office/drawing/2014/main" id="{5EF398F6-F0AA-4D08-9ABF-8F122835F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97" y="0"/>
            <a:ext cx="1150820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 Satisfaction score vs Gender" id="9" name="slide9">
            <a:extLst>
              <a:ext uri="{FF2B5EF4-FFF2-40B4-BE49-F238E27FC236}">
                <a16:creationId xmlns:a16="http://schemas.microsoft.com/office/drawing/2014/main" id="{60B0DE56-AB4B-4A8D-BBCA-12BE0C8198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34" y="0"/>
            <a:ext cx="1109913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2025-03-13T15:45:33Z</dcterms:created>
  <dcterms:modified xsi:type="dcterms:W3CDTF">2025-03-13T15:45:33Z</dcterms:modified>
</cp:coreProperties>
</file>