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Netflix_Practice_2024Sept/Dashboard3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0262D8BB-A51F-40AA-8103-E756BC80347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Netflix_Practice_2024Sept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498B00C-46E6-4A52-BB01-D9F4F1BAE5F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3/13/2025 3:54:35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 Dashboard" id="2" name="slide2">
            <a:extLst>
              <a:ext uri="{FF2B5EF4-FFF2-40B4-BE49-F238E27FC236}">
                <a16:creationId xmlns:a16="http://schemas.microsoft.com/office/drawing/2014/main" id="{B86AAB1F-0529-4B26-8715-CAEBD8EF79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82"/>
            <a:ext cx="12192000" cy="685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country" id="3" name="slide3">
            <a:extLst>
              <a:ext uri="{FF2B5EF4-FFF2-40B4-BE49-F238E27FC236}">
                <a16:creationId xmlns:a16="http://schemas.microsoft.com/office/drawing/2014/main" id="{E0869BFD-C9B8-4D30-8D69-8FB24A4CFF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639"/>
            <a:ext cx="12192000" cy="57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movies &amp;amp; tv shows by year" id="4" name="slide4">
            <a:extLst>
              <a:ext uri="{FF2B5EF4-FFF2-40B4-BE49-F238E27FC236}">
                <a16:creationId xmlns:a16="http://schemas.microsoft.com/office/drawing/2014/main" id="{0CA712A8-1538-410F-8603-2912F40426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639"/>
            <a:ext cx="12192000" cy="57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10 Genre" id="5" name="slide5">
            <a:extLst>
              <a:ext uri="{FF2B5EF4-FFF2-40B4-BE49-F238E27FC236}">
                <a16:creationId xmlns:a16="http://schemas.microsoft.com/office/drawing/2014/main" id="{B8F977F4-E334-4E3A-97CF-FBAADFAC203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639"/>
            <a:ext cx="12192000" cy="578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vies &amp;amp; tv shows distribution" id="6" name="slide6">
            <a:extLst>
              <a:ext uri="{FF2B5EF4-FFF2-40B4-BE49-F238E27FC236}">
                <a16:creationId xmlns:a16="http://schemas.microsoft.com/office/drawing/2014/main" id="{3220DE1F-A579-417C-802E-7F1B2FC7FC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215" y="0"/>
            <a:ext cx="78835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tings" id="7" name="slide7">
            <a:extLst>
              <a:ext uri="{FF2B5EF4-FFF2-40B4-BE49-F238E27FC236}">
                <a16:creationId xmlns:a16="http://schemas.microsoft.com/office/drawing/2014/main" id="{BA62EA10-9C3D-4D8F-B6AA-BC3194B298E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259"/>
            <a:ext cx="12192000" cy="4919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2025-03-13T15:54:36Z</dcterms:created>
  <dcterms:modified xsi:type="dcterms:W3CDTF">2025-03-13T15:54:36Z</dcterms:modified>
</cp:coreProperties>
</file>