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mpleSuperstore_Practice_2024Aug/Customer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3D1FA8-777A-4A95-B316-869718D92B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 Superstore_Practice_2024Aug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DE8D6B-3415-49E3-B379-06AD5BC823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3:47:58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Order Distribution" id="10" name="slide10">
            <a:extLst>
              <a:ext uri="{FF2B5EF4-FFF2-40B4-BE49-F238E27FC236}">
                <a16:creationId xmlns:a16="http://schemas.microsoft.com/office/drawing/2014/main" id="{9BF2FE3B-68DF-479E-9D96-713DC46300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Customers" id="11" name="slide11">
            <a:extLst>
              <a:ext uri="{FF2B5EF4-FFF2-40B4-BE49-F238E27FC236}">
                <a16:creationId xmlns:a16="http://schemas.microsoft.com/office/drawing/2014/main" id="{1B493E20-92F2-426C-848D-D67FF7D775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45" y="2271368"/>
            <a:ext cx="5353509" cy="23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Products" id="12" name="slide12">
            <a:extLst>
              <a:ext uri="{FF2B5EF4-FFF2-40B4-BE49-F238E27FC236}">
                <a16:creationId xmlns:a16="http://schemas.microsoft.com/office/drawing/2014/main" id="{57F9B25F-BB7A-4545-BE9B-8F7F1A76DF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3"/>
            <a:ext cx="12192000" cy="6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/Max  CY Sales" id="13" name="slide13">
            <a:extLst>
              <a:ext uri="{FF2B5EF4-FFF2-40B4-BE49-F238E27FC236}">
                <a16:creationId xmlns:a16="http://schemas.microsoft.com/office/drawing/2014/main" id="{1F8E3450-CCBD-40A0-B612-702A02E67D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827"/>
            <a:ext cx="12192000" cy="20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ap per State" id="14" name="slide14">
            <a:extLst>
              <a:ext uri="{FF2B5EF4-FFF2-40B4-BE49-F238E27FC236}">
                <a16:creationId xmlns:a16="http://schemas.microsoft.com/office/drawing/2014/main" id="{028CC1B7-445D-4BDC-968A-CB84C1760A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1"/>
            <a:ext cx="12192000" cy="682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vs CY Profit by State" id="15" name="slide15">
            <a:extLst>
              <a:ext uri="{FF2B5EF4-FFF2-40B4-BE49-F238E27FC236}">
                <a16:creationId xmlns:a16="http://schemas.microsoft.com/office/drawing/2014/main" id="{6419525F-1DB3-4273-B0AA-49B2480441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7" y="0"/>
            <a:ext cx="1047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by Shipmode" id="16" name="slide16">
            <a:extLst>
              <a:ext uri="{FF2B5EF4-FFF2-40B4-BE49-F238E27FC236}">
                <a16:creationId xmlns:a16="http://schemas.microsoft.com/office/drawing/2014/main" id="{E9236E07-8663-4265-A547-58E0521494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st dynamic KPI" id="17" name="slide17">
            <a:extLst>
              <a:ext uri="{FF2B5EF4-FFF2-40B4-BE49-F238E27FC236}">
                <a16:creationId xmlns:a16="http://schemas.microsoft.com/office/drawing/2014/main" id="{FE3B914A-DE32-49B0-8200-D1681CDDBA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03"/>
            <a:ext cx="12192000" cy="67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Cust Order Dist" id="18" name="slide18">
            <a:extLst>
              <a:ext uri="{FF2B5EF4-FFF2-40B4-BE49-F238E27FC236}">
                <a16:creationId xmlns:a16="http://schemas.microsoft.com/office/drawing/2014/main" id="{89F4EB1E-3C73-4667-8C02-334ED9AE6D5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8" y="0"/>
            <a:ext cx="4438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Region Rank" id="19" name="slide19">
            <a:extLst>
              <a:ext uri="{FF2B5EF4-FFF2-40B4-BE49-F238E27FC236}">
                <a16:creationId xmlns:a16="http://schemas.microsoft.com/office/drawing/2014/main" id="{DD5EDC4B-261E-4FEC-9A96-DD6F96D928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4"/>
            <a:ext cx="12192000" cy="6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04B770FF-80A5-4C2F-A545-2F050CA1A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93" y="455306"/>
            <a:ext cx="9708614" cy="59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Segment Rank" id="20" name="slide20">
            <a:extLst>
              <a:ext uri="{FF2B5EF4-FFF2-40B4-BE49-F238E27FC236}">
                <a16:creationId xmlns:a16="http://schemas.microsoft.com/office/drawing/2014/main" id="{6516271E-978B-4AF1-95DD-B9ACE045BB6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044"/>
            <a:ext cx="12192000" cy="61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 Category Rank" id="21" name="slide21">
            <a:extLst>
              <a:ext uri="{FF2B5EF4-FFF2-40B4-BE49-F238E27FC236}">
                <a16:creationId xmlns:a16="http://schemas.microsoft.com/office/drawing/2014/main" id="{DAA82293-556E-4DCE-9363-14839BB8E93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172"/>
            <a:ext cx="12192000" cy="60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% Subcat Pie" id="22" name="slide22">
            <a:extLst>
              <a:ext uri="{FF2B5EF4-FFF2-40B4-BE49-F238E27FC236}">
                <a16:creationId xmlns:a16="http://schemas.microsoft.com/office/drawing/2014/main" id="{A4C89A28-5FBA-46FA-8E6D-DCCE8693309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576"/>
            <a:ext cx="12192000" cy="596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les% by Region Segment" id="23" name="slide23">
            <a:extLst>
              <a:ext uri="{FF2B5EF4-FFF2-40B4-BE49-F238E27FC236}">
                <a16:creationId xmlns:a16="http://schemas.microsoft.com/office/drawing/2014/main" id="{2C1FE8C6-586F-4F37-9BCD-4AB701FD223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295"/>
            <a:ext cx="12192000" cy="608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Sales Pareto" id="24" name="slide24">
            <a:extLst>
              <a:ext uri="{FF2B5EF4-FFF2-40B4-BE49-F238E27FC236}">
                <a16:creationId xmlns:a16="http://schemas.microsoft.com/office/drawing/2014/main" id="{795B5B3A-7173-4967-95CA-497F97CAEB3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363"/>
            <a:ext cx="12192000" cy="54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ard" id="3" name="slide3">
            <a:extLst>
              <a:ext uri="{FF2B5EF4-FFF2-40B4-BE49-F238E27FC236}">
                <a16:creationId xmlns:a16="http://schemas.microsoft.com/office/drawing/2014/main" id="{BEEF77CB-8A18-46EA-A5E8-2B961336C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71" y="0"/>
            <a:ext cx="858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Sales)" id="4" name="slide4">
            <a:extLst>
              <a:ext uri="{FF2B5EF4-FFF2-40B4-BE49-F238E27FC236}">
                <a16:creationId xmlns:a16="http://schemas.microsoft.com/office/drawing/2014/main" id="{28D15A2B-07AA-4260-97CE-7F6C3CD1D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4"/>
            <a:ext cx="12192000" cy="6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Profit)" id="5" name="slide5">
            <a:extLst>
              <a:ext uri="{FF2B5EF4-FFF2-40B4-BE49-F238E27FC236}">
                <a16:creationId xmlns:a16="http://schemas.microsoft.com/office/drawing/2014/main" id="{4C66C687-6A04-42C5-845D-E8A6D4A910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348"/>
            <a:ext cx="12192000" cy="60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Trend (Qty)" id="6" name="slide6">
            <a:extLst>
              <a:ext uri="{FF2B5EF4-FFF2-40B4-BE49-F238E27FC236}">
                <a16:creationId xmlns:a16="http://schemas.microsoft.com/office/drawing/2014/main" id="{0D1DBD44-C5A2-4F84-8BEC-0B77FA8000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64"/>
            <a:ext cx="12192000" cy="60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Category CY Sales vs PY Profit" id="7" name="slide7">
            <a:extLst>
              <a:ext uri="{FF2B5EF4-FFF2-40B4-BE49-F238E27FC236}">
                <a16:creationId xmlns:a16="http://schemas.microsoft.com/office/drawing/2014/main" id="{5D14AD90-C7B4-4B03-923C-72A0D074B4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" id="8" name="slide8">
            <a:extLst>
              <a:ext uri="{FF2B5EF4-FFF2-40B4-BE49-F238E27FC236}">
                <a16:creationId xmlns:a16="http://schemas.microsoft.com/office/drawing/2014/main" id="{5CA128DB-44EB-4A37-BF5B-B8D69DEDEF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ustomers" id="9" name="slide9">
            <a:extLst>
              <a:ext uri="{FF2B5EF4-FFF2-40B4-BE49-F238E27FC236}">
                <a16:creationId xmlns:a16="http://schemas.microsoft.com/office/drawing/2014/main" id="{D2246573-123D-4A4C-B420-325B0E2D64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7"/>
            <a:ext cx="12192000" cy="6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2025-03-13T15:48:00Z</dcterms:created>
  <dcterms:modified xsi:type="dcterms:W3CDTF">2025-03-13T15:48:00Z</dcterms:modified>
</cp:coreProperties>
</file>