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F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F2B5-3289-499C-ABA8-0DDEC1CE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68303-4FB1-40E0-B42A-1F482DA9A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A296-9636-417D-BE2B-4E5164D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B76E-A72F-4CE3-A588-104584B9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8372-F623-4D1C-88B4-E243C3DD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5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0FC6-A60E-4FE7-A59E-E712D8E8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F6CCE-4088-40DA-A966-904FB47A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2DD6-F1EB-4AEF-8A15-9FE0933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BC1A-AD99-4C21-9622-5124678F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E42E-6254-4E05-B7D9-ABBE0F20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9DB5E-86E0-4A6B-A89F-0247FD979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83B5-351F-4D9E-828E-27602A4EA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45D7-A478-4CD1-8C30-356B93D1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711C-CA58-4237-AC02-FC7847E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035-E1A3-4D97-8616-80B283F3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333F-3AA0-4ECC-952D-04BFB0B5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A42C-514A-4019-838D-AEF2C20F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9E58-8305-4A5B-BC76-79C61005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37F4-ADA6-4ADB-A7CB-CFBD3029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8B3A-93BA-412F-9E37-22582C7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2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2C-CE22-42FD-843D-0F6C7720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816E-41CB-4696-B62D-A61866CB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ACCD-2B8A-4BDF-AADC-389D422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2B53-BC53-4C2A-98B4-15E1E4D4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83FA-CCA4-4051-A162-1B2C6BDE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5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F3D-C29C-4EEA-B576-D52E0204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7441-51D0-4720-9183-09E454826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755A-7D22-4228-AFCD-C99C139A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CABD-D875-4505-8180-BA61CCED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FB51-D599-46DA-98E1-A957D1B6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99EC1-3E8E-4A84-A673-7DD766C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955E-40D7-4F10-8242-C62EF553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6CAE-7CFE-4B02-8020-5D8F60BF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30DBD-F806-48F0-ADC3-ADEA3821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F770-A67C-4368-B5F4-CE10B8336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D25B0-BAC2-4303-B7E5-972B62A7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807AB-68B5-4FD7-9C9B-8D94F88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626AB-C1F1-45AA-AA88-86F1C0B8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53DA7-28C4-42B6-9961-B9076CEB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5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D7C4-DAB2-4BD5-AA2F-D7466FDC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364DE-7C6F-47BF-BE65-824EE005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E15E8-2177-4B80-B862-DF402BFB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F12F0-7797-49F0-80DB-D7C02655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DB607-91A3-4058-8C03-DA0822DB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B7EB5-8113-4170-B645-692D5DF1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5082-5D4A-4795-B7AB-FEA25E0A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0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6B7-8425-40AF-8F9D-6F1D991B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305A-D6B7-4555-BF35-F80DC08E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92FD-7C97-4B4A-82C8-124975AC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AF27F-3FB3-4ADC-A06A-AD9F2F22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46E33-A480-43DB-85DC-1633FB5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4636-346B-4B18-9433-460896EC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7A5E-4155-4182-91B2-235CC7CE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DA01-7C4E-4B1B-B7A9-22AEDE201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CC98-4AB7-462E-80F1-EF578464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08B07-F1B8-4DB1-B2B0-866111E4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31AD-A6F8-4CA1-A133-005433CC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DBBC-F090-47BE-9344-E08358ED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2DB56-053B-44CE-8999-A503E98B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9ED1-8157-48D7-AD73-53E27BDA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0DF9-2153-4CDE-8E3A-929A808F1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5D28-9D40-48C7-AAC6-077B396BCA31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551C-1C50-432A-BEFE-DDEED72CD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CF11-A2EE-470E-A06C-8695C111C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9515-044E-4228-97A3-B5D861504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481B-43FC-4700-89B4-E66D270F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13" y="457201"/>
            <a:ext cx="9561567" cy="785674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ikon-Bold" pitchFamily="2" charset="0"/>
              </a:rPr>
              <a:t>VAAGDEVI COLLEGE OF ENGINEERING</a:t>
            </a:r>
            <a:endParaRPr lang="en-IN" sz="3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ikon-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378CB-84A3-4F35-A582-B243E628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230" y="3027284"/>
            <a:ext cx="5892130" cy="349780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GANJI SAKETH REDDY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                       </a:t>
            </a:r>
            <a:r>
              <a:rPr lang="en-IN" sz="20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(20641A6730)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ERRAM LIKHITH                                     </a:t>
            </a:r>
            <a:r>
              <a:rPr lang="en-IN" sz="20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(20641A6725)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DANYAM SANTHOSHINI RUPA       </a:t>
            </a:r>
            <a:r>
              <a:rPr lang="en-IN" sz="20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(20641A6720)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BANOTHU SHIREESHA                       </a:t>
            </a:r>
            <a:r>
              <a:rPr lang="en-IN" sz="20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(20641A6715)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ASMITHA ALLAMANENI                      </a:t>
            </a:r>
            <a:r>
              <a:rPr lang="en-IN" sz="20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(20641A6710)</a:t>
            </a:r>
          </a:p>
          <a:p>
            <a:endParaRPr lang="en-IN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9C56BB-4A99-4105-A44B-B960EDFC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1311" y="1716045"/>
            <a:ext cx="7303837" cy="64169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ro Inline" panose="02000000000000000000" pitchFamily="50" charset="0"/>
              </a:rPr>
              <a:t>BASIC WEB PAGE USING HTML AND CSS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ro Inline" panose="020000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D3CB7-4F52-4C25-85D8-A9D6E2389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2" y="457200"/>
            <a:ext cx="624894" cy="667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765D-6C4B-481A-BF5B-78C97D4C6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2" y="2193498"/>
            <a:ext cx="5046290" cy="46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7D93-1EC4-4353-B808-51BCBEE6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60" y="568172"/>
            <a:ext cx="2914835" cy="941033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erican Brewery Rough Demo" panose="02000000000000000000" pitchFamily="2" charset="0"/>
              </a:rPr>
              <a:t>INDEX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American Brewery Rough Dem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0A66-6760-467C-B0CD-4C16AF7B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1864311"/>
            <a:ext cx="9016753" cy="3295835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randon Grotesque Black" panose="020B0A03020203060202" pitchFamily="34" charset="0"/>
              </a:rPr>
              <a:t>ABSTRACT</a:t>
            </a:r>
          </a:p>
          <a:p>
            <a:pPr algn="l"/>
            <a:r>
              <a:rPr lang="en-US" sz="3600" dirty="0">
                <a:latin typeface="Brandon Grotesque Black" panose="020B0A03020203060202" pitchFamily="34" charset="0"/>
              </a:rPr>
              <a:t>INTRODUCTION</a:t>
            </a:r>
          </a:p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randon Grotesque Black" panose="020B0A03020203060202" pitchFamily="34" charset="0"/>
              </a:rPr>
              <a:t>SOFTWARE AND HARDWARE REQUIREMENTS </a:t>
            </a:r>
          </a:p>
          <a:p>
            <a:pPr algn="l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randon Grotesque Black" panose="020B0A03020203060202" pitchFamily="34" charset="0"/>
              </a:rPr>
              <a:t>INPUT AND OUTPUT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  <a:latin typeface="Brandon Grotesque Black" panose="020B0A03020203060202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0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A4E-498E-4A88-B69A-4846B3C8B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934" y="394394"/>
            <a:ext cx="5702423" cy="158532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KiriFont" panose="02000503000000000000" pitchFamily="50" charset="0"/>
              </a:rPr>
              <a:t>ABSTRACT</a:t>
            </a:r>
            <a:endParaRPr lang="en-IN" dirty="0">
              <a:solidFill>
                <a:srgbClr val="0070C0"/>
              </a:solidFill>
              <a:latin typeface="KiriFont" panose="02000503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B08A1-F699-49E3-B31F-100EDD3D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934" y="2430186"/>
            <a:ext cx="10336568" cy="273661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This project is based on an idea of creating a Basic Home page for a Website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We created a home page for our college website with all the minimal knowledge we had.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This home page gives you an information regarding our college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90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C2A5-7706-4A7A-B352-600D614A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45" y="222576"/>
            <a:ext cx="6359371" cy="1240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Daikon-Bold" pitchFamily="2" charset="0"/>
              </a:rPr>
              <a:t>INTRODUCTION</a:t>
            </a:r>
            <a:endParaRPr lang="en-IN" dirty="0">
              <a:solidFill>
                <a:srgbClr val="FFC000"/>
              </a:solidFill>
              <a:latin typeface="Daikon-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A0C1E-2A48-4A97-9C0D-4AB3DAA0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45" y="1606349"/>
            <a:ext cx="9620435" cy="48989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Brandon Grotesque Medium" panose="020B0603020203060202" pitchFamily="34" charset="0"/>
              </a:rPr>
              <a:t>HTML is used to create web documents including text , images , formatting , and hyperlinks to other documents.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Brandon Grotesque Medium" panose="020B0603020203060202" pitchFamily="34" charset="0"/>
              </a:rPr>
              <a:t>HTML documents consists of text and markup tags which are used to define the structure , appearance , and function of the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Brandon Grotesque Medium" panose="020B0603020203060202" pitchFamily="34" charset="0"/>
              </a:rPr>
              <a:t>Cascading Style Sheets determines how the element can html document are displayed format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Brandon Grotesque Medium" panose="020B0603020203060202" pitchFamily="34" charset="0"/>
              </a:rPr>
              <a:t>By using CSS we separate the content of Web page from the presentation of the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37"/>
            <a:ext cx="8572130" cy="70019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tro Inline" panose="02000000000000000000" pitchFamily="50" charset="0"/>
              </a:rPr>
              <a:t>FORMATING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005"/>
            <a:ext cx="10072456" cy="3571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randon Grotesque Medium" panose="020B0603020203060202" pitchFamily="34" charset="0"/>
              </a:rPr>
              <a:t>In this project we have used photoshop software for the background images</a:t>
            </a:r>
          </a:p>
          <a:p>
            <a:r>
              <a:rPr lang="en-US" sz="3600" dirty="0">
                <a:latin typeface="Brandon Grotesque Medium" panose="020B0603020203060202" pitchFamily="34" charset="0"/>
              </a:rPr>
              <a:t>We Also used Anchor tag &lt;A&gt; for shifting the pages</a:t>
            </a:r>
          </a:p>
          <a:p>
            <a:r>
              <a:rPr lang="en-US" sz="3600" dirty="0">
                <a:latin typeface="Brandon Grotesque Medium" panose="020B0603020203060202" pitchFamily="34" charset="0"/>
              </a:rPr>
              <a:t>We used type for keyframes</a:t>
            </a:r>
          </a:p>
          <a:p>
            <a:r>
              <a:rPr lang="en-US" sz="3600" dirty="0">
                <a:latin typeface="Brandon Grotesque Medium" panose="020B0603020203060202" pitchFamily="34" charset="0"/>
              </a:rPr>
              <a:t>We used bootstrap software for the footer of the website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091-6314-4BE8-8984-B372BC93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57299" cy="10982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ranklin Gothic Heavy" pitchFamily="34" charset="0"/>
              </a:rPr>
              <a:t>SOFTWARE AND HARDWARE REQUIREMENTS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 flipV="1">
            <a:off x="839789" y="1562470"/>
            <a:ext cx="4815288" cy="11869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EA38-4C40-455B-BFA6-488090C94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10015"/>
            <a:ext cx="5157787" cy="3684588"/>
          </a:xfrm>
        </p:spPr>
        <p:txBody>
          <a:bodyPr/>
          <a:lstStyle/>
          <a:p>
            <a:pPr marL="0" indent="0"/>
            <a:r>
              <a:rPr lang="en-IN" dirty="0"/>
              <a:t>  Virtual studio code</a:t>
            </a:r>
          </a:p>
          <a:p>
            <a:pPr marL="0" indent="0"/>
            <a:r>
              <a:rPr lang="en-IN" dirty="0"/>
              <a:t>  Notepad</a:t>
            </a:r>
          </a:p>
          <a:p>
            <a:pPr marL="0" indent="0"/>
            <a:r>
              <a:rPr lang="en-IN" dirty="0"/>
              <a:t>  Bootstrap</a:t>
            </a:r>
          </a:p>
          <a:p>
            <a:pPr marL="0" indent="0"/>
            <a:r>
              <a:rPr lang="en-IN" dirty="0"/>
              <a:t>  Adobe Photoshop</a:t>
            </a:r>
          </a:p>
          <a:p>
            <a:pPr marL="0" indent="0"/>
            <a:r>
              <a:rPr lang="en-IN" dirty="0"/>
              <a:t>  HTML </a:t>
            </a:r>
          </a:p>
          <a:p>
            <a:pPr marL="0" indent="0"/>
            <a:r>
              <a:rPr lang="en-IN" dirty="0"/>
              <a:t>  CSS</a:t>
            </a:r>
          </a:p>
          <a:p>
            <a:pPr marL="0" indent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V="1">
            <a:off x="6172200" y="1562470"/>
            <a:ext cx="3761913" cy="11869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1400" y="1492249"/>
            <a:ext cx="5157787" cy="2990974"/>
          </a:xfrm>
        </p:spPr>
        <p:txBody>
          <a:bodyPr/>
          <a:lstStyle/>
          <a:p>
            <a:r>
              <a:rPr lang="en-US" dirty="0"/>
              <a:t>Computer or PC</a:t>
            </a:r>
          </a:p>
          <a:p>
            <a:r>
              <a:rPr lang="en-US" dirty="0"/>
              <a:t>Windows 10 OS</a:t>
            </a:r>
          </a:p>
          <a:p>
            <a:r>
              <a:rPr lang="en-US" dirty="0"/>
              <a:t>Mac OS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40821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Daikon Black" pitchFamily="2" charset="0"/>
              </a:rPr>
              <a:t>INPUT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aikon Black" pitchFamily="2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C3E33-7E49-4223-89DE-EC98C096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7" y="1946939"/>
            <a:ext cx="5040480" cy="37702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B9F7C3-E3AA-4DCE-A413-FAC6FEAE6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18" y="1760508"/>
            <a:ext cx="4867925" cy="4341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5711" cy="124173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49505" cy="390047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Daikon-SemiBold" pitchFamily="2" charset="0"/>
              </a:rPr>
              <a:t>By using HTML and CSS we can create a Web page.</a:t>
            </a:r>
          </a:p>
          <a:p>
            <a:r>
              <a:rPr lang="en-US" sz="4400" dirty="0">
                <a:latin typeface="Daikon-SemiBold" pitchFamily="2" charset="0"/>
              </a:rPr>
              <a:t>html and CSS are interlinked with each other and we can create any type of Web pages and this languages are mostly useful for creating Web pages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627790" y="365124"/>
            <a:ext cx="8780016" cy="2119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55BA25-E8B9-4701-B535-3FF733D8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80" y="1030234"/>
            <a:ext cx="5498240" cy="549824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278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American Brewery Rough Demo</vt:lpstr>
      <vt:lpstr>Arial</vt:lpstr>
      <vt:lpstr>Artifakt Element Heavy</vt:lpstr>
      <vt:lpstr>Brandon Grotesque Black</vt:lpstr>
      <vt:lpstr>Brandon Grotesque Medium</vt:lpstr>
      <vt:lpstr>Calibri</vt:lpstr>
      <vt:lpstr>Calibri Light</vt:lpstr>
      <vt:lpstr>Daikon Black</vt:lpstr>
      <vt:lpstr>Daikon-Bold</vt:lpstr>
      <vt:lpstr>Daikon-SemiBold</vt:lpstr>
      <vt:lpstr>Elephant</vt:lpstr>
      <vt:lpstr>Franklin Gothic Heavy</vt:lpstr>
      <vt:lpstr>Intro Inline</vt:lpstr>
      <vt:lpstr>KiriFont</vt:lpstr>
      <vt:lpstr>Office Theme</vt:lpstr>
      <vt:lpstr>VAAGDEVI COLLEGE OF ENGINEERING</vt:lpstr>
      <vt:lpstr>INDEX</vt:lpstr>
      <vt:lpstr>ABSTRACT</vt:lpstr>
      <vt:lpstr>INTRODUCTION</vt:lpstr>
      <vt:lpstr>FORMATING TOOLS</vt:lpstr>
      <vt:lpstr>SOFTWARE AND HARDWARE REQUIREMENTS </vt:lpstr>
      <vt:lpstr>INPUT                                    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VAAGDEVI COLLEGE OF ENGINEERING</dc:title>
  <dc:creator>20641A6725</dc:creator>
  <cp:lastModifiedBy>20641A6725</cp:lastModifiedBy>
  <cp:revision>28</cp:revision>
  <dcterms:created xsi:type="dcterms:W3CDTF">2021-06-25T15:33:23Z</dcterms:created>
  <dcterms:modified xsi:type="dcterms:W3CDTF">2021-06-26T07:06:25Z</dcterms:modified>
</cp:coreProperties>
</file>