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64" r:id="rId4"/>
    <p:sldId id="273" r:id="rId5"/>
    <p:sldId id="277" r:id="rId6"/>
    <p:sldId id="266" r:id="rId7"/>
    <p:sldId id="274" r:id="rId8"/>
    <p:sldId id="275" r:id="rId9"/>
    <p:sldId id="27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 snapToGrid="0">
      <p:cViewPr varScale="1">
        <p:scale>
          <a:sx n="93" d="100"/>
          <a:sy n="93" d="100"/>
        </p:scale>
        <p:origin x="7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Volt-var</a:t>
            </a:r>
            <a:r>
              <a:rPr lang="pt-BR" dirty="0"/>
              <a:t> </a:t>
            </a:r>
            <a:r>
              <a:rPr lang="en-US" dirty="0"/>
              <a:t>Scenarios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664628-5603-49F2-B62A-165A63BA7438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 (64-bit build)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7E03D-0E59-41B2-B27C-F873A49A36A2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1.8: Daily with </a:t>
            </a:r>
            <a:r>
              <a:rPr lang="en-US" sz="2800" dirty="0" err="1"/>
              <a:t>kvar</a:t>
            </a:r>
            <a:r>
              <a:rPr lang="en-US" sz="2800" dirty="0"/>
              <a:t>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832456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BR" dirty="0" err="1"/>
              <a:t>OpenDSS</a:t>
            </a:r>
            <a:r>
              <a:rPr lang="pt-BR" dirty="0"/>
              <a:t>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Daily_voltvar_kvarlimit-2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84B46-DD62-496E-B101-38CC583D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43" y="799229"/>
            <a:ext cx="3765695" cy="336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C6EF1-6FDD-4B47-AA8C-D5D042EF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758" y="1996548"/>
            <a:ext cx="3836705" cy="3366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7CA1F-2719-4C53-8DCA-F4DD3B2C6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" y="1996548"/>
            <a:ext cx="3688658" cy="3224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3F6C7-D2E7-49AB-84F8-ACF7397CC754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7AA9-8842-49C2-A921-B54B230A4216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C974C-89A2-4301-B1EB-915FA5B312BF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80658-5BBF-434B-BAF7-D9C0B323C79B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83915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1.1: Snapshot with no power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1117808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(SnapShot_voltvar_Standard-2.dss)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DAFF09-36CB-4A80-B9C4-104AA0B0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95" y="3497505"/>
            <a:ext cx="5305425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2FA410-FA74-456E-B458-A8201457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95" y="1487140"/>
            <a:ext cx="429577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E42B9-D6EE-4FFA-A9CC-FB552C58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2" y="1851969"/>
            <a:ext cx="5971056" cy="3888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21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1.2: Snapshot with kW limited by pctPmpp*Pmpp only (no limit by inverter`s kVA rating)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(SnapShot_voltvar_pctPmpp60-2.dss)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230DD82-8A45-4615-BA38-4A3BC1BE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63" y="3267907"/>
            <a:ext cx="55245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643681B-9DD7-42A5-AC7C-DF99F5D6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3" y="1547931"/>
            <a:ext cx="43815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97A2A4-6C4C-444E-A2E0-BC81D150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22" y="2028922"/>
            <a:ext cx="5851424" cy="3791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1.3: Snapshot with kVA limitation only (no limit on kW by Pmpp*pctPmpp)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8236" y="754377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SnapShot_voltvar_greater_kvA_qpriority-2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4E5469-34B6-4EE0-997A-35181B22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22" y="3590119"/>
            <a:ext cx="526732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02BB77-2768-4ED8-80C1-5CE4DE83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22" y="1448606"/>
            <a:ext cx="41529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F0F6AE-6513-4B6B-B5C7-38CF6CED8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57" y="1783149"/>
            <a:ext cx="5780897" cy="3724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1.4: Snapshot with kVA limitation only (no limit on kW by Pmpp*pctPmpp)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4313" y="882988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SnapShot_voltvar_greater_kvA_ppriority-2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720048-85AF-46EA-B7F1-0B57AEE1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84" y="3343207"/>
            <a:ext cx="56769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A51215-2D93-49F8-9656-2881D68F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84" y="1619491"/>
            <a:ext cx="4171950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CAAB58-4658-42CD-A8EA-816233D2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" y="1619491"/>
            <a:ext cx="5542748" cy="3823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0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40288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1.5: Daily with no power limitation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786290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Daily_voltvar_Standard-2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6CC31-47E1-4823-BCEB-4904DB24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89" y="854810"/>
            <a:ext cx="3860362" cy="3378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8798F-37AF-4DDB-A90B-1CB4ACDF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90" y="2006108"/>
            <a:ext cx="3745863" cy="331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3A11C-4CCF-4E06-AE15-3255C152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1912"/>
            <a:ext cx="3836752" cy="3396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B27E7-BA87-4DA5-8784-EB479FFEAFF5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99909-6B9A-4AA2-B8C0-AB700D685EB7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32F7-7B1A-40FD-873E-978E58C6AB5F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2F4ED-E457-4A1A-B343-6045B7C8BB22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0537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65258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1.6: Daily with kW limited by pctPmpp*Pmpp only (no limit by inverter`s kVA rating)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970956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Daily_voltvar_pctPmpp60-2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A5B2-77C7-4535-A3FD-A07E1BE8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45" y="886886"/>
            <a:ext cx="3918868" cy="3400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B5D5B-9D4A-4596-B44C-DFA42DF1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" y="2026182"/>
            <a:ext cx="3748554" cy="330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1278A-AC7F-4588-B864-125BF40EF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66" y="2046256"/>
            <a:ext cx="3849321" cy="3309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0A2D8-D2F9-4EA6-9A9E-AF40CB5FEA4F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E43A7-18FA-43BF-BE43-BD204569850B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0854D-4D92-4CBC-8736-9C7E35F66550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332EF-AC48-441F-85FB-B945D98B62AA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418147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1.7: Daily with kVA limitation only (no limit on kW by Pmpp*pctPmpp)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832456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BR" dirty="0" err="1"/>
              <a:t>OpenDSS</a:t>
            </a:r>
            <a:r>
              <a:rPr lang="pt-BR" dirty="0"/>
              <a:t>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Daily_voltvar_greater_kVA_qpriority-2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ABCE1-4631-4790-B670-10D49DE4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70" y="829861"/>
            <a:ext cx="3668467" cy="31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E323F-761A-450F-A8DF-BCA23E4C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53" y="2052532"/>
            <a:ext cx="3754513" cy="331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83607-56B9-44F2-B36D-FD544248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" y="2052532"/>
            <a:ext cx="3646901" cy="3240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A8757-9DED-4AE2-92E0-C806520BA1A8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325D2-DF06-4CB9-88C9-900700AFBFB0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9E58B-86CB-4419-AD17-F4032C92E54F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3FEC2-BD39-4052-A0AB-A09813154F8D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73029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1.8: Daily with kVA limitation only (no limit on kW by Pmpp*pctPmpp)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795815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BR" dirty="0" err="1"/>
              <a:t>OpenDSS</a:t>
            </a:r>
            <a:r>
              <a:rPr lang="pt-BR" dirty="0"/>
              <a:t>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Daily_voltvar_greater_kVA_ppriority-2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E7DDA-EBC6-4F16-AD5A-D15F55D8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94" y="795815"/>
            <a:ext cx="3803763" cy="335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E8273-717D-438D-9F70-D9A3A951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08" y="2006108"/>
            <a:ext cx="3803764" cy="3332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2F652-66D5-4349-8293-62CAE5DA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" y="2070630"/>
            <a:ext cx="3403999" cy="2973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CD800-DCDE-46DA-9E0F-738E8EB7160F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700CD-32F5-4DA5-8EE6-6F70F463953F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CB872-A03F-4122-BD0F-61178C88B174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8C127-4583-42F9-AA38-811BA9666F5B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2383764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518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Volt-var Scenarios</vt:lpstr>
      <vt:lpstr>Scenario 1.1: Snapshot with no power limitation</vt:lpstr>
      <vt:lpstr>Scenario 1.2: Snapshot with kW limited by pctPmpp*Pmpp only (no limit by inverter`s kVA rating)</vt:lpstr>
      <vt:lpstr>Scenario 1.3: Snapshot with kVA limitation only (no limit on kW by Pmpp*pctPmpp) – Q priority</vt:lpstr>
      <vt:lpstr>Scenario 1.4: Snapshot with kVA limitation only (no limit on kW by Pmpp*pctPmpp) – P priority</vt:lpstr>
      <vt:lpstr>Scenario 1.5: Daily with no power limitation </vt:lpstr>
      <vt:lpstr>Scenario 1.6: Daily with kW limited by pctPmpp*Pmpp only (no limit by inverter`s kVA rating)</vt:lpstr>
      <vt:lpstr>Scenario 1.7: Daily with kVA limitation only (no limit on kW by Pmpp*pctPmpp) – Q priority</vt:lpstr>
      <vt:lpstr>Scenario 1.8: Daily with kVA limitation only (no limit on kW by Pmpp*pctPmpp) – P priority</vt:lpstr>
      <vt:lpstr>Scenario 1.8: Daily with kvar 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147</cp:revision>
  <dcterms:created xsi:type="dcterms:W3CDTF">2019-01-11T11:29:02Z</dcterms:created>
  <dcterms:modified xsi:type="dcterms:W3CDTF">2019-11-01T13:08:26Z</dcterms:modified>
</cp:coreProperties>
</file>