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80" r:id="rId4"/>
    <p:sldId id="273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Volt-var </a:t>
            </a:r>
            <a:r>
              <a:rPr lang="en-US" dirty="0"/>
              <a:t>Scenarios</a:t>
            </a: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C5508817-DDF8-4545-9A1B-7D2A1EE701FD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EBBF0-9E62-44DF-8DEA-6D4369AC895C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1: Snapshot with kVA limitation only (no limit on kW by Pmpp*pctPmpp) – Q priority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766134" cy="1725443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b="1" dirty="0"/>
              <a:t>k</a:t>
            </a:r>
            <a:r>
              <a:rPr lang="en-US" sz="1400" b="1" dirty="0"/>
              <a:t>VA = 1000kVA</a:t>
            </a:r>
          </a:p>
          <a:p>
            <a:r>
              <a:rPr lang="en-US" sz="1400" b="1" dirty="0"/>
              <a:t>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5" y="2526960"/>
            <a:ext cx="61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SnapShot_voltvar_greater_kvA_qpriority</a:t>
            </a:r>
            <a:r>
              <a:rPr lang="pt-BR" dirty="0"/>
              <a:t>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5855718" y="3042121"/>
            <a:ext cx="61307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Does </a:t>
            </a:r>
            <a:r>
              <a:rPr lang="pt-BR" sz="1600" b="1" dirty="0" err="1"/>
              <a:t>not</a:t>
            </a:r>
            <a:r>
              <a:rPr lang="pt-BR" sz="1600" b="1" dirty="0"/>
              <a:t> </a:t>
            </a:r>
            <a:r>
              <a:rPr lang="pt-BR" sz="1600" b="1" dirty="0" err="1"/>
              <a:t>work</a:t>
            </a:r>
            <a:r>
              <a:rPr lang="pt-BR" sz="1600" b="1" dirty="0"/>
              <a:t> as </a:t>
            </a:r>
            <a:r>
              <a:rPr lang="pt-BR" sz="1600" b="1" dirty="0" err="1"/>
              <a:t>expected</a:t>
            </a:r>
            <a:r>
              <a:rPr lang="pt-BR" sz="1600" b="1" dirty="0"/>
              <a:t>!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Output reactive power has not been given priority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9F4A57-88AB-49F0-86F6-AF386C97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4" y="2921993"/>
            <a:ext cx="5647844" cy="3608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F402A7-2ECB-41DF-B971-8E049C04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97" y="1154046"/>
            <a:ext cx="554355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91885-811D-482D-B211-78D3DF04ED25}"/>
              </a:ext>
            </a:extLst>
          </p:cNvPr>
          <p:cNvSpPr txBox="1"/>
          <p:nvPr/>
        </p:nvSpPr>
        <p:spPr>
          <a:xfrm>
            <a:off x="10299777" y="88270"/>
            <a:ext cx="21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OpenDSS – 64bits</a:t>
            </a:r>
          </a:p>
        </p:txBody>
      </p:sp>
    </p:spTree>
    <p:extLst>
      <p:ext uri="{BB962C8B-B14F-4D97-AF65-F5344CB8AC3E}">
        <p14:creationId xmlns:p14="http://schemas.microsoft.com/office/powerpoint/2010/main" val="326919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1: Snapshot with kVA limitation only (no limit on kW by Pmpp*pctPmpp) – Q priority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766134" cy="1725443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b="1" dirty="0"/>
              <a:t>k</a:t>
            </a:r>
            <a:r>
              <a:rPr lang="en-US" sz="1400" b="1" dirty="0"/>
              <a:t>VA = 1000kVA</a:t>
            </a:r>
          </a:p>
          <a:p>
            <a:r>
              <a:rPr lang="en-US" sz="1400" b="1" dirty="0"/>
              <a:t>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5" y="2526960"/>
            <a:ext cx="61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SnapShot_voltvar_greater_kvA_qpriority</a:t>
            </a:r>
            <a:r>
              <a:rPr lang="pt-BR" dirty="0"/>
              <a:t>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5855718" y="3042121"/>
            <a:ext cx="61307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Does </a:t>
            </a:r>
            <a:r>
              <a:rPr lang="pt-BR" sz="1600" b="1" dirty="0" err="1"/>
              <a:t>not</a:t>
            </a:r>
            <a:r>
              <a:rPr lang="pt-BR" sz="1600" b="1" dirty="0"/>
              <a:t> </a:t>
            </a:r>
            <a:r>
              <a:rPr lang="pt-BR" sz="1600" b="1" dirty="0" err="1"/>
              <a:t>work</a:t>
            </a:r>
            <a:r>
              <a:rPr lang="pt-BR" sz="1600" b="1" dirty="0"/>
              <a:t> as </a:t>
            </a:r>
            <a:r>
              <a:rPr lang="pt-BR" sz="1600" b="1" dirty="0" err="1"/>
              <a:t>expected</a:t>
            </a:r>
            <a:r>
              <a:rPr lang="pt-BR" sz="1600" b="1" dirty="0"/>
              <a:t>!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Output power is less than kVA rating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9F4A57-88AB-49F0-86F6-AF386C97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4" y="2921993"/>
            <a:ext cx="5647844" cy="3608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91885-811D-482D-B211-78D3DF04ED25}"/>
              </a:ext>
            </a:extLst>
          </p:cNvPr>
          <p:cNvSpPr txBox="1"/>
          <p:nvPr/>
        </p:nvSpPr>
        <p:spPr>
          <a:xfrm>
            <a:off x="10299777" y="88270"/>
            <a:ext cx="21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OpenDSS – 32bits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2FB546-1CFD-4490-96D9-A91F8089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1084"/>
            <a:ext cx="5524500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44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1: Snapshot with kVA limitation only (no limit on kW by Pmpp*pctPmpp) – 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5" y="2526960"/>
            <a:ext cx="61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SnapShot_voltvar_greater_kvA_qpriority-2</a:t>
            </a:r>
            <a:r>
              <a:rPr lang="pt-BR" dirty="0"/>
              <a:t>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5855718" y="3042121"/>
            <a:ext cx="6130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VA is limited with var priority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4E5469-34B6-4EE0-997A-35181B22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73" y="1123709"/>
            <a:ext cx="5267325" cy="1819275"/>
          </a:xfrm>
          <a:prstGeom prst="rect">
            <a:avLst/>
          </a:prstGeom>
        </p:spPr>
      </p:pic>
      <p:sp>
        <p:nvSpPr>
          <p:cNvPr id="14" name="Espaço Reservado para Conteúdo 4">
            <a:extLst>
              <a:ext uri="{FF2B5EF4-FFF2-40B4-BE49-F238E27FC236}">
                <a16:creationId xmlns:a16="http://schemas.microsoft.com/office/drawing/2014/main" id="{918E3755-6E73-43C3-89EA-4FAD7C5ABDCE}"/>
              </a:ext>
            </a:extLst>
          </p:cNvPr>
          <p:cNvSpPr txBox="1">
            <a:spLocks/>
          </p:cNvSpPr>
          <p:nvPr/>
        </p:nvSpPr>
        <p:spPr>
          <a:xfrm>
            <a:off x="92476" y="795815"/>
            <a:ext cx="2766134" cy="1725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Simulation Mode: Snapshot</a:t>
            </a:r>
          </a:p>
          <a:p>
            <a:r>
              <a:rPr lang="pt-BR" sz="1400"/>
              <a:t>Ir</a:t>
            </a:r>
            <a:r>
              <a:rPr lang="en-US" sz="1400"/>
              <a:t>radiance = 1.0kW/m^2 </a:t>
            </a:r>
          </a:p>
          <a:p>
            <a:r>
              <a:rPr lang="pt-BR" sz="1400" b="1"/>
              <a:t>p</a:t>
            </a:r>
            <a:r>
              <a:rPr lang="en-US" sz="1400" b="1"/>
              <a:t>ctPmpp = 100%</a:t>
            </a:r>
          </a:p>
          <a:p>
            <a:r>
              <a:rPr lang="pt-BR" sz="1400"/>
              <a:t>P</a:t>
            </a:r>
            <a:r>
              <a:rPr lang="en-US" sz="1400"/>
              <a:t>mpp = 1000kW</a:t>
            </a:r>
          </a:p>
          <a:p>
            <a:r>
              <a:rPr lang="pt-BR" sz="1400" b="1"/>
              <a:t>k</a:t>
            </a:r>
            <a:r>
              <a:rPr lang="en-US" sz="1400" b="1"/>
              <a:t>VA = 1000kVA</a:t>
            </a:r>
          </a:p>
          <a:p>
            <a:r>
              <a:rPr lang="en-US" sz="1400" b="1"/>
              <a:t>Q priority</a:t>
            </a: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F94FE-DF32-44A8-BF9D-2BC387C24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9" y="2942984"/>
            <a:ext cx="5659556" cy="3673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2: Snapshot with kVA limitation only (no limit on kW by Pmpp*pctPmpp) – P priority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766134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5" y="2526960"/>
            <a:ext cx="61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SnapShot_voltvar_greater_kvA_ppriority</a:t>
            </a:r>
            <a:r>
              <a:rPr lang="pt-BR" dirty="0"/>
              <a:t>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</a:p>
          <a:p>
            <a:r>
              <a:rPr lang="en-US" dirty="0"/>
              <a:t>	Max Control iterations exceeded</a:t>
            </a:r>
          </a:p>
          <a:p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268326" y="4512903"/>
            <a:ext cx="564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It does not work as expected</a:t>
            </a:r>
            <a:r>
              <a:rPr lang="pt-BR" sz="1400" b="1" dirty="0"/>
              <a:t>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3DE871-BDD7-4AFE-A481-EDE37511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2" y="3018175"/>
            <a:ext cx="5323689" cy="3557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45F6135-331F-4586-B3A5-8ABA7A037829}"/>
              </a:ext>
            </a:extLst>
          </p:cNvPr>
          <p:cNvCxnSpPr/>
          <p:nvPr/>
        </p:nvCxnSpPr>
        <p:spPr>
          <a:xfrm flipV="1">
            <a:off x="4289196" y="5128181"/>
            <a:ext cx="65988" cy="75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C4A29AE7-8F3B-439B-87AE-42CB81B5FF77}"/>
              </a:ext>
            </a:extLst>
          </p:cNvPr>
          <p:cNvSpPr txBox="1">
            <a:spLocks/>
          </p:cNvSpPr>
          <p:nvPr/>
        </p:nvSpPr>
        <p:spPr>
          <a:xfrm>
            <a:off x="3055152" y="6049754"/>
            <a:ext cx="3281131" cy="129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default </a:t>
            </a:r>
            <a:r>
              <a:rPr lang="pt-BR" sz="1400" dirty="0">
                <a:highlight>
                  <a:srgbClr val="FFFF00"/>
                </a:highlight>
              </a:rPr>
              <a:t>V</a:t>
            </a:r>
            <a:r>
              <a:rPr lang="en-US" sz="1400" dirty="0" err="1">
                <a:highlight>
                  <a:srgbClr val="FFFF00"/>
                </a:highlight>
              </a:rPr>
              <a:t>archangetolerance</a:t>
            </a:r>
            <a:r>
              <a:rPr lang="en-US" sz="1400" dirty="0">
                <a:highlight>
                  <a:srgbClr val="FFFF00"/>
                </a:highlight>
              </a:rPr>
              <a:t> is 0.025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8D5F0B3-1628-4F86-98A8-EAD87220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16" y="1539253"/>
            <a:ext cx="9841584" cy="7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6ECA6C-6383-4885-A6D7-7310BE8E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8" y="3144415"/>
            <a:ext cx="5063164" cy="3331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2: Snapshot with kVA limitation only (no limit on kW by Pmpp*pctPmpp) – P priority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766134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5" y="2526960"/>
            <a:ext cx="61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SnapShot_voltvar_greater_kvA_ppriority-2</a:t>
            </a:r>
            <a:r>
              <a:rPr lang="pt-BR" dirty="0"/>
              <a:t>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9397" y="744489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</a:p>
          <a:p>
            <a:r>
              <a:rPr lang="en-US" dirty="0"/>
              <a:t>	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268326" y="4512903"/>
            <a:ext cx="5647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It works as expected</a:t>
            </a:r>
            <a:r>
              <a:rPr lang="pt-BR" sz="1400" b="1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When</a:t>
            </a:r>
            <a:r>
              <a:rPr lang="pt-BR" sz="1400" dirty="0"/>
              <a:t> </a:t>
            </a:r>
            <a:r>
              <a:rPr lang="pt-BR" sz="1400" dirty="0" err="1"/>
              <a:t>varchangetolerance</a:t>
            </a:r>
            <a:r>
              <a:rPr lang="pt-BR" sz="1400" dirty="0"/>
              <a:t> </a:t>
            </a:r>
            <a:r>
              <a:rPr lang="pt-BR" sz="1400" dirty="0" err="1"/>
              <a:t>is</a:t>
            </a:r>
            <a:r>
              <a:rPr lang="pt-BR" sz="1400" dirty="0"/>
              <a:t> default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/>
              <a:t>kVA </a:t>
            </a:r>
            <a:r>
              <a:rPr lang="pt-BR" sz="1400" dirty="0" err="1"/>
              <a:t>is</a:t>
            </a:r>
            <a:r>
              <a:rPr lang="pt-BR" sz="1400" dirty="0"/>
              <a:t> 1008.9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kvar</a:t>
            </a:r>
            <a:r>
              <a:rPr lang="pt-BR" sz="1400" dirty="0"/>
              <a:t> </a:t>
            </a:r>
            <a:r>
              <a:rPr lang="pt-BR" sz="1400" dirty="0" err="1"/>
              <a:t>is</a:t>
            </a:r>
            <a:r>
              <a:rPr lang="pt-BR" sz="1400" dirty="0"/>
              <a:t> -133.9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Varchangetolerance</a:t>
            </a:r>
            <a:r>
              <a:rPr lang="en-US" sz="1400" dirty="0"/>
              <a:t> impacts results and total iterations. Let’s keep this in mind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45F6135-331F-4586-B3A5-8ABA7A037829}"/>
              </a:ext>
            </a:extLst>
          </p:cNvPr>
          <p:cNvCxnSpPr/>
          <p:nvPr/>
        </p:nvCxnSpPr>
        <p:spPr>
          <a:xfrm flipV="1">
            <a:off x="4289196" y="5128181"/>
            <a:ext cx="65988" cy="75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C4A29AE7-8F3B-439B-87AE-42CB81B5FF77}"/>
              </a:ext>
            </a:extLst>
          </p:cNvPr>
          <p:cNvSpPr txBox="1">
            <a:spLocks/>
          </p:cNvSpPr>
          <p:nvPr/>
        </p:nvSpPr>
        <p:spPr>
          <a:xfrm>
            <a:off x="3055152" y="6049754"/>
            <a:ext cx="3281131" cy="129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default  </a:t>
            </a:r>
            <a:r>
              <a:rPr lang="pt-BR" sz="1400" dirty="0">
                <a:highlight>
                  <a:srgbClr val="FFFF00"/>
                </a:highlight>
              </a:rPr>
              <a:t>V</a:t>
            </a:r>
            <a:r>
              <a:rPr lang="en-US" sz="1400" dirty="0" err="1">
                <a:highlight>
                  <a:srgbClr val="FFFF00"/>
                </a:highlight>
              </a:rPr>
              <a:t>archangetolerance</a:t>
            </a:r>
            <a:r>
              <a:rPr lang="en-US" sz="1400" dirty="0">
                <a:highlight>
                  <a:srgbClr val="FFFF00"/>
                </a:highlight>
              </a:rPr>
              <a:t> is 0.025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720048-85AF-46EA-B7F1-0B57AEE1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8855"/>
            <a:ext cx="56769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024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439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Volt-var Scenarios</vt:lpstr>
      <vt:lpstr>Scenario 1: Snapshot with kVA limitation only (no limit on kW by Pmpp*pctPmpp) – Q priority</vt:lpstr>
      <vt:lpstr>Scenario 1: Snapshot with kVA limitation only (no limit on kW by Pmpp*pctPmpp) – Q priority</vt:lpstr>
      <vt:lpstr>Scenario 1: Snapshot with kVA limitation only (no limit on kW by Pmpp*pctPmpp) – Q priority</vt:lpstr>
      <vt:lpstr>Scenario 2: Snapshot with kVA limitation only (no limit on kW by Pmpp*pctPmpp) – P priority</vt:lpstr>
      <vt:lpstr>Scenario 2: Snapshot with kVA limitation only (no limit on kW by Pmpp*pctPmpp) – P priority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120</cp:revision>
  <dcterms:created xsi:type="dcterms:W3CDTF">2019-01-11T11:29:02Z</dcterms:created>
  <dcterms:modified xsi:type="dcterms:W3CDTF">2019-11-01T13:50:46Z</dcterms:modified>
</cp:coreProperties>
</file>