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17"/>
  </p:notesMasterIdLst>
  <p:handoutMasterIdLst>
    <p:handoutMasterId r:id="rId18"/>
  </p:handoutMasterIdLst>
  <p:sldIdLst>
    <p:sldId id="262" r:id="rId5"/>
    <p:sldId id="271" r:id="rId6"/>
    <p:sldId id="263" r:id="rId7"/>
    <p:sldId id="274" r:id="rId8"/>
    <p:sldId id="266" r:id="rId9"/>
    <p:sldId id="273" r:id="rId10"/>
    <p:sldId id="275" r:id="rId11"/>
    <p:sldId id="276" r:id="rId12"/>
    <p:sldId id="277" r:id="rId13"/>
    <p:sldId id="278" r:id="rId14"/>
    <p:sldId id="280" r:id="rId15"/>
    <p:sldId id="270" r:id="rId16"/>
  </p:sldIdLst>
  <p:sldSz cx="12192000" cy="6858000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272"/>
    <a:srgbClr val="000000"/>
    <a:srgbClr val="33CCCC"/>
    <a:srgbClr val="0040C0"/>
    <a:srgbClr val="FB9705"/>
    <a:srgbClr val="C54343"/>
    <a:srgbClr val="D60000"/>
    <a:srgbClr val="FF5050"/>
    <a:srgbClr val="BBE676"/>
    <a:srgbClr val="51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6366" autoAdjust="0"/>
  </p:normalViewPr>
  <p:slideViewPr>
    <p:cSldViewPr snapToGrid="0">
      <p:cViewPr varScale="1">
        <p:scale>
          <a:sx n="161" d="100"/>
          <a:sy n="161" d="100"/>
        </p:scale>
        <p:origin x="2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1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pra005\Box\Documents_PC\Projects\Inverter_watt_modes\Results\scenario_test\7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'7'!$H$1</c:f>
              <c:strCache>
                <c:ptCount val="1"/>
                <c:pt idx="0">
                  <c:v>Q (pu)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'7'!$G$2:$G$991</c:f>
              <c:numCache>
                <c:formatCode>General</c:formatCode>
                <c:ptCount val="990"/>
                <c:pt idx="0">
                  <c:v>0.01</c:v>
                </c:pt>
                <c:pt idx="1">
                  <c:v>1.0999999999999999E-2</c:v>
                </c:pt>
                <c:pt idx="2">
                  <c:v>1.2E-2</c:v>
                </c:pt>
                <c:pt idx="3">
                  <c:v>1.2999999999999999E-2</c:v>
                </c:pt>
                <c:pt idx="4">
                  <c:v>1.4E-2</c:v>
                </c:pt>
                <c:pt idx="5">
                  <c:v>1.4999999999999999E-2</c:v>
                </c:pt>
                <c:pt idx="6">
                  <c:v>1.6E-2</c:v>
                </c:pt>
                <c:pt idx="7">
                  <c:v>1.7000000000000001E-2</c:v>
                </c:pt>
                <c:pt idx="8">
                  <c:v>1.7999999999999999E-2</c:v>
                </c:pt>
                <c:pt idx="9">
                  <c:v>1.9E-2</c:v>
                </c:pt>
                <c:pt idx="10">
                  <c:v>0.02</c:v>
                </c:pt>
                <c:pt idx="11">
                  <c:v>2.1000000000000001E-2</c:v>
                </c:pt>
                <c:pt idx="12">
                  <c:v>2.1999999999999999E-2</c:v>
                </c:pt>
                <c:pt idx="13">
                  <c:v>2.3E-2</c:v>
                </c:pt>
                <c:pt idx="14">
                  <c:v>2.4E-2</c:v>
                </c:pt>
                <c:pt idx="15">
                  <c:v>2.5000000000000001E-2</c:v>
                </c:pt>
                <c:pt idx="16">
                  <c:v>2.5999999999999999E-2</c:v>
                </c:pt>
                <c:pt idx="17">
                  <c:v>2.7E-2</c:v>
                </c:pt>
                <c:pt idx="18">
                  <c:v>2.8000000000000001E-2</c:v>
                </c:pt>
                <c:pt idx="19">
                  <c:v>2.9000000000000001E-2</c:v>
                </c:pt>
                <c:pt idx="20">
                  <c:v>0.03</c:v>
                </c:pt>
                <c:pt idx="21">
                  <c:v>3.1E-2</c:v>
                </c:pt>
                <c:pt idx="22">
                  <c:v>3.2000000000000001E-2</c:v>
                </c:pt>
                <c:pt idx="23">
                  <c:v>3.3000000000000002E-2</c:v>
                </c:pt>
                <c:pt idx="24">
                  <c:v>3.4000000000000002E-2</c:v>
                </c:pt>
                <c:pt idx="25">
                  <c:v>3.5000000000000003E-2</c:v>
                </c:pt>
                <c:pt idx="26">
                  <c:v>3.5999999999999997E-2</c:v>
                </c:pt>
                <c:pt idx="27">
                  <c:v>3.6999999999999998E-2</c:v>
                </c:pt>
                <c:pt idx="28">
                  <c:v>3.7999999999999999E-2</c:v>
                </c:pt>
                <c:pt idx="29">
                  <c:v>3.9E-2</c:v>
                </c:pt>
                <c:pt idx="30">
                  <c:v>0.04</c:v>
                </c:pt>
                <c:pt idx="31">
                  <c:v>4.1000000000000002E-2</c:v>
                </c:pt>
                <c:pt idx="32">
                  <c:v>4.2000000000000003E-2</c:v>
                </c:pt>
                <c:pt idx="33">
                  <c:v>4.2999999999999997E-2</c:v>
                </c:pt>
                <c:pt idx="34">
                  <c:v>4.3999999999999997E-2</c:v>
                </c:pt>
                <c:pt idx="35">
                  <c:v>4.4999999999999998E-2</c:v>
                </c:pt>
                <c:pt idx="36">
                  <c:v>4.5999999999999999E-2</c:v>
                </c:pt>
                <c:pt idx="37">
                  <c:v>4.7E-2</c:v>
                </c:pt>
                <c:pt idx="38">
                  <c:v>4.8000000000000001E-2</c:v>
                </c:pt>
                <c:pt idx="39">
                  <c:v>4.9000000000000002E-2</c:v>
                </c:pt>
                <c:pt idx="40">
                  <c:v>0.05</c:v>
                </c:pt>
                <c:pt idx="41">
                  <c:v>5.0999999999999997E-2</c:v>
                </c:pt>
                <c:pt idx="42">
                  <c:v>5.1999999999999998E-2</c:v>
                </c:pt>
                <c:pt idx="43">
                  <c:v>5.2999999999999999E-2</c:v>
                </c:pt>
                <c:pt idx="44">
                  <c:v>5.3999999999999999E-2</c:v>
                </c:pt>
                <c:pt idx="45">
                  <c:v>5.5E-2</c:v>
                </c:pt>
                <c:pt idx="46">
                  <c:v>5.6000000000000001E-2</c:v>
                </c:pt>
                <c:pt idx="47">
                  <c:v>5.7000000000000002E-2</c:v>
                </c:pt>
                <c:pt idx="48">
                  <c:v>5.8000000000000003E-2</c:v>
                </c:pt>
                <c:pt idx="49">
                  <c:v>5.8999999999999997E-2</c:v>
                </c:pt>
                <c:pt idx="50">
                  <c:v>0.06</c:v>
                </c:pt>
                <c:pt idx="51">
                  <c:v>6.0999999999999999E-2</c:v>
                </c:pt>
                <c:pt idx="52">
                  <c:v>6.2E-2</c:v>
                </c:pt>
                <c:pt idx="53">
                  <c:v>6.3E-2</c:v>
                </c:pt>
                <c:pt idx="54">
                  <c:v>6.4000000000000001E-2</c:v>
                </c:pt>
                <c:pt idx="55">
                  <c:v>6.5000000000000002E-2</c:v>
                </c:pt>
                <c:pt idx="56">
                  <c:v>6.6000000000000003E-2</c:v>
                </c:pt>
                <c:pt idx="57">
                  <c:v>6.7000000000000004E-2</c:v>
                </c:pt>
                <c:pt idx="58">
                  <c:v>6.8000000000000005E-2</c:v>
                </c:pt>
                <c:pt idx="59">
                  <c:v>6.9000000000000006E-2</c:v>
                </c:pt>
                <c:pt idx="60">
                  <c:v>7.0000000000000007E-2</c:v>
                </c:pt>
                <c:pt idx="61">
                  <c:v>7.0999999999999994E-2</c:v>
                </c:pt>
                <c:pt idx="62">
                  <c:v>7.1999999999999995E-2</c:v>
                </c:pt>
                <c:pt idx="63">
                  <c:v>7.2999999999999995E-2</c:v>
                </c:pt>
                <c:pt idx="64">
                  <c:v>7.3999999999999996E-2</c:v>
                </c:pt>
                <c:pt idx="65">
                  <c:v>7.4999999999999997E-2</c:v>
                </c:pt>
                <c:pt idx="66">
                  <c:v>7.5999999999999998E-2</c:v>
                </c:pt>
                <c:pt idx="67">
                  <c:v>7.6999999999999999E-2</c:v>
                </c:pt>
                <c:pt idx="68">
                  <c:v>7.8E-2</c:v>
                </c:pt>
                <c:pt idx="69">
                  <c:v>7.9000000000000001E-2</c:v>
                </c:pt>
                <c:pt idx="70">
                  <c:v>0.08</c:v>
                </c:pt>
                <c:pt idx="71">
                  <c:v>8.1000000000000003E-2</c:v>
                </c:pt>
                <c:pt idx="72">
                  <c:v>8.2000000000000003E-2</c:v>
                </c:pt>
                <c:pt idx="73">
                  <c:v>8.3000000000000004E-2</c:v>
                </c:pt>
                <c:pt idx="74">
                  <c:v>8.4000000000000005E-2</c:v>
                </c:pt>
                <c:pt idx="75">
                  <c:v>8.5000000000000006E-2</c:v>
                </c:pt>
                <c:pt idx="76">
                  <c:v>8.5999999999999993E-2</c:v>
                </c:pt>
                <c:pt idx="77">
                  <c:v>8.6999999999999994E-2</c:v>
                </c:pt>
                <c:pt idx="78">
                  <c:v>8.7999999999999995E-2</c:v>
                </c:pt>
                <c:pt idx="79">
                  <c:v>8.8999999999999996E-2</c:v>
                </c:pt>
                <c:pt idx="80">
                  <c:v>0.09</c:v>
                </c:pt>
                <c:pt idx="81">
                  <c:v>9.0999999999999998E-2</c:v>
                </c:pt>
                <c:pt idx="82">
                  <c:v>9.1999999999999998E-2</c:v>
                </c:pt>
                <c:pt idx="83">
                  <c:v>9.2999999999999999E-2</c:v>
                </c:pt>
                <c:pt idx="84">
                  <c:v>9.4E-2</c:v>
                </c:pt>
                <c:pt idx="85">
                  <c:v>9.5000000000000001E-2</c:v>
                </c:pt>
                <c:pt idx="86">
                  <c:v>9.6000000000000002E-2</c:v>
                </c:pt>
                <c:pt idx="87">
                  <c:v>9.7000000000000003E-2</c:v>
                </c:pt>
                <c:pt idx="88">
                  <c:v>9.8000000000000004E-2</c:v>
                </c:pt>
                <c:pt idx="89">
                  <c:v>9.9000000000000005E-2</c:v>
                </c:pt>
                <c:pt idx="90">
                  <c:v>0.1</c:v>
                </c:pt>
                <c:pt idx="91">
                  <c:v>0.10100000000000001</c:v>
                </c:pt>
                <c:pt idx="92">
                  <c:v>0.10199999999999999</c:v>
                </c:pt>
                <c:pt idx="93">
                  <c:v>0.10299999999999999</c:v>
                </c:pt>
                <c:pt idx="94">
                  <c:v>0.104</c:v>
                </c:pt>
                <c:pt idx="95">
                  <c:v>0.105</c:v>
                </c:pt>
                <c:pt idx="96">
                  <c:v>0.106</c:v>
                </c:pt>
                <c:pt idx="97">
                  <c:v>0.107</c:v>
                </c:pt>
                <c:pt idx="98">
                  <c:v>0.108</c:v>
                </c:pt>
                <c:pt idx="99">
                  <c:v>0.109</c:v>
                </c:pt>
                <c:pt idx="100">
                  <c:v>0.11</c:v>
                </c:pt>
                <c:pt idx="101">
                  <c:v>0.111</c:v>
                </c:pt>
                <c:pt idx="102">
                  <c:v>0.112</c:v>
                </c:pt>
                <c:pt idx="103">
                  <c:v>0.113</c:v>
                </c:pt>
                <c:pt idx="104">
                  <c:v>0.114</c:v>
                </c:pt>
                <c:pt idx="105">
                  <c:v>0.115</c:v>
                </c:pt>
                <c:pt idx="106">
                  <c:v>0.11600000000000001</c:v>
                </c:pt>
                <c:pt idx="107">
                  <c:v>0.11700000000000001</c:v>
                </c:pt>
                <c:pt idx="108">
                  <c:v>0.11799999999999999</c:v>
                </c:pt>
                <c:pt idx="109">
                  <c:v>0.11899999999999999</c:v>
                </c:pt>
                <c:pt idx="110">
                  <c:v>0.12</c:v>
                </c:pt>
                <c:pt idx="111">
                  <c:v>0.121</c:v>
                </c:pt>
                <c:pt idx="112">
                  <c:v>0.122</c:v>
                </c:pt>
                <c:pt idx="113">
                  <c:v>0.123</c:v>
                </c:pt>
                <c:pt idx="114">
                  <c:v>0.124</c:v>
                </c:pt>
                <c:pt idx="115">
                  <c:v>0.125</c:v>
                </c:pt>
                <c:pt idx="116">
                  <c:v>0.126</c:v>
                </c:pt>
                <c:pt idx="117">
                  <c:v>0.127</c:v>
                </c:pt>
                <c:pt idx="118">
                  <c:v>0.128</c:v>
                </c:pt>
                <c:pt idx="119">
                  <c:v>0.129</c:v>
                </c:pt>
                <c:pt idx="120">
                  <c:v>0.13</c:v>
                </c:pt>
                <c:pt idx="121">
                  <c:v>0.13100000000000001</c:v>
                </c:pt>
                <c:pt idx="122">
                  <c:v>0.13200000000000001</c:v>
                </c:pt>
                <c:pt idx="123">
                  <c:v>0.13300000000000001</c:v>
                </c:pt>
                <c:pt idx="124">
                  <c:v>0.13400000000000001</c:v>
                </c:pt>
                <c:pt idx="125">
                  <c:v>0.13500000000000001</c:v>
                </c:pt>
                <c:pt idx="126">
                  <c:v>0.13600000000000001</c:v>
                </c:pt>
                <c:pt idx="127">
                  <c:v>0.13700000000000001</c:v>
                </c:pt>
                <c:pt idx="128">
                  <c:v>0.13800000000000001</c:v>
                </c:pt>
                <c:pt idx="129">
                  <c:v>0.13900000000000001</c:v>
                </c:pt>
                <c:pt idx="130">
                  <c:v>0.14000000000000001</c:v>
                </c:pt>
                <c:pt idx="131">
                  <c:v>0.14099999999999999</c:v>
                </c:pt>
                <c:pt idx="132">
                  <c:v>0.14199999999999999</c:v>
                </c:pt>
                <c:pt idx="133">
                  <c:v>0.14299999999999999</c:v>
                </c:pt>
                <c:pt idx="134">
                  <c:v>0.14399999999999999</c:v>
                </c:pt>
                <c:pt idx="135">
                  <c:v>0.14499999999999999</c:v>
                </c:pt>
                <c:pt idx="136">
                  <c:v>0.14599999999999999</c:v>
                </c:pt>
                <c:pt idx="137">
                  <c:v>0.14699999999999999</c:v>
                </c:pt>
                <c:pt idx="138">
                  <c:v>0.14799999999999999</c:v>
                </c:pt>
                <c:pt idx="139">
                  <c:v>0.14899999999999999</c:v>
                </c:pt>
                <c:pt idx="140">
                  <c:v>0.15</c:v>
                </c:pt>
                <c:pt idx="141">
                  <c:v>0.151</c:v>
                </c:pt>
                <c:pt idx="142">
                  <c:v>0.152</c:v>
                </c:pt>
                <c:pt idx="143">
                  <c:v>0.153</c:v>
                </c:pt>
                <c:pt idx="144">
                  <c:v>0.154</c:v>
                </c:pt>
                <c:pt idx="145">
                  <c:v>0.155</c:v>
                </c:pt>
                <c:pt idx="146">
                  <c:v>0.156</c:v>
                </c:pt>
                <c:pt idx="147">
                  <c:v>0.157</c:v>
                </c:pt>
                <c:pt idx="148">
                  <c:v>0.158</c:v>
                </c:pt>
                <c:pt idx="149">
                  <c:v>0.159</c:v>
                </c:pt>
                <c:pt idx="150">
                  <c:v>0.16</c:v>
                </c:pt>
                <c:pt idx="151">
                  <c:v>0.161</c:v>
                </c:pt>
                <c:pt idx="152">
                  <c:v>0.16200000000000001</c:v>
                </c:pt>
                <c:pt idx="153">
                  <c:v>0.16300000000000001</c:v>
                </c:pt>
                <c:pt idx="154">
                  <c:v>0.16400000000000001</c:v>
                </c:pt>
                <c:pt idx="155">
                  <c:v>0.16500000000000001</c:v>
                </c:pt>
                <c:pt idx="156">
                  <c:v>0.16600000000000001</c:v>
                </c:pt>
                <c:pt idx="157">
                  <c:v>0.16700000000000001</c:v>
                </c:pt>
                <c:pt idx="158">
                  <c:v>0.16800000000000001</c:v>
                </c:pt>
                <c:pt idx="159">
                  <c:v>0.16900000000000001</c:v>
                </c:pt>
                <c:pt idx="160">
                  <c:v>0.17</c:v>
                </c:pt>
                <c:pt idx="161">
                  <c:v>0.17100000000000001</c:v>
                </c:pt>
                <c:pt idx="162">
                  <c:v>0.17199999999999999</c:v>
                </c:pt>
                <c:pt idx="163">
                  <c:v>0.17299999999999999</c:v>
                </c:pt>
                <c:pt idx="164">
                  <c:v>0.17399999999999999</c:v>
                </c:pt>
                <c:pt idx="165">
                  <c:v>0.17499999999999999</c:v>
                </c:pt>
                <c:pt idx="166">
                  <c:v>0.17599999999999999</c:v>
                </c:pt>
                <c:pt idx="167">
                  <c:v>0.17699999999999999</c:v>
                </c:pt>
                <c:pt idx="168">
                  <c:v>0.17799999999999999</c:v>
                </c:pt>
                <c:pt idx="169">
                  <c:v>0.17899999999999999</c:v>
                </c:pt>
                <c:pt idx="170">
                  <c:v>0.18</c:v>
                </c:pt>
                <c:pt idx="171">
                  <c:v>0.18099999999999999</c:v>
                </c:pt>
                <c:pt idx="172">
                  <c:v>0.182</c:v>
                </c:pt>
                <c:pt idx="173">
                  <c:v>0.183</c:v>
                </c:pt>
                <c:pt idx="174">
                  <c:v>0.184</c:v>
                </c:pt>
                <c:pt idx="175">
                  <c:v>0.185</c:v>
                </c:pt>
                <c:pt idx="176">
                  <c:v>0.186</c:v>
                </c:pt>
                <c:pt idx="177">
                  <c:v>0.187</c:v>
                </c:pt>
                <c:pt idx="178">
                  <c:v>0.188</c:v>
                </c:pt>
                <c:pt idx="179">
                  <c:v>0.189</c:v>
                </c:pt>
                <c:pt idx="180">
                  <c:v>0.19</c:v>
                </c:pt>
                <c:pt idx="181">
                  <c:v>0.191</c:v>
                </c:pt>
                <c:pt idx="182">
                  <c:v>0.192</c:v>
                </c:pt>
                <c:pt idx="183">
                  <c:v>0.193</c:v>
                </c:pt>
                <c:pt idx="184">
                  <c:v>0.19400000000000001</c:v>
                </c:pt>
                <c:pt idx="185">
                  <c:v>0.19500000000000001</c:v>
                </c:pt>
                <c:pt idx="186">
                  <c:v>0.19600000000000001</c:v>
                </c:pt>
                <c:pt idx="187">
                  <c:v>0.19700000000000001</c:v>
                </c:pt>
                <c:pt idx="188">
                  <c:v>0.19800000000000001</c:v>
                </c:pt>
                <c:pt idx="189">
                  <c:v>0.19900000000000001</c:v>
                </c:pt>
                <c:pt idx="190">
                  <c:v>0.2</c:v>
                </c:pt>
                <c:pt idx="191">
                  <c:v>0.20100000000000001</c:v>
                </c:pt>
                <c:pt idx="192">
                  <c:v>0.20200000000000001</c:v>
                </c:pt>
                <c:pt idx="193">
                  <c:v>0.20300000000000001</c:v>
                </c:pt>
                <c:pt idx="194">
                  <c:v>0.20399999999999999</c:v>
                </c:pt>
                <c:pt idx="195">
                  <c:v>0.20499999999999999</c:v>
                </c:pt>
                <c:pt idx="196">
                  <c:v>0.20599999999999999</c:v>
                </c:pt>
                <c:pt idx="197">
                  <c:v>0.20699999999999999</c:v>
                </c:pt>
                <c:pt idx="198">
                  <c:v>0.20799999999999999</c:v>
                </c:pt>
                <c:pt idx="199">
                  <c:v>0.20899999999999999</c:v>
                </c:pt>
                <c:pt idx="200">
                  <c:v>0.21</c:v>
                </c:pt>
                <c:pt idx="201">
                  <c:v>0.21099999999999999</c:v>
                </c:pt>
                <c:pt idx="202">
                  <c:v>0.21199999999999999</c:v>
                </c:pt>
                <c:pt idx="203">
                  <c:v>0.21299999999999999</c:v>
                </c:pt>
                <c:pt idx="204">
                  <c:v>0.214</c:v>
                </c:pt>
                <c:pt idx="205">
                  <c:v>0.215</c:v>
                </c:pt>
                <c:pt idx="206">
                  <c:v>0.216</c:v>
                </c:pt>
                <c:pt idx="207">
                  <c:v>0.217</c:v>
                </c:pt>
                <c:pt idx="208">
                  <c:v>0.218</c:v>
                </c:pt>
                <c:pt idx="209">
                  <c:v>0.219</c:v>
                </c:pt>
                <c:pt idx="210">
                  <c:v>0.22</c:v>
                </c:pt>
                <c:pt idx="211">
                  <c:v>0.221</c:v>
                </c:pt>
                <c:pt idx="212">
                  <c:v>0.222</c:v>
                </c:pt>
                <c:pt idx="213">
                  <c:v>0.223</c:v>
                </c:pt>
                <c:pt idx="214">
                  <c:v>0.224</c:v>
                </c:pt>
                <c:pt idx="215">
                  <c:v>0.22500000000000001</c:v>
                </c:pt>
                <c:pt idx="216">
                  <c:v>0.22600000000000001</c:v>
                </c:pt>
                <c:pt idx="217">
                  <c:v>0.22700000000000001</c:v>
                </c:pt>
                <c:pt idx="218">
                  <c:v>0.22800000000000001</c:v>
                </c:pt>
                <c:pt idx="219">
                  <c:v>0.22900000000000001</c:v>
                </c:pt>
                <c:pt idx="220">
                  <c:v>0.23</c:v>
                </c:pt>
                <c:pt idx="221">
                  <c:v>0.23100000000000001</c:v>
                </c:pt>
                <c:pt idx="222">
                  <c:v>0.23200000000000001</c:v>
                </c:pt>
                <c:pt idx="223">
                  <c:v>0.23300000000000001</c:v>
                </c:pt>
                <c:pt idx="224">
                  <c:v>0.23400000000000001</c:v>
                </c:pt>
                <c:pt idx="225">
                  <c:v>0.23499999999999999</c:v>
                </c:pt>
                <c:pt idx="226">
                  <c:v>0.23599999999999999</c:v>
                </c:pt>
                <c:pt idx="227">
                  <c:v>0.23699999999999999</c:v>
                </c:pt>
                <c:pt idx="228">
                  <c:v>0.23799999999999999</c:v>
                </c:pt>
                <c:pt idx="229">
                  <c:v>0.23899999999999999</c:v>
                </c:pt>
                <c:pt idx="230">
                  <c:v>0.24</c:v>
                </c:pt>
                <c:pt idx="231">
                  <c:v>0.24099999999999999</c:v>
                </c:pt>
                <c:pt idx="232">
                  <c:v>0.24199999999999999</c:v>
                </c:pt>
                <c:pt idx="233">
                  <c:v>0.24299999999999999</c:v>
                </c:pt>
                <c:pt idx="234">
                  <c:v>0.24399999999999999</c:v>
                </c:pt>
                <c:pt idx="235">
                  <c:v>0.245</c:v>
                </c:pt>
                <c:pt idx="236">
                  <c:v>0.246</c:v>
                </c:pt>
                <c:pt idx="237">
                  <c:v>0.247</c:v>
                </c:pt>
                <c:pt idx="238">
                  <c:v>0.248</c:v>
                </c:pt>
                <c:pt idx="239">
                  <c:v>0.249</c:v>
                </c:pt>
                <c:pt idx="240">
                  <c:v>0.25</c:v>
                </c:pt>
                <c:pt idx="241">
                  <c:v>0.251</c:v>
                </c:pt>
                <c:pt idx="242">
                  <c:v>0.252</c:v>
                </c:pt>
                <c:pt idx="243">
                  <c:v>0.253</c:v>
                </c:pt>
                <c:pt idx="244">
                  <c:v>0.254</c:v>
                </c:pt>
                <c:pt idx="245">
                  <c:v>0.255</c:v>
                </c:pt>
                <c:pt idx="246">
                  <c:v>0.25600000000000001</c:v>
                </c:pt>
                <c:pt idx="247">
                  <c:v>0.25700000000000001</c:v>
                </c:pt>
                <c:pt idx="248">
                  <c:v>0.25800000000000001</c:v>
                </c:pt>
                <c:pt idx="249">
                  <c:v>0.25900000000000001</c:v>
                </c:pt>
                <c:pt idx="250">
                  <c:v>0.26</c:v>
                </c:pt>
                <c:pt idx="251">
                  <c:v>0.26100000000000001</c:v>
                </c:pt>
                <c:pt idx="252">
                  <c:v>0.26200000000000001</c:v>
                </c:pt>
                <c:pt idx="253">
                  <c:v>0.26300000000000001</c:v>
                </c:pt>
                <c:pt idx="254">
                  <c:v>0.26400000000000001</c:v>
                </c:pt>
                <c:pt idx="255">
                  <c:v>0.26500000000000001</c:v>
                </c:pt>
                <c:pt idx="256">
                  <c:v>0.26600000000000001</c:v>
                </c:pt>
                <c:pt idx="257">
                  <c:v>0.26700000000000002</c:v>
                </c:pt>
                <c:pt idx="258">
                  <c:v>0.26800000000000002</c:v>
                </c:pt>
                <c:pt idx="259">
                  <c:v>0.26900000000000002</c:v>
                </c:pt>
                <c:pt idx="260">
                  <c:v>0.27</c:v>
                </c:pt>
                <c:pt idx="261">
                  <c:v>0.27100000000000002</c:v>
                </c:pt>
                <c:pt idx="262">
                  <c:v>0.27200000000000002</c:v>
                </c:pt>
                <c:pt idx="263">
                  <c:v>0.27300000000000002</c:v>
                </c:pt>
                <c:pt idx="264">
                  <c:v>0.27400000000000002</c:v>
                </c:pt>
                <c:pt idx="265">
                  <c:v>0.27500000000000002</c:v>
                </c:pt>
                <c:pt idx="266">
                  <c:v>0.27600000000000002</c:v>
                </c:pt>
                <c:pt idx="267">
                  <c:v>0.27700000000000002</c:v>
                </c:pt>
                <c:pt idx="268">
                  <c:v>0.27800000000000002</c:v>
                </c:pt>
                <c:pt idx="269">
                  <c:v>0.27900000000000003</c:v>
                </c:pt>
                <c:pt idx="270">
                  <c:v>0.28000000000000003</c:v>
                </c:pt>
                <c:pt idx="271">
                  <c:v>0.28100000000000003</c:v>
                </c:pt>
                <c:pt idx="272">
                  <c:v>0.28199999999999997</c:v>
                </c:pt>
                <c:pt idx="273">
                  <c:v>0.28299999999999997</c:v>
                </c:pt>
                <c:pt idx="274">
                  <c:v>0.28399999999999997</c:v>
                </c:pt>
                <c:pt idx="275">
                  <c:v>0.28499999999999998</c:v>
                </c:pt>
                <c:pt idx="276">
                  <c:v>0.28599999999999998</c:v>
                </c:pt>
                <c:pt idx="277">
                  <c:v>0.28699999999999998</c:v>
                </c:pt>
                <c:pt idx="278">
                  <c:v>0.28799999999999998</c:v>
                </c:pt>
                <c:pt idx="279">
                  <c:v>0.28899999999999998</c:v>
                </c:pt>
                <c:pt idx="280">
                  <c:v>0.28999999999999998</c:v>
                </c:pt>
                <c:pt idx="281">
                  <c:v>0.29099999999999998</c:v>
                </c:pt>
                <c:pt idx="282">
                  <c:v>0.29199999999999998</c:v>
                </c:pt>
                <c:pt idx="283">
                  <c:v>0.29299999999999998</c:v>
                </c:pt>
                <c:pt idx="284">
                  <c:v>0.29399999999999998</c:v>
                </c:pt>
                <c:pt idx="285">
                  <c:v>0.29499999999999998</c:v>
                </c:pt>
                <c:pt idx="286">
                  <c:v>0.29599999999999999</c:v>
                </c:pt>
                <c:pt idx="287">
                  <c:v>0.29699999999999999</c:v>
                </c:pt>
                <c:pt idx="288">
                  <c:v>0.29799999999999999</c:v>
                </c:pt>
                <c:pt idx="289">
                  <c:v>0.29899999999999999</c:v>
                </c:pt>
                <c:pt idx="290">
                  <c:v>0.3</c:v>
                </c:pt>
                <c:pt idx="291">
                  <c:v>0.30099999999999999</c:v>
                </c:pt>
                <c:pt idx="292">
                  <c:v>0.30199999999999999</c:v>
                </c:pt>
                <c:pt idx="293">
                  <c:v>0.30299999999999999</c:v>
                </c:pt>
                <c:pt idx="294">
                  <c:v>0.30399999999999999</c:v>
                </c:pt>
                <c:pt idx="295">
                  <c:v>0.30499999999999999</c:v>
                </c:pt>
                <c:pt idx="296">
                  <c:v>0.30599999999999999</c:v>
                </c:pt>
                <c:pt idx="297">
                  <c:v>0.307</c:v>
                </c:pt>
                <c:pt idx="298">
                  <c:v>0.308</c:v>
                </c:pt>
                <c:pt idx="299">
                  <c:v>0.309</c:v>
                </c:pt>
                <c:pt idx="300">
                  <c:v>0.31</c:v>
                </c:pt>
                <c:pt idx="301">
                  <c:v>0.311</c:v>
                </c:pt>
                <c:pt idx="302">
                  <c:v>0.312</c:v>
                </c:pt>
                <c:pt idx="303">
                  <c:v>0.313</c:v>
                </c:pt>
                <c:pt idx="304">
                  <c:v>0.314</c:v>
                </c:pt>
                <c:pt idx="305">
                  <c:v>0.315</c:v>
                </c:pt>
                <c:pt idx="306">
                  <c:v>0.316</c:v>
                </c:pt>
                <c:pt idx="307">
                  <c:v>0.317</c:v>
                </c:pt>
                <c:pt idx="308">
                  <c:v>0.318</c:v>
                </c:pt>
                <c:pt idx="309">
                  <c:v>0.31900000000000001</c:v>
                </c:pt>
                <c:pt idx="310">
                  <c:v>0.32</c:v>
                </c:pt>
                <c:pt idx="311">
                  <c:v>0.32100000000000001</c:v>
                </c:pt>
                <c:pt idx="312">
                  <c:v>0.32200000000000001</c:v>
                </c:pt>
                <c:pt idx="313">
                  <c:v>0.32300000000000001</c:v>
                </c:pt>
                <c:pt idx="314">
                  <c:v>0.32400000000000001</c:v>
                </c:pt>
                <c:pt idx="315">
                  <c:v>0.32500000000000001</c:v>
                </c:pt>
                <c:pt idx="316">
                  <c:v>0.32600000000000001</c:v>
                </c:pt>
                <c:pt idx="317">
                  <c:v>0.32700000000000001</c:v>
                </c:pt>
                <c:pt idx="318">
                  <c:v>0.32800000000000001</c:v>
                </c:pt>
                <c:pt idx="319">
                  <c:v>0.32900000000000001</c:v>
                </c:pt>
                <c:pt idx="320">
                  <c:v>0.33</c:v>
                </c:pt>
                <c:pt idx="321">
                  <c:v>0.33100000000000002</c:v>
                </c:pt>
                <c:pt idx="322">
                  <c:v>0.33200000000000002</c:v>
                </c:pt>
                <c:pt idx="323">
                  <c:v>0.33300000000000002</c:v>
                </c:pt>
                <c:pt idx="324">
                  <c:v>0.33400000000000002</c:v>
                </c:pt>
                <c:pt idx="325">
                  <c:v>0.33500000000000002</c:v>
                </c:pt>
                <c:pt idx="326">
                  <c:v>0.33600000000000002</c:v>
                </c:pt>
                <c:pt idx="327">
                  <c:v>0.33700000000000002</c:v>
                </c:pt>
                <c:pt idx="328">
                  <c:v>0.33800000000000002</c:v>
                </c:pt>
                <c:pt idx="329">
                  <c:v>0.33900000000000002</c:v>
                </c:pt>
                <c:pt idx="330">
                  <c:v>0.34</c:v>
                </c:pt>
                <c:pt idx="331">
                  <c:v>0.34100000000000003</c:v>
                </c:pt>
                <c:pt idx="332">
                  <c:v>0.34200000000000003</c:v>
                </c:pt>
                <c:pt idx="333">
                  <c:v>0.34300000000000003</c:v>
                </c:pt>
                <c:pt idx="334">
                  <c:v>0.34399999999999997</c:v>
                </c:pt>
                <c:pt idx="335">
                  <c:v>0.34499999999999997</c:v>
                </c:pt>
                <c:pt idx="336">
                  <c:v>0.34599999999999997</c:v>
                </c:pt>
                <c:pt idx="337">
                  <c:v>0.34699999999999998</c:v>
                </c:pt>
                <c:pt idx="338">
                  <c:v>0.34799999999999998</c:v>
                </c:pt>
                <c:pt idx="339">
                  <c:v>0.34899999999999998</c:v>
                </c:pt>
                <c:pt idx="340">
                  <c:v>0.35</c:v>
                </c:pt>
                <c:pt idx="341">
                  <c:v>0.35099999999999998</c:v>
                </c:pt>
                <c:pt idx="342">
                  <c:v>0.35199999999999998</c:v>
                </c:pt>
                <c:pt idx="343">
                  <c:v>0.35299999999999998</c:v>
                </c:pt>
                <c:pt idx="344">
                  <c:v>0.35399999999999998</c:v>
                </c:pt>
                <c:pt idx="345">
                  <c:v>0.35499999999999998</c:v>
                </c:pt>
                <c:pt idx="346">
                  <c:v>0.35599999999999998</c:v>
                </c:pt>
                <c:pt idx="347">
                  <c:v>0.35699999999999998</c:v>
                </c:pt>
                <c:pt idx="348">
                  <c:v>0.35799999999999998</c:v>
                </c:pt>
                <c:pt idx="349">
                  <c:v>0.35899999999999999</c:v>
                </c:pt>
                <c:pt idx="350">
                  <c:v>0.36</c:v>
                </c:pt>
                <c:pt idx="351">
                  <c:v>0.36099999999999999</c:v>
                </c:pt>
                <c:pt idx="352">
                  <c:v>0.36199999999999999</c:v>
                </c:pt>
                <c:pt idx="353">
                  <c:v>0.36299999999999999</c:v>
                </c:pt>
                <c:pt idx="354">
                  <c:v>0.36399999999999999</c:v>
                </c:pt>
                <c:pt idx="355">
                  <c:v>0.36499999999999999</c:v>
                </c:pt>
                <c:pt idx="356">
                  <c:v>0.36599999999999999</c:v>
                </c:pt>
                <c:pt idx="357">
                  <c:v>0.36699999999999999</c:v>
                </c:pt>
                <c:pt idx="358">
                  <c:v>0.36799999999999999</c:v>
                </c:pt>
                <c:pt idx="359">
                  <c:v>0.36899999999999999</c:v>
                </c:pt>
                <c:pt idx="360">
                  <c:v>0.37</c:v>
                </c:pt>
                <c:pt idx="361">
                  <c:v>0.371</c:v>
                </c:pt>
                <c:pt idx="362">
                  <c:v>0.372</c:v>
                </c:pt>
                <c:pt idx="363">
                  <c:v>0.373</c:v>
                </c:pt>
                <c:pt idx="364">
                  <c:v>0.374</c:v>
                </c:pt>
                <c:pt idx="365">
                  <c:v>0.375</c:v>
                </c:pt>
                <c:pt idx="366">
                  <c:v>0.376</c:v>
                </c:pt>
                <c:pt idx="367">
                  <c:v>0.377</c:v>
                </c:pt>
                <c:pt idx="368">
                  <c:v>0.378</c:v>
                </c:pt>
                <c:pt idx="369">
                  <c:v>0.379</c:v>
                </c:pt>
                <c:pt idx="370">
                  <c:v>0.38</c:v>
                </c:pt>
                <c:pt idx="371">
                  <c:v>0.38100000000000001</c:v>
                </c:pt>
                <c:pt idx="372">
                  <c:v>0.38200000000000001</c:v>
                </c:pt>
                <c:pt idx="373">
                  <c:v>0.38300000000000001</c:v>
                </c:pt>
                <c:pt idx="374">
                  <c:v>0.38400000000000001</c:v>
                </c:pt>
                <c:pt idx="375">
                  <c:v>0.38500000000000001</c:v>
                </c:pt>
                <c:pt idx="376">
                  <c:v>0.38600000000000001</c:v>
                </c:pt>
                <c:pt idx="377">
                  <c:v>0.38700000000000001</c:v>
                </c:pt>
                <c:pt idx="378">
                  <c:v>0.38800000000000001</c:v>
                </c:pt>
                <c:pt idx="379">
                  <c:v>0.38900000000000001</c:v>
                </c:pt>
                <c:pt idx="380">
                  <c:v>0.39</c:v>
                </c:pt>
                <c:pt idx="381">
                  <c:v>0.39100000000000001</c:v>
                </c:pt>
                <c:pt idx="382">
                  <c:v>0.39200000000000002</c:v>
                </c:pt>
                <c:pt idx="383">
                  <c:v>0.39300000000000002</c:v>
                </c:pt>
                <c:pt idx="384">
                  <c:v>0.39400000000000002</c:v>
                </c:pt>
                <c:pt idx="385">
                  <c:v>0.39500000000000002</c:v>
                </c:pt>
                <c:pt idx="386">
                  <c:v>0.39600000000000002</c:v>
                </c:pt>
                <c:pt idx="387">
                  <c:v>0.39700000000000002</c:v>
                </c:pt>
                <c:pt idx="388">
                  <c:v>0.39800000000000002</c:v>
                </c:pt>
                <c:pt idx="389">
                  <c:v>0.39900000000000002</c:v>
                </c:pt>
                <c:pt idx="390">
                  <c:v>0.4</c:v>
                </c:pt>
                <c:pt idx="391">
                  <c:v>0.40100000000000002</c:v>
                </c:pt>
                <c:pt idx="392">
                  <c:v>0.40200000000000002</c:v>
                </c:pt>
                <c:pt idx="393">
                  <c:v>0.40300000000000002</c:v>
                </c:pt>
                <c:pt idx="394">
                  <c:v>0.40400000000000003</c:v>
                </c:pt>
                <c:pt idx="395">
                  <c:v>0.40500000000000003</c:v>
                </c:pt>
                <c:pt idx="396">
                  <c:v>0.40600000000000003</c:v>
                </c:pt>
                <c:pt idx="397">
                  <c:v>0.40699999999999997</c:v>
                </c:pt>
                <c:pt idx="398">
                  <c:v>0.40799999999999997</c:v>
                </c:pt>
                <c:pt idx="399">
                  <c:v>0.40899999999999997</c:v>
                </c:pt>
                <c:pt idx="400">
                  <c:v>0.41</c:v>
                </c:pt>
                <c:pt idx="401">
                  <c:v>0.41099999999999998</c:v>
                </c:pt>
                <c:pt idx="402">
                  <c:v>0.41199999999999998</c:v>
                </c:pt>
                <c:pt idx="403">
                  <c:v>0.41299999999999998</c:v>
                </c:pt>
                <c:pt idx="404">
                  <c:v>0.41399999999999998</c:v>
                </c:pt>
                <c:pt idx="405">
                  <c:v>0.41499999999999998</c:v>
                </c:pt>
                <c:pt idx="406">
                  <c:v>0.41599999999999998</c:v>
                </c:pt>
                <c:pt idx="407">
                  <c:v>0.41699999999999998</c:v>
                </c:pt>
                <c:pt idx="408">
                  <c:v>0.41799999999999998</c:v>
                </c:pt>
                <c:pt idx="409">
                  <c:v>0.41899999999999998</c:v>
                </c:pt>
                <c:pt idx="410">
                  <c:v>0.42</c:v>
                </c:pt>
                <c:pt idx="411">
                  <c:v>0.42099999999999999</c:v>
                </c:pt>
                <c:pt idx="412">
                  <c:v>0.42199999999999999</c:v>
                </c:pt>
                <c:pt idx="413">
                  <c:v>0.42299999999999999</c:v>
                </c:pt>
                <c:pt idx="414">
                  <c:v>0.42399999999999999</c:v>
                </c:pt>
                <c:pt idx="415">
                  <c:v>0.42499999999999999</c:v>
                </c:pt>
                <c:pt idx="416">
                  <c:v>0.42599999999999999</c:v>
                </c:pt>
                <c:pt idx="417">
                  <c:v>0.42699999999999999</c:v>
                </c:pt>
                <c:pt idx="418">
                  <c:v>0.42799999999999999</c:v>
                </c:pt>
                <c:pt idx="419">
                  <c:v>0.42899999999999999</c:v>
                </c:pt>
                <c:pt idx="420">
                  <c:v>0.43</c:v>
                </c:pt>
                <c:pt idx="421">
                  <c:v>0.43099999999999999</c:v>
                </c:pt>
                <c:pt idx="422">
                  <c:v>0.432</c:v>
                </c:pt>
                <c:pt idx="423">
                  <c:v>0.433</c:v>
                </c:pt>
                <c:pt idx="424">
                  <c:v>0.434</c:v>
                </c:pt>
                <c:pt idx="425">
                  <c:v>0.435</c:v>
                </c:pt>
                <c:pt idx="426">
                  <c:v>0.436</c:v>
                </c:pt>
                <c:pt idx="427">
                  <c:v>0.437</c:v>
                </c:pt>
                <c:pt idx="428">
                  <c:v>0.438</c:v>
                </c:pt>
                <c:pt idx="429">
                  <c:v>0.439</c:v>
                </c:pt>
                <c:pt idx="430">
                  <c:v>0.44</c:v>
                </c:pt>
                <c:pt idx="431">
                  <c:v>0.441</c:v>
                </c:pt>
                <c:pt idx="432">
                  <c:v>0.442</c:v>
                </c:pt>
                <c:pt idx="433">
                  <c:v>0.443</c:v>
                </c:pt>
                <c:pt idx="434">
                  <c:v>0.44400000000000001</c:v>
                </c:pt>
                <c:pt idx="435">
                  <c:v>0.44500000000000001</c:v>
                </c:pt>
                <c:pt idx="436">
                  <c:v>0.44600000000000001</c:v>
                </c:pt>
                <c:pt idx="437">
                  <c:v>0.44700000000000001</c:v>
                </c:pt>
                <c:pt idx="438">
                  <c:v>0.44800000000000001</c:v>
                </c:pt>
                <c:pt idx="439">
                  <c:v>0.44900000000000001</c:v>
                </c:pt>
                <c:pt idx="440">
                  <c:v>0.45</c:v>
                </c:pt>
                <c:pt idx="441">
                  <c:v>0.45100000000000001</c:v>
                </c:pt>
                <c:pt idx="442">
                  <c:v>0.45200000000000001</c:v>
                </c:pt>
                <c:pt idx="443">
                  <c:v>0.45300000000000001</c:v>
                </c:pt>
                <c:pt idx="444">
                  <c:v>0.45400000000000001</c:v>
                </c:pt>
                <c:pt idx="445">
                  <c:v>0.45500000000000002</c:v>
                </c:pt>
                <c:pt idx="446">
                  <c:v>0.45600000000000002</c:v>
                </c:pt>
                <c:pt idx="447">
                  <c:v>0.45700000000000002</c:v>
                </c:pt>
                <c:pt idx="448">
                  <c:v>0.45800000000000002</c:v>
                </c:pt>
                <c:pt idx="449">
                  <c:v>0.45900000000000002</c:v>
                </c:pt>
                <c:pt idx="450">
                  <c:v>0.46</c:v>
                </c:pt>
                <c:pt idx="451">
                  <c:v>0.46100000000000002</c:v>
                </c:pt>
                <c:pt idx="452">
                  <c:v>0.46200000000000002</c:v>
                </c:pt>
                <c:pt idx="453">
                  <c:v>0.46300000000000002</c:v>
                </c:pt>
                <c:pt idx="454">
                  <c:v>0.46400000000000002</c:v>
                </c:pt>
                <c:pt idx="455">
                  <c:v>0.46500000000000002</c:v>
                </c:pt>
                <c:pt idx="456">
                  <c:v>0.46600000000000003</c:v>
                </c:pt>
                <c:pt idx="457">
                  <c:v>0.46700000000000003</c:v>
                </c:pt>
                <c:pt idx="458">
                  <c:v>0.46800000000000003</c:v>
                </c:pt>
                <c:pt idx="459">
                  <c:v>0.46899999999999997</c:v>
                </c:pt>
                <c:pt idx="460">
                  <c:v>0.47</c:v>
                </c:pt>
                <c:pt idx="461">
                  <c:v>0.47099999999999997</c:v>
                </c:pt>
                <c:pt idx="462">
                  <c:v>0.47199999999999998</c:v>
                </c:pt>
                <c:pt idx="463">
                  <c:v>0.47299999999999998</c:v>
                </c:pt>
                <c:pt idx="464">
                  <c:v>0.47399999999999998</c:v>
                </c:pt>
                <c:pt idx="465">
                  <c:v>0.47499999999999998</c:v>
                </c:pt>
                <c:pt idx="466">
                  <c:v>0.47599999999999998</c:v>
                </c:pt>
                <c:pt idx="467">
                  <c:v>0.47699999999999998</c:v>
                </c:pt>
                <c:pt idx="468">
                  <c:v>0.47799999999999998</c:v>
                </c:pt>
                <c:pt idx="469">
                  <c:v>0.47899999999999998</c:v>
                </c:pt>
                <c:pt idx="470">
                  <c:v>0.48</c:v>
                </c:pt>
                <c:pt idx="471">
                  <c:v>0.48099999999999998</c:v>
                </c:pt>
                <c:pt idx="472">
                  <c:v>0.48199999999999998</c:v>
                </c:pt>
                <c:pt idx="473">
                  <c:v>0.48299999999999998</c:v>
                </c:pt>
                <c:pt idx="474">
                  <c:v>0.48399999999999999</c:v>
                </c:pt>
                <c:pt idx="475">
                  <c:v>0.48499999999999999</c:v>
                </c:pt>
                <c:pt idx="476">
                  <c:v>0.48599999999999999</c:v>
                </c:pt>
                <c:pt idx="477">
                  <c:v>0.48699999999999999</c:v>
                </c:pt>
                <c:pt idx="478">
                  <c:v>0.48799999999999999</c:v>
                </c:pt>
                <c:pt idx="479">
                  <c:v>0.48899999999999999</c:v>
                </c:pt>
                <c:pt idx="480">
                  <c:v>0.49</c:v>
                </c:pt>
                <c:pt idx="481">
                  <c:v>0.49099999999999999</c:v>
                </c:pt>
                <c:pt idx="482">
                  <c:v>0.49199999999999999</c:v>
                </c:pt>
                <c:pt idx="483">
                  <c:v>0.49299999999999999</c:v>
                </c:pt>
                <c:pt idx="484">
                  <c:v>0.49399999999999999</c:v>
                </c:pt>
                <c:pt idx="485">
                  <c:v>0.495</c:v>
                </c:pt>
                <c:pt idx="486">
                  <c:v>0.496</c:v>
                </c:pt>
                <c:pt idx="487">
                  <c:v>0.497</c:v>
                </c:pt>
                <c:pt idx="488">
                  <c:v>0.498</c:v>
                </c:pt>
                <c:pt idx="489">
                  <c:v>0.499</c:v>
                </c:pt>
                <c:pt idx="490">
                  <c:v>0.5</c:v>
                </c:pt>
                <c:pt idx="491">
                  <c:v>0.501</c:v>
                </c:pt>
                <c:pt idx="492">
                  <c:v>0.502</c:v>
                </c:pt>
                <c:pt idx="493">
                  <c:v>0.503</c:v>
                </c:pt>
                <c:pt idx="494">
                  <c:v>0.504</c:v>
                </c:pt>
                <c:pt idx="495">
                  <c:v>0.505</c:v>
                </c:pt>
                <c:pt idx="496">
                  <c:v>0.50600000000000001</c:v>
                </c:pt>
                <c:pt idx="497">
                  <c:v>0.50700000000000001</c:v>
                </c:pt>
                <c:pt idx="498">
                  <c:v>0.50800000000000001</c:v>
                </c:pt>
                <c:pt idx="499">
                  <c:v>0.50900000000000001</c:v>
                </c:pt>
                <c:pt idx="500">
                  <c:v>0.51</c:v>
                </c:pt>
                <c:pt idx="501">
                  <c:v>0.51100000000000001</c:v>
                </c:pt>
                <c:pt idx="502">
                  <c:v>0.51200000000000001</c:v>
                </c:pt>
                <c:pt idx="503">
                  <c:v>0.51300000000000001</c:v>
                </c:pt>
                <c:pt idx="504">
                  <c:v>0.51400000000000001</c:v>
                </c:pt>
                <c:pt idx="505">
                  <c:v>0.51500000000000001</c:v>
                </c:pt>
                <c:pt idx="506">
                  <c:v>0.51600000000000001</c:v>
                </c:pt>
                <c:pt idx="507">
                  <c:v>0.51700000000000002</c:v>
                </c:pt>
                <c:pt idx="508">
                  <c:v>0.51800000000000002</c:v>
                </c:pt>
                <c:pt idx="509">
                  <c:v>0.51900000000000002</c:v>
                </c:pt>
                <c:pt idx="510">
                  <c:v>0.52</c:v>
                </c:pt>
                <c:pt idx="511">
                  <c:v>0.52100000000000002</c:v>
                </c:pt>
                <c:pt idx="512">
                  <c:v>0.52200000000000002</c:v>
                </c:pt>
                <c:pt idx="513">
                  <c:v>0.52300000000000002</c:v>
                </c:pt>
                <c:pt idx="514">
                  <c:v>0.52400000000000002</c:v>
                </c:pt>
                <c:pt idx="515">
                  <c:v>0.52500000000000002</c:v>
                </c:pt>
                <c:pt idx="516">
                  <c:v>0.52600000000000002</c:v>
                </c:pt>
                <c:pt idx="517">
                  <c:v>0.52700000000000002</c:v>
                </c:pt>
                <c:pt idx="518">
                  <c:v>0.52800000000000002</c:v>
                </c:pt>
                <c:pt idx="519">
                  <c:v>0.52900000000000003</c:v>
                </c:pt>
                <c:pt idx="520">
                  <c:v>0.53</c:v>
                </c:pt>
                <c:pt idx="521">
                  <c:v>0.53100000000000003</c:v>
                </c:pt>
                <c:pt idx="522">
                  <c:v>0.53200000000000003</c:v>
                </c:pt>
                <c:pt idx="523">
                  <c:v>0.53300000000000003</c:v>
                </c:pt>
                <c:pt idx="524">
                  <c:v>0.53400000000000003</c:v>
                </c:pt>
                <c:pt idx="525">
                  <c:v>0.53500000000000003</c:v>
                </c:pt>
                <c:pt idx="526">
                  <c:v>0.53600000000000003</c:v>
                </c:pt>
                <c:pt idx="527">
                  <c:v>0.53700000000000003</c:v>
                </c:pt>
                <c:pt idx="528">
                  <c:v>0.53800000000000003</c:v>
                </c:pt>
                <c:pt idx="529">
                  <c:v>0.53900000000000003</c:v>
                </c:pt>
                <c:pt idx="530">
                  <c:v>0.54</c:v>
                </c:pt>
                <c:pt idx="531">
                  <c:v>0.54100000000000004</c:v>
                </c:pt>
                <c:pt idx="532">
                  <c:v>0.54200000000000004</c:v>
                </c:pt>
                <c:pt idx="533">
                  <c:v>0.54300000000000004</c:v>
                </c:pt>
                <c:pt idx="534">
                  <c:v>0.54400000000000004</c:v>
                </c:pt>
                <c:pt idx="535">
                  <c:v>0.54500000000000004</c:v>
                </c:pt>
                <c:pt idx="536">
                  <c:v>0.54600000000000004</c:v>
                </c:pt>
                <c:pt idx="537">
                  <c:v>0.54700000000000004</c:v>
                </c:pt>
                <c:pt idx="538">
                  <c:v>0.54800000000000004</c:v>
                </c:pt>
                <c:pt idx="539">
                  <c:v>0.54900000000000004</c:v>
                </c:pt>
                <c:pt idx="540">
                  <c:v>0.55000000000000004</c:v>
                </c:pt>
                <c:pt idx="541">
                  <c:v>0.55100000000000005</c:v>
                </c:pt>
                <c:pt idx="542">
                  <c:v>0.55200000000000005</c:v>
                </c:pt>
                <c:pt idx="543">
                  <c:v>0.55300000000000005</c:v>
                </c:pt>
                <c:pt idx="544">
                  <c:v>0.55400000000000005</c:v>
                </c:pt>
                <c:pt idx="545">
                  <c:v>0.55500000000000005</c:v>
                </c:pt>
                <c:pt idx="546">
                  <c:v>0.55600000000000005</c:v>
                </c:pt>
                <c:pt idx="547">
                  <c:v>0.55700000000000005</c:v>
                </c:pt>
                <c:pt idx="548">
                  <c:v>0.55800000000000005</c:v>
                </c:pt>
                <c:pt idx="549">
                  <c:v>0.55900000000000005</c:v>
                </c:pt>
                <c:pt idx="550">
                  <c:v>0.56000000000000005</c:v>
                </c:pt>
                <c:pt idx="551">
                  <c:v>0.56100000000000005</c:v>
                </c:pt>
                <c:pt idx="552">
                  <c:v>0.56200000000000006</c:v>
                </c:pt>
                <c:pt idx="553">
                  <c:v>0.56299999999999994</c:v>
                </c:pt>
                <c:pt idx="554">
                  <c:v>0.56399999999999995</c:v>
                </c:pt>
                <c:pt idx="555">
                  <c:v>0.56499999999999995</c:v>
                </c:pt>
                <c:pt idx="556">
                  <c:v>0.56599999999999995</c:v>
                </c:pt>
                <c:pt idx="557">
                  <c:v>0.56699999999999995</c:v>
                </c:pt>
                <c:pt idx="558">
                  <c:v>0.56799999999999995</c:v>
                </c:pt>
                <c:pt idx="559">
                  <c:v>0.56899999999999995</c:v>
                </c:pt>
                <c:pt idx="560">
                  <c:v>0.56999999999999995</c:v>
                </c:pt>
                <c:pt idx="561">
                  <c:v>0.57099999999999995</c:v>
                </c:pt>
                <c:pt idx="562">
                  <c:v>0.57199999999999995</c:v>
                </c:pt>
                <c:pt idx="563">
                  <c:v>0.57299999999999995</c:v>
                </c:pt>
                <c:pt idx="564">
                  <c:v>0.57399999999999995</c:v>
                </c:pt>
                <c:pt idx="565">
                  <c:v>0.57499999999999996</c:v>
                </c:pt>
                <c:pt idx="566">
                  <c:v>0.57599999999999996</c:v>
                </c:pt>
                <c:pt idx="567">
                  <c:v>0.57699999999999996</c:v>
                </c:pt>
                <c:pt idx="568">
                  <c:v>0.57799999999999996</c:v>
                </c:pt>
                <c:pt idx="569">
                  <c:v>0.57899999999999996</c:v>
                </c:pt>
                <c:pt idx="570">
                  <c:v>0.57999999999999996</c:v>
                </c:pt>
                <c:pt idx="571">
                  <c:v>0.58099999999999996</c:v>
                </c:pt>
                <c:pt idx="572">
                  <c:v>0.58199999999999996</c:v>
                </c:pt>
                <c:pt idx="573">
                  <c:v>0.58299999999999996</c:v>
                </c:pt>
                <c:pt idx="574">
                  <c:v>0.58399999999999996</c:v>
                </c:pt>
                <c:pt idx="575">
                  <c:v>0.58499999999999996</c:v>
                </c:pt>
                <c:pt idx="576">
                  <c:v>0.58599999999999997</c:v>
                </c:pt>
                <c:pt idx="577">
                  <c:v>0.58699999999999997</c:v>
                </c:pt>
                <c:pt idx="578">
                  <c:v>0.58799999999999997</c:v>
                </c:pt>
                <c:pt idx="579">
                  <c:v>0.58899999999999997</c:v>
                </c:pt>
                <c:pt idx="580">
                  <c:v>0.59</c:v>
                </c:pt>
                <c:pt idx="581">
                  <c:v>0.59099999999999997</c:v>
                </c:pt>
                <c:pt idx="582">
                  <c:v>0.59199999999999997</c:v>
                </c:pt>
                <c:pt idx="583">
                  <c:v>0.59299999999999997</c:v>
                </c:pt>
                <c:pt idx="584">
                  <c:v>0.59399999999999997</c:v>
                </c:pt>
                <c:pt idx="585">
                  <c:v>0.59499999999999997</c:v>
                </c:pt>
                <c:pt idx="586">
                  <c:v>0.59599999999999997</c:v>
                </c:pt>
                <c:pt idx="587">
                  <c:v>0.59699999999999998</c:v>
                </c:pt>
                <c:pt idx="588">
                  <c:v>0.59799999999999998</c:v>
                </c:pt>
                <c:pt idx="589">
                  <c:v>0.59899999999999998</c:v>
                </c:pt>
                <c:pt idx="590">
                  <c:v>0.6</c:v>
                </c:pt>
                <c:pt idx="591">
                  <c:v>0.60099999999999998</c:v>
                </c:pt>
                <c:pt idx="592">
                  <c:v>0.60199999999999998</c:v>
                </c:pt>
                <c:pt idx="593">
                  <c:v>0.60299999999999998</c:v>
                </c:pt>
                <c:pt idx="594">
                  <c:v>0.60399999999999998</c:v>
                </c:pt>
                <c:pt idx="595">
                  <c:v>0.60499999999999998</c:v>
                </c:pt>
                <c:pt idx="596">
                  <c:v>0.60599999999999998</c:v>
                </c:pt>
                <c:pt idx="597">
                  <c:v>0.60699999999999998</c:v>
                </c:pt>
                <c:pt idx="598">
                  <c:v>0.60799999999999998</c:v>
                </c:pt>
                <c:pt idx="599">
                  <c:v>0.60899999999999999</c:v>
                </c:pt>
                <c:pt idx="600">
                  <c:v>0.61</c:v>
                </c:pt>
                <c:pt idx="601">
                  <c:v>0.61099999999999999</c:v>
                </c:pt>
                <c:pt idx="602">
                  <c:v>0.61199999999999999</c:v>
                </c:pt>
                <c:pt idx="603">
                  <c:v>0.61299999999999999</c:v>
                </c:pt>
                <c:pt idx="604">
                  <c:v>0.61399999999999999</c:v>
                </c:pt>
                <c:pt idx="605">
                  <c:v>0.61499999999999999</c:v>
                </c:pt>
                <c:pt idx="606">
                  <c:v>0.61599999999999999</c:v>
                </c:pt>
                <c:pt idx="607">
                  <c:v>0.61699999999999999</c:v>
                </c:pt>
                <c:pt idx="608">
                  <c:v>0.61799999999999999</c:v>
                </c:pt>
                <c:pt idx="609">
                  <c:v>0.61899999999999999</c:v>
                </c:pt>
                <c:pt idx="610">
                  <c:v>0.62</c:v>
                </c:pt>
                <c:pt idx="611">
                  <c:v>0.621</c:v>
                </c:pt>
                <c:pt idx="612">
                  <c:v>0.622</c:v>
                </c:pt>
                <c:pt idx="613">
                  <c:v>0.623</c:v>
                </c:pt>
                <c:pt idx="614">
                  <c:v>0.624</c:v>
                </c:pt>
                <c:pt idx="615">
                  <c:v>0.625</c:v>
                </c:pt>
                <c:pt idx="616">
                  <c:v>0.626</c:v>
                </c:pt>
                <c:pt idx="617">
                  <c:v>0.627</c:v>
                </c:pt>
                <c:pt idx="618">
                  <c:v>0.628</c:v>
                </c:pt>
                <c:pt idx="619">
                  <c:v>0.629</c:v>
                </c:pt>
                <c:pt idx="620">
                  <c:v>0.63</c:v>
                </c:pt>
                <c:pt idx="621">
                  <c:v>0.63100000000000001</c:v>
                </c:pt>
                <c:pt idx="622">
                  <c:v>0.63200000000000001</c:v>
                </c:pt>
                <c:pt idx="623">
                  <c:v>0.63300000000000001</c:v>
                </c:pt>
                <c:pt idx="624">
                  <c:v>0.63400000000000001</c:v>
                </c:pt>
                <c:pt idx="625">
                  <c:v>0.63500000000000001</c:v>
                </c:pt>
                <c:pt idx="626">
                  <c:v>0.63600000000000001</c:v>
                </c:pt>
                <c:pt idx="627">
                  <c:v>0.63700000000000001</c:v>
                </c:pt>
                <c:pt idx="628">
                  <c:v>0.63800000000000001</c:v>
                </c:pt>
                <c:pt idx="629">
                  <c:v>0.63900000000000001</c:v>
                </c:pt>
                <c:pt idx="630">
                  <c:v>0.64</c:v>
                </c:pt>
                <c:pt idx="631">
                  <c:v>0.64100000000000001</c:v>
                </c:pt>
                <c:pt idx="632">
                  <c:v>0.64200000000000002</c:v>
                </c:pt>
                <c:pt idx="633">
                  <c:v>0.64300000000000002</c:v>
                </c:pt>
                <c:pt idx="634">
                  <c:v>0.64400000000000002</c:v>
                </c:pt>
                <c:pt idx="635">
                  <c:v>0.64500000000000002</c:v>
                </c:pt>
                <c:pt idx="636">
                  <c:v>0.64600000000000002</c:v>
                </c:pt>
                <c:pt idx="637">
                  <c:v>0.64700000000000002</c:v>
                </c:pt>
                <c:pt idx="638">
                  <c:v>0.64800000000000002</c:v>
                </c:pt>
                <c:pt idx="639">
                  <c:v>0.64900000000000002</c:v>
                </c:pt>
                <c:pt idx="640">
                  <c:v>0.65</c:v>
                </c:pt>
                <c:pt idx="641">
                  <c:v>0.65100000000000002</c:v>
                </c:pt>
                <c:pt idx="642">
                  <c:v>0.65200000000000002</c:v>
                </c:pt>
                <c:pt idx="643">
                  <c:v>0.65300000000000002</c:v>
                </c:pt>
                <c:pt idx="644">
                  <c:v>0.65400000000000003</c:v>
                </c:pt>
                <c:pt idx="645">
                  <c:v>0.65500000000000003</c:v>
                </c:pt>
                <c:pt idx="646">
                  <c:v>0.65600000000000003</c:v>
                </c:pt>
                <c:pt idx="647">
                  <c:v>0.65700000000000003</c:v>
                </c:pt>
                <c:pt idx="648">
                  <c:v>0.65800000000000003</c:v>
                </c:pt>
                <c:pt idx="649">
                  <c:v>0.65900000000000003</c:v>
                </c:pt>
                <c:pt idx="650">
                  <c:v>0.66</c:v>
                </c:pt>
                <c:pt idx="651">
                  <c:v>0.66100000000000003</c:v>
                </c:pt>
                <c:pt idx="652">
                  <c:v>0.66200000000000003</c:v>
                </c:pt>
                <c:pt idx="653">
                  <c:v>0.66300000000000003</c:v>
                </c:pt>
                <c:pt idx="654">
                  <c:v>0.66400000000000003</c:v>
                </c:pt>
                <c:pt idx="655">
                  <c:v>0.66500000000000004</c:v>
                </c:pt>
                <c:pt idx="656">
                  <c:v>0.66600000000000004</c:v>
                </c:pt>
                <c:pt idx="657">
                  <c:v>0.66700000000000004</c:v>
                </c:pt>
                <c:pt idx="658">
                  <c:v>0.66800000000000004</c:v>
                </c:pt>
                <c:pt idx="659">
                  <c:v>0.66900000000000004</c:v>
                </c:pt>
                <c:pt idx="660">
                  <c:v>0.67</c:v>
                </c:pt>
                <c:pt idx="661">
                  <c:v>0.67100000000000004</c:v>
                </c:pt>
                <c:pt idx="662">
                  <c:v>0.67200000000000004</c:v>
                </c:pt>
                <c:pt idx="663">
                  <c:v>0.67300000000000004</c:v>
                </c:pt>
                <c:pt idx="664">
                  <c:v>0.67400000000000004</c:v>
                </c:pt>
                <c:pt idx="665">
                  <c:v>0.67500000000000004</c:v>
                </c:pt>
                <c:pt idx="666">
                  <c:v>0.67600000000000005</c:v>
                </c:pt>
                <c:pt idx="667">
                  <c:v>0.67700000000000005</c:v>
                </c:pt>
                <c:pt idx="668">
                  <c:v>0.67800000000000005</c:v>
                </c:pt>
                <c:pt idx="669">
                  <c:v>0.67900000000000005</c:v>
                </c:pt>
                <c:pt idx="670">
                  <c:v>0.68</c:v>
                </c:pt>
                <c:pt idx="671">
                  <c:v>0.68100000000000005</c:v>
                </c:pt>
                <c:pt idx="672">
                  <c:v>0.68200000000000005</c:v>
                </c:pt>
                <c:pt idx="673">
                  <c:v>0.68300000000000005</c:v>
                </c:pt>
                <c:pt idx="674">
                  <c:v>0.68400000000000005</c:v>
                </c:pt>
                <c:pt idx="675">
                  <c:v>0.68500000000000005</c:v>
                </c:pt>
                <c:pt idx="676">
                  <c:v>0.68600000000000005</c:v>
                </c:pt>
                <c:pt idx="677">
                  <c:v>0.68700000000000006</c:v>
                </c:pt>
                <c:pt idx="678">
                  <c:v>0.68799999999999994</c:v>
                </c:pt>
                <c:pt idx="679">
                  <c:v>0.68899999999999995</c:v>
                </c:pt>
                <c:pt idx="680">
                  <c:v>0.69</c:v>
                </c:pt>
                <c:pt idx="681">
                  <c:v>0.69099999999999995</c:v>
                </c:pt>
                <c:pt idx="682">
                  <c:v>0.69199999999999995</c:v>
                </c:pt>
                <c:pt idx="683">
                  <c:v>0.69299999999999995</c:v>
                </c:pt>
                <c:pt idx="684">
                  <c:v>0.69399999999999995</c:v>
                </c:pt>
                <c:pt idx="685">
                  <c:v>0.69499999999999995</c:v>
                </c:pt>
                <c:pt idx="686">
                  <c:v>0.69599999999999995</c:v>
                </c:pt>
                <c:pt idx="687">
                  <c:v>0.69699999999999995</c:v>
                </c:pt>
                <c:pt idx="688">
                  <c:v>0.69799999999999995</c:v>
                </c:pt>
                <c:pt idx="689">
                  <c:v>0.69899999999999995</c:v>
                </c:pt>
                <c:pt idx="690">
                  <c:v>0.7</c:v>
                </c:pt>
                <c:pt idx="691">
                  <c:v>0.70099999999999996</c:v>
                </c:pt>
                <c:pt idx="692">
                  <c:v>0.70199999999999996</c:v>
                </c:pt>
                <c:pt idx="693">
                  <c:v>0.70299999999999996</c:v>
                </c:pt>
                <c:pt idx="694">
                  <c:v>0.70399999999999996</c:v>
                </c:pt>
                <c:pt idx="695">
                  <c:v>0.70499999999999996</c:v>
                </c:pt>
                <c:pt idx="696">
                  <c:v>0.70599999999999996</c:v>
                </c:pt>
                <c:pt idx="697">
                  <c:v>0.70699999999999996</c:v>
                </c:pt>
                <c:pt idx="698">
                  <c:v>0.70799999999999996</c:v>
                </c:pt>
                <c:pt idx="699">
                  <c:v>0.70899999999999996</c:v>
                </c:pt>
                <c:pt idx="700">
                  <c:v>0.71</c:v>
                </c:pt>
                <c:pt idx="701">
                  <c:v>0.71099999999999997</c:v>
                </c:pt>
                <c:pt idx="702">
                  <c:v>0.71199999999999997</c:v>
                </c:pt>
                <c:pt idx="703">
                  <c:v>0.71299999999999997</c:v>
                </c:pt>
                <c:pt idx="704">
                  <c:v>0.71399999999999997</c:v>
                </c:pt>
                <c:pt idx="705">
                  <c:v>0.71499999999999997</c:v>
                </c:pt>
                <c:pt idx="706">
                  <c:v>0.71599999999999997</c:v>
                </c:pt>
                <c:pt idx="707">
                  <c:v>0.71699999999999997</c:v>
                </c:pt>
                <c:pt idx="708">
                  <c:v>0.71799999999999997</c:v>
                </c:pt>
                <c:pt idx="709">
                  <c:v>0.71899999999999997</c:v>
                </c:pt>
                <c:pt idx="710">
                  <c:v>0.72</c:v>
                </c:pt>
                <c:pt idx="711">
                  <c:v>0.72099999999999997</c:v>
                </c:pt>
                <c:pt idx="712">
                  <c:v>0.72199999999999998</c:v>
                </c:pt>
                <c:pt idx="713">
                  <c:v>0.72299999999999998</c:v>
                </c:pt>
                <c:pt idx="714">
                  <c:v>0.72399999999999998</c:v>
                </c:pt>
                <c:pt idx="715">
                  <c:v>0.72499999999999998</c:v>
                </c:pt>
                <c:pt idx="716">
                  <c:v>0.72599999999999998</c:v>
                </c:pt>
                <c:pt idx="717">
                  <c:v>0.72699999999999998</c:v>
                </c:pt>
                <c:pt idx="718">
                  <c:v>0.72799999999999998</c:v>
                </c:pt>
                <c:pt idx="719">
                  <c:v>0.72899999999999998</c:v>
                </c:pt>
                <c:pt idx="720">
                  <c:v>0.73</c:v>
                </c:pt>
                <c:pt idx="721">
                  <c:v>0.73099999999999998</c:v>
                </c:pt>
                <c:pt idx="722">
                  <c:v>0.73199999999999998</c:v>
                </c:pt>
                <c:pt idx="723">
                  <c:v>0.73299999999999998</c:v>
                </c:pt>
                <c:pt idx="724">
                  <c:v>0.73399999999999999</c:v>
                </c:pt>
                <c:pt idx="725">
                  <c:v>0.73499999999999999</c:v>
                </c:pt>
                <c:pt idx="726">
                  <c:v>0.73599999999999999</c:v>
                </c:pt>
                <c:pt idx="727">
                  <c:v>0.73699999999999999</c:v>
                </c:pt>
                <c:pt idx="728">
                  <c:v>0.73799999999999999</c:v>
                </c:pt>
                <c:pt idx="729">
                  <c:v>0.73899999999999999</c:v>
                </c:pt>
                <c:pt idx="730">
                  <c:v>0.74</c:v>
                </c:pt>
                <c:pt idx="731">
                  <c:v>0.74099999999999999</c:v>
                </c:pt>
                <c:pt idx="732">
                  <c:v>0.74199999999999999</c:v>
                </c:pt>
                <c:pt idx="733">
                  <c:v>0.74299999999999999</c:v>
                </c:pt>
                <c:pt idx="734">
                  <c:v>0.74399999999999999</c:v>
                </c:pt>
                <c:pt idx="735">
                  <c:v>0.745</c:v>
                </c:pt>
                <c:pt idx="736">
                  <c:v>0.746</c:v>
                </c:pt>
                <c:pt idx="737">
                  <c:v>0.747</c:v>
                </c:pt>
                <c:pt idx="738">
                  <c:v>0.748</c:v>
                </c:pt>
                <c:pt idx="739">
                  <c:v>0.749</c:v>
                </c:pt>
                <c:pt idx="740">
                  <c:v>0.75</c:v>
                </c:pt>
                <c:pt idx="741">
                  <c:v>0.751</c:v>
                </c:pt>
                <c:pt idx="742">
                  <c:v>0.752</c:v>
                </c:pt>
                <c:pt idx="743">
                  <c:v>0.753</c:v>
                </c:pt>
                <c:pt idx="744">
                  <c:v>0.754</c:v>
                </c:pt>
                <c:pt idx="745">
                  <c:v>0.755</c:v>
                </c:pt>
                <c:pt idx="746">
                  <c:v>0.75600000000000001</c:v>
                </c:pt>
                <c:pt idx="747">
                  <c:v>0.75700000000000001</c:v>
                </c:pt>
                <c:pt idx="748">
                  <c:v>0.75800000000000001</c:v>
                </c:pt>
                <c:pt idx="749">
                  <c:v>0.75900000000000001</c:v>
                </c:pt>
                <c:pt idx="750">
                  <c:v>0.76</c:v>
                </c:pt>
                <c:pt idx="751">
                  <c:v>0.76100000000000001</c:v>
                </c:pt>
                <c:pt idx="752">
                  <c:v>0.76200000000000001</c:v>
                </c:pt>
                <c:pt idx="753">
                  <c:v>0.76300000000000001</c:v>
                </c:pt>
                <c:pt idx="754">
                  <c:v>0.76400000000000001</c:v>
                </c:pt>
                <c:pt idx="755">
                  <c:v>0.76500000000000001</c:v>
                </c:pt>
                <c:pt idx="756">
                  <c:v>0.76600000000000001</c:v>
                </c:pt>
                <c:pt idx="757">
                  <c:v>0.76700000000000002</c:v>
                </c:pt>
                <c:pt idx="758">
                  <c:v>0.76800000000000002</c:v>
                </c:pt>
                <c:pt idx="759">
                  <c:v>0.76900000000000002</c:v>
                </c:pt>
                <c:pt idx="760">
                  <c:v>0.77</c:v>
                </c:pt>
                <c:pt idx="761">
                  <c:v>0.77100000000000002</c:v>
                </c:pt>
                <c:pt idx="762">
                  <c:v>0.77200000000000002</c:v>
                </c:pt>
                <c:pt idx="763">
                  <c:v>0.77300000000000002</c:v>
                </c:pt>
                <c:pt idx="764">
                  <c:v>0.77400000000000002</c:v>
                </c:pt>
                <c:pt idx="765">
                  <c:v>0.77500000000000002</c:v>
                </c:pt>
                <c:pt idx="766">
                  <c:v>0.77600000000000002</c:v>
                </c:pt>
                <c:pt idx="767">
                  <c:v>0.77700000000000002</c:v>
                </c:pt>
                <c:pt idx="768">
                  <c:v>0.77800000000000002</c:v>
                </c:pt>
                <c:pt idx="769">
                  <c:v>0.77900000000000003</c:v>
                </c:pt>
                <c:pt idx="770">
                  <c:v>0.78</c:v>
                </c:pt>
                <c:pt idx="771">
                  <c:v>0.78100000000000003</c:v>
                </c:pt>
                <c:pt idx="772">
                  <c:v>0.78200000000000003</c:v>
                </c:pt>
                <c:pt idx="773">
                  <c:v>0.78300000000000003</c:v>
                </c:pt>
                <c:pt idx="774">
                  <c:v>0.78400000000000003</c:v>
                </c:pt>
                <c:pt idx="775">
                  <c:v>0.78500000000000003</c:v>
                </c:pt>
                <c:pt idx="776">
                  <c:v>0.78600000000000003</c:v>
                </c:pt>
                <c:pt idx="777">
                  <c:v>0.78700000000000003</c:v>
                </c:pt>
                <c:pt idx="778">
                  <c:v>0.78800000000000003</c:v>
                </c:pt>
                <c:pt idx="779">
                  <c:v>0.78900000000000003</c:v>
                </c:pt>
                <c:pt idx="780">
                  <c:v>0.79</c:v>
                </c:pt>
                <c:pt idx="781">
                  <c:v>0.79100000000000004</c:v>
                </c:pt>
                <c:pt idx="782">
                  <c:v>0.79200000000000004</c:v>
                </c:pt>
                <c:pt idx="783">
                  <c:v>0.79300000000000004</c:v>
                </c:pt>
                <c:pt idx="784">
                  <c:v>0.79400000000000004</c:v>
                </c:pt>
                <c:pt idx="785">
                  <c:v>0.79500000000000004</c:v>
                </c:pt>
                <c:pt idx="786">
                  <c:v>0.79600000000000004</c:v>
                </c:pt>
                <c:pt idx="787">
                  <c:v>0.79700000000000004</c:v>
                </c:pt>
                <c:pt idx="788">
                  <c:v>0.79800000000000004</c:v>
                </c:pt>
                <c:pt idx="789">
                  <c:v>0.79900000000000004</c:v>
                </c:pt>
                <c:pt idx="790">
                  <c:v>0.8</c:v>
                </c:pt>
                <c:pt idx="791">
                  <c:v>0.80100000000000005</c:v>
                </c:pt>
                <c:pt idx="792">
                  <c:v>0.80200000000000005</c:v>
                </c:pt>
                <c:pt idx="793">
                  <c:v>0.80300000000000005</c:v>
                </c:pt>
                <c:pt idx="794">
                  <c:v>0.80400000000000005</c:v>
                </c:pt>
                <c:pt idx="795">
                  <c:v>0.80500000000000005</c:v>
                </c:pt>
                <c:pt idx="796">
                  <c:v>0.80600000000000005</c:v>
                </c:pt>
                <c:pt idx="797">
                  <c:v>0.80700000000000005</c:v>
                </c:pt>
                <c:pt idx="798">
                  <c:v>0.80800000000000005</c:v>
                </c:pt>
                <c:pt idx="799">
                  <c:v>0.80900000000000005</c:v>
                </c:pt>
                <c:pt idx="800">
                  <c:v>0.81</c:v>
                </c:pt>
                <c:pt idx="801">
                  <c:v>0.81100000000000005</c:v>
                </c:pt>
                <c:pt idx="802">
                  <c:v>0.81200000000000006</c:v>
                </c:pt>
                <c:pt idx="803">
                  <c:v>0.81299999999999994</c:v>
                </c:pt>
                <c:pt idx="804">
                  <c:v>0.81399999999999995</c:v>
                </c:pt>
                <c:pt idx="805">
                  <c:v>0.81499999999999995</c:v>
                </c:pt>
                <c:pt idx="806">
                  <c:v>0.81599999999999995</c:v>
                </c:pt>
                <c:pt idx="807">
                  <c:v>0.81699999999999995</c:v>
                </c:pt>
                <c:pt idx="808">
                  <c:v>0.81799999999999995</c:v>
                </c:pt>
                <c:pt idx="809">
                  <c:v>0.81899999999999995</c:v>
                </c:pt>
                <c:pt idx="810">
                  <c:v>0.82</c:v>
                </c:pt>
                <c:pt idx="811">
                  <c:v>0.82099999999999995</c:v>
                </c:pt>
                <c:pt idx="812">
                  <c:v>0.82199999999999995</c:v>
                </c:pt>
                <c:pt idx="813">
                  <c:v>0.82299999999999995</c:v>
                </c:pt>
                <c:pt idx="814">
                  <c:v>0.82399999999999995</c:v>
                </c:pt>
                <c:pt idx="815">
                  <c:v>0.82499999999999996</c:v>
                </c:pt>
                <c:pt idx="816">
                  <c:v>0.82599999999999996</c:v>
                </c:pt>
                <c:pt idx="817">
                  <c:v>0.82699999999999996</c:v>
                </c:pt>
                <c:pt idx="818">
                  <c:v>0.82799999999999996</c:v>
                </c:pt>
                <c:pt idx="819">
                  <c:v>0.82899999999999996</c:v>
                </c:pt>
                <c:pt idx="820">
                  <c:v>0.83</c:v>
                </c:pt>
                <c:pt idx="821">
                  <c:v>0.83099999999999996</c:v>
                </c:pt>
                <c:pt idx="822">
                  <c:v>0.83199999999999996</c:v>
                </c:pt>
                <c:pt idx="823">
                  <c:v>0.83299999999999996</c:v>
                </c:pt>
                <c:pt idx="824">
                  <c:v>0.83399999999999996</c:v>
                </c:pt>
                <c:pt idx="825">
                  <c:v>0.83499999999999996</c:v>
                </c:pt>
                <c:pt idx="826">
                  <c:v>0.83599999999999997</c:v>
                </c:pt>
                <c:pt idx="827">
                  <c:v>0.83699999999999997</c:v>
                </c:pt>
                <c:pt idx="828">
                  <c:v>0.83799999999999997</c:v>
                </c:pt>
                <c:pt idx="829">
                  <c:v>0.83899999999999997</c:v>
                </c:pt>
                <c:pt idx="830">
                  <c:v>0.84</c:v>
                </c:pt>
                <c:pt idx="831">
                  <c:v>0.84099999999999997</c:v>
                </c:pt>
                <c:pt idx="832">
                  <c:v>0.84199999999999997</c:v>
                </c:pt>
                <c:pt idx="833">
                  <c:v>0.84299999999999997</c:v>
                </c:pt>
                <c:pt idx="834">
                  <c:v>0.84399999999999997</c:v>
                </c:pt>
                <c:pt idx="835">
                  <c:v>0.84499999999999997</c:v>
                </c:pt>
                <c:pt idx="836">
                  <c:v>0.84599999999999997</c:v>
                </c:pt>
                <c:pt idx="837">
                  <c:v>0.84699999999999998</c:v>
                </c:pt>
                <c:pt idx="838">
                  <c:v>0.84799999999999998</c:v>
                </c:pt>
                <c:pt idx="839">
                  <c:v>0.84899999999999998</c:v>
                </c:pt>
                <c:pt idx="840">
                  <c:v>0.85</c:v>
                </c:pt>
                <c:pt idx="841">
                  <c:v>0.85099999999999998</c:v>
                </c:pt>
                <c:pt idx="842">
                  <c:v>0.85199999999999998</c:v>
                </c:pt>
                <c:pt idx="843">
                  <c:v>0.85299999999999998</c:v>
                </c:pt>
                <c:pt idx="844">
                  <c:v>0.85399999999999998</c:v>
                </c:pt>
                <c:pt idx="845">
                  <c:v>0.85499999999999998</c:v>
                </c:pt>
                <c:pt idx="846">
                  <c:v>0.85599999999999998</c:v>
                </c:pt>
                <c:pt idx="847">
                  <c:v>0.85699999999999998</c:v>
                </c:pt>
                <c:pt idx="848">
                  <c:v>0.85799999999999998</c:v>
                </c:pt>
                <c:pt idx="849">
                  <c:v>0.85899999999999999</c:v>
                </c:pt>
                <c:pt idx="850">
                  <c:v>0.86</c:v>
                </c:pt>
                <c:pt idx="851">
                  <c:v>0.86099999999999999</c:v>
                </c:pt>
                <c:pt idx="852">
                  <c:v>0.86199999999999999</c:v>
                </c:pt>
                <c:pt idx="853">
                  <c:v>0.86299999999999999</c:v>
                </c:pt>
                <c:pt idx="854">
                  <c:v>0.86399999999999999</c:v>
                </c:pt>
                <c:pt idx="855">
                  <c:v>0.86499999999999999</c:v>
                </c:pt>
                <c:pt idx="856">
                  <c:v>0.86599999999999999</c:v>
                </c:pt>
                <c:pt idx="857">
                  <c:v>0.86699999999999999</c:v>
                </c:pt>
                <c:pt idx="858">
                  <c:v>0.86799999999999999</c:v>
                </c:pt>
                <c:pt idx="859">
                  <c:v>0.86899999999999999</c:v>
                </c:pt>
                <c:pt idx="860">
                  <c:v>0.87</c:v>
                </c:pt>
                <c:pt idx="861">
                  <c:v>0.871</c:v>
                </c:pt>
                <c:pt idx="862">
                  <c:v>0.872</c:v>
                </c:pt>
                <c:pt idx="863">
                  <c:v>0.873</c:v>
                </c:pt>
                <c:pt idx="864">
                  <c:v>0.874</c:v>
                </c:pt>
                <c:pt idx="865">
                  <c:v>0.875</c:v>
                </c:pt>
                <c:pt idx="866">
                  <c:v>0.876</c:v>
                </c:pt>
                <c:pt idx="867">
                  <c:v>0.877</c:v>
                </c:pt>
                <c:pt idx="868">
                  <c:v>0.878</c:v>
                </c:pt>
                <c:pt idx="869">
                  <c:v>0.879</c:v>
                </c:pt>
                <c:pt idx="870">
                  <c:v>0.88</c:v>
                </c:pt>
                <c:pt idx="871">
                  <c:v>0.88100000000000001</c:v>
                </c:pt>
                <c:pt idx="872">
                  <c:v>0.88200000000000001</c:v>
                </c:pt>
                <c:pt idx="873">
                  <c:v>0.88300000000000001</c:v>
                </c:pt>
                <c:pt idx="874">
                  <c:v>0.88400000000000001</c:v>
                </c:pt>
                <c:pt idx="875">
                  <c:v>0.88500000000000001</c:v>
                </c:pt>
                <c:pt idx="876">
                  <c:v>0.88600000000000001</c:v>
                </c:pt>
                <c:pt idx="877">
                  <c:v>0.88700000000000001</c:v>
                </c:pt>
                <c:pt idx="878">
                  <c:v>0.88800000000000001</c:v>
                </c:pt>
                <c:pt idx="879">
                  <c:v>0.88900000000000001</c:v>
                </c:pt>
                <c:pt idx="880">
                  <c:v>0.89</c:v>
                </c:pt>
                <c:pt idx="881">
                  <c:v>0.89100000000000001</c:v>
                </c:pt>
                <c:pt idx="882">
                  <c:v>0.89200000000000002</c:v>
                </c:pt>
                <c:pt idx="883">
                  <c:v>0.89300000000000002</c:v>
                </c:pt>
                <c:pt idx="884">
                  <c:v>0.89400000000000002</c:v>
                </c:pt>
                <c:pt idx="885">
                  <c:v>0.89500000000000002</c:v>
                </c:pt>
                <c:pt idx="886">
                  <c:v>0.89600000000000002</c:v>
                </c:pt>
                <c:pt idx="887">
                  <c:v>0.89700000000000002</c:v>
                </c:pt>
                <c:pt idx="888">
                  <c:v>0.89800000000000002</c:v>
                </c:pt>
                <c:pt idx="889">
                  <c:v>0.89900000000000002</c:v>
                </c:pt>
                <c:pt idx="890">
                  <c:v>0.9</c:v>
                </c:pt>
                <c:pt idx="891">
                  <c:v>0.90100000000000002</c:v>
                </c:pt>
                <c:pt idx="892">
                  <c:v>0.90200000000000002</c:v>
                </c:pt>
                <c:pt idx="893">
                  <c:v>0.90300000000000002</c:v>
                </c:pt>
                <c:pt idx="894">
                  <c:v>0.90400000000000003</c:v>
                </c:pt>
                <c:pt idx="895">
                  <c:v>0.90500000000000003</c:v>
                </c:pt>
                <c:pt idx="896">
                  <c:v>0.90600000000000003</c:v>
                </c:pt>
                <c:pt idx="897">
                  <c:v>0.90700000000000003</c:v>
                </c:pt>
                <c:pt idx="898">
                  <c:v>0.90800000000000003</c:v>
                </c:pt>
                <c:pt idx="899">
                  <c:v>0.90900000000000003</c:v>
                </c:pt>
                <c:pt idx="900">
                  <c:v>0.91</c:v>
                </c:pt>
                <c:pt idx="901">
                  <c:v>0.91100000000000003</c:v>
                </c:pt>
                <c:pt idx="902">
                  <c:v>0.91200000000000003</c:v>
                </c:pt>
                <c:pt idx="903">
                  <c:v>0.91300000000000003</c:v>
                </c:pt>
                <c:pt idx="904">
                  <c:v>0.91400000000000003</c:v>
                </c:pt>
                <c:pt idx="905">
                  <c:v>0.91500000000000004</c:v>
                </c:pt>
                <c:pt idx="906">
                  <c:v>0.91600000000000004</c:v>
                </c:pt>
                <c:pt idx="907">
                  <c:v>0.91700000000000004</c:v>
                </c:pt>
                <c:pt idx="908">
                  <c:v>0.91800000000000004</c:v>
                </c:pt>
                <c:pt idx="909">
                  <c:v>0.91900000000000004</c:v>
                </c:pt>
                <c:pt idx="910">
                  <c:v>0.92</c:v>
                </c:pt>
                <c:pt idx="911">
                  <c:v>0.92100000000000004</c:v>
                </c:pt>
                <c:pt idx="912">
                  <c:v>0.92200000000000004</c:v>
                </c:pt>
                <c:pt idx="913">
                  <c:v>0.92300000000000004</c:v>
                </c:pt>
                <c:pt idx="914">
                  <c:v>0.92400000000000004</c:v>
                </c:pt>
                <c:pt idx="915">
                  <c:v>0.92500000000000004</c:v>
                </c:pt>
                <c:pt idx="916">
                  <c:v>0.92600000000000005</c:v>
                </c:pt>
                <c:pt idx="917">
                  <c:v>0.92700000000000005</c:v>
                </c:pt>
                <c:pt idx="918">
                  <c:v>0.92800000000000005</c:v>
                </c:pt>
                <c:pt idx="919">
                  <c:v>0.92900000000000005</c:v>
                </c:pt>
                <c:pt idx="920">
                  <c:v>0.93</c:v>
                </c:pt>
                <c:pt idx="921">
                  <c:v>0.93100000000000005</c:v>
                </c:pt>
                <c:pt idx="922">
                  <c:v>0.93200000000000005</c:v>
                </c:pt>
                <c:pt idx="923">
                  <c:v>0.93300000000000005</c:v>
                </c:pt>
                <c:pt idx="924">
                  <c:v>0.93400000000000005</c:v>
                </c:pt>
                <c:pt idx="925">
                  <c:v>0.93500000000000005</c:v>
                </c:pt>
                <c:pt idx="926">
                  <c:v>0.93600000000000005</c:v>
                </c:pt>
                <c:pt idx="927">
                  <c:v>0.93700000000000006</c:v>
                </c:pt>
                <c:pt idx="928">
                  <c:v>0.93799999999999994</c:v>
                </c:pt>
                <c:pt idx="929">
                  <c:v>0.93899999999999995</c:v>
                </c:pt>
                <c:pt idx="930">
                  <c:v>0.94</c:v>
                </c:pt>
                <c:pt idx="931">
                  <c:v>0.94099999999999995</c:v>
                </c:pt>
                <c:pt idx="932">
                  <c:v>0.94199999999999995</c:v>
                </c:pt>
                <c:pt idx="933">
                  <c:v>0.94299999999999995</c:v>
                </c:pt>
                <c:pt idx="934">
                  <c:v>0.94399999999999995</c:v>
                </c:pt>
                <c:pt idx="935">
                  <c:v>0.94499999999999995</c:v>
                </c:pt>
                <c:pt idx="936">
                  <c:v>0.94599999999999995</c:v>
                </c:pt>
                <c:pt idx="937">
                  <c:v>0.94699999999999995</c:v>
                </c:pt>
                <c:pt idx="938">
                  <c:v>0.94799999999999995</c:v>
                </c:pt>
                <c:pt idx="939">
                  <c:v>0.94899999999999995</c:v>
                </c:pt>
                <c:pt idx="940">
                  <c:v>0.95</c:v>
                </c:pt>
                <c:pt idx="941">
                  <c:v>0.95099999999999996</c:v>
                </c:pt>
                <c:pt idx="942">
                  <c:v>0.95199999999999996</c:v>
                </c:pt>
                <c:pt idx="943">
                  <c:v>0.95299999999999996</c:v>
                </c:pt>
                <c:pt idx="944">
                  <c:v>0.95399999999999996</c:v>
                </c:pt>
                <c:pt idx="945">
                  <c:v>0.95499999999999996</c:v>
                </c:pt>
                <c:pt idx="946">
                  <c:v>0.95599999999999996</c:v>
                </c:pt>
                <c:pt idx="947">
                  <c:v>0.95699999999999996</c:v>
                </c:pt>
                <c:pt idx="948">
                  <c:v>0.95799999999999996</c:v>
                </c:pt>
                <c:pt idx="949">
                  <c:v>0.95899999999999996</c:v>
                </c:pt>
                <c:pt idx="950">
                  <c:v>0.96</c:v>
                </c:pt>
                <c:pt idx="951">
                  <c:v>0.96099999999999997</c:v>
                </c:pt>
                <c:pt idx="952">
                  <c:v>0.96199999999999997</c:v>
                </c:pt>
                <c:pt idx="953">
                  <c:v>0.96299999999999997</c:v>
                </c:pt>
                <c:pt idx="954">
                  <c:v>0.96399999999999997</c:v>
                </c:pt>
                <c:pt idx="955">
                  <c:v>0.96499999999999997</c:v>
                </c:pt>
                <c:pt idx="956">
                  <c:v>0.96599999999999997</c:v>
                </c:pt>
                <c:pt idx="957">
                  <c:v>0.96699999999999997</c:v>
                </c:pt>
                <c:pt idx="958">
                  <c:v>0.96799999999999997</c:v>
                </c:pt>
                <c:pt idx="959">
                  <c:v>0.96899999999999997</c:v>
                </c:pt>
                <c:pt idx="960">
                  <c:v>0.97</c:v>
                </c:pt>
                <c:pt idx="961">
                  <c:v>0.97099999999999997</c:v>
                </c:pt>
                <c:pt idx="962">
                  <c:v>0.97199999999999998</c:v>
                </c:pt>
                <c:pt idx="963">
                  <c:v>0.97299999999999998</c:v>
                </c:pt>
                <c:pt idx="964">
                  <c:v>0.97399999999999998</c:v>
                </c:pt>
                <c:pt idx="965">
                  <c:v>0.97499999999999998</c:v>
                </c:pt>
                <c:pt idx="966">
                  <c:v>0.97599999999999998</c:v>
                </c:pt>
                <c:pt idx="967">
                  <c:v>0.97699999999999998</c:v>
                </c:pt>
                <c:pt idx="968">
                  <c:v>0.97799999999999998</c:v>
                </c:pt>
                <c:pt idx="969">
                  <c:v>0.97899999999999998</c:v>
                </c:pt>
                <c:pt idx="970">
                  <c:v>0.98</c:v>
                </c:pt>
                <c:pt idx="971">
                  <c:v>0.98099999999999998</c:v>
                </c:pt>
                <c:pt idx="972">
                  <c:v>0.98199999999999998</c:v>
                </c:pt>
                <c:pt idx="973">
                  <c:v>0.98299999999999998</c:v>
                </c:pt>
                <c:pt idx="974">
                  <c:v>0.98399999999999999</c:v>
                </c:pt>
                <c:pt idx="975">
                  <c:v>0.98499999999999999</c:v>
                </c:pt>
                <c:pt idx="976">
                  <c:v>0.98599999999999999</c:v>
                </c:pt>
                <c:pt idx="977">
                  <c:v>0.98699999999999999</c:v>
                </c:pt>
                <c:pt idx="978">
                  <c:v>0.98799999999999999</c:v>
                </c:pt>
                <c:pt idx="979">
                  <c:v>0.98899999999999999</c:v>
                </c:pt>
                <c:pt idx="980">
                  <c:v>0.99</c:v>
                </c:pt>
                <c:pt idx="981">
                  <c:v>0.99099999999999999</c:v>
                </c:pt>
                <c:pt idx="982">
                  <c:v>0.99199999999999999</c:v>
                </c:pt>
                <c:pt idx="983">
                  <c:v>0.99299999999999999</c:v>
                </c:pt>
                <c:pt idx="984">
                  <c:v>0.99399999999999999</c:v>
                </c:pt>
                <c:pt idx="985">
                  <c:v>0.995</c:v>
                </c:pt>
                <c:pt idx="986">
                  <c:v>0.996</c:v>
                </c:pt>
                <c:pt idx="987">
                  <c:v>0.997</c:v>
                </c:pt>
                <c:pt idx="988">
                  <c:v>0.998</c:v>
                </c:pt>
                <c:pt idx="989">
                  <c:v>0.999</c:v>
                </c:pt>
              </c:numCache>
            </c:numRef>
          </c:xVal>
          <c:yVal>
            <c:numRef>
              <c:f>'7'!$H$2:$H$991</c:f>
              <c:numCache>
                <c:formatCode>General</c:formatCode>
                <c:ptCount val="990"/>
                <c:pt idx="0">
                  <c:v>9.9999999995152994E-2</c:v>
                </c:pt>
                <c:pt idx="1">
                  <c:v>9.9999999999652991E-2</c:v>
                </c:pt>
                <c:pt idx="2">
                  <c:v>9.9999999999627665E-2</c:v>
                </c:pt>
                <c:pt idx="3">
                  <c:v>9.9999999999600325E-2</c:v>
                </c:pt>
                <c:pt idx="4">
                  <c:v>9.9999999999571001E-2</c:v>
                </c:pt>
                <c:pt idx="5">
                  <c:v>9.9999999999539332E-2</c:v>
                </c:pt>
                <c:pt idx="6">
                  <c:v>9.9999999999505332E-2</c:v>
                </c:pt>
                <c:pt idx="7">
                  <c:v>9.9999999999469E-2</c:v>
                </c:pt>
                <c:pt idx="8">
                  <c:v>9.999999999942967E-2</c:v>
                </c:pt>
                <c:pt idx="9">
                  <c:v>9.9999999999387662E-2</c:v>
                </c:pt>
                <c:pt idx="10">
                  <c:v>9.999999999934267E-2</c:v>
                </c:pt>
                <c:pt idx="11">
                  <c:v>9.9999999999294667E-2</c:v>
                </c:pt>
                <c:pt idx="12">
                  <c:v>9.9999999999243333E-2</c:v>
                </c:pt>
                <c:pt idx="13">
                  <c:v>9.9999999999188335E-2</c:v>
                </c:pt>
                <c:pt idx="14">
                  <c:v>9.9999999999129674E-2</c:v>
                </c:pt>
                <c:pt idx="15">
                  <c:v>9.9999999999067335E-2</c:v>
                </c:pt>
                <c:pt idx="16">
                  <c:v>9.9999999999000666E-2</c:v>
                </c:pt>
                <c:pt idx="17">
                  <c:v>9.9999999998929667E-2</c:v>
                </c:pt>
                <c:pt idx="18">
                  <c:v>9.9999999998854658E-2</c:v>
                </c:pt>
                <c:pt idx="19">
                  <c:v>9.9999999998774666E-2</c:v>
                </c:pt>
                <c:pt idx="20">
                  <c:v>9.9999999998689998E-2</c:v>
                </c:pt>
                <c:pt idx="21">
                  <c:v>9.99999999986E-2</c:v>
                </c:pt>
                <c:pt idx="22">
                  <c:v>9.9999999998504993E-2</c:v>
                </c:pt>
                <c:pt idx="23">
                  <c:v>9.9999999998404338E-2</c:v>
                </c:pt>
                <c:pt idx="24">
                  <c:v>9.9999999998298006E-2</c:v>
                </c:pt>
                <c:pt idx="25">
                  <c:v>9.9999999998185665E-2</c:v>
                </c:pt>
                <c:pt idx="26">
                  <c:v>9.999999999806701E-2</c:v>
                </c:pt>
                <c:pt idx="27">
                  <c:v>9.9999999997941666E-2</c:v>
                </c:pt>
                <c:pt idx="28">
                  <c:v>9.9999999997810007E-2</c:v>
                </c:pt>
                <c:pt idx="29">
                  <c:v>9.9999999997671341E-2</c:v>
                </c:pt>
                <c:pt idx="30">
                  <c:v>9.9999999997525332E-2</c:v>
                </c:pt>
                <c:pt idx="31">
                  <c:v>9.9999999997371997E-2</c:v>
                </c:pt>
                <c:pt idx="32">
                  <c:v>9.9999999997210667E-2</c:v>
                </c:pt>
                <c:pt idx="33">
                  <c:v>9.9999999997041331E-2</c:v>
                </c:pt>
                <c:pt idx="34">
                  <c:v>9.9999999996864E-2</c:v>
                </c:pt>
                <c:pt idx="35">
                  <c:v>9.9999999996677996E-2</c:v>
                </c:pt>
                <c:pt idx="36">
                  <c:v>9.9999999996482999E-2</c:v>
                </c:pt>
                <c:pt idx="37">
                  <c:v>9.9999999996278996E-2</c:v>
                </c:pt>
                <c:pt idx="38">
                  <c:v>9.9999999996065334E-2</c:v>
                </c:pt>
                <c:pt idx="39">
                  <c:v>9.9999999995841998E-2</c:v>
                </c:pt>
                <c:pt idx="40">
                  <c:v>9.9999999995609004E-2</c:v>
                </c:pt>
                <c:pt idx="41">
                  <c:v>9.9999999995365338E-2</c:v>
                </c:pt>
                <c:pt idx="42">
                  <c:v>9.9999999995111E-2</c:v>
                </c:pt>
                <c:pt idx="43">
                  <c:v>9.999999999484567E-2</c:v>
                </c:pt>
                <c:pt idx="44">
                  <c:v>9.9999999994569003E-2</c:v>
                </c:pt>
                <c:pt idx="45">
                  <c:v>9.9999999994280997E-2</c:v>
                </c:pt>
                <c:pt idx="46">
                  <c:v>9.9999999993981001E-2</c:v>
                </c:pt>
                <c:pt idx="47">
                  <c:v>9.9999999993668334E-2</c:v>
                </c:pt>
                <c:pt idx="48">
                  <c:v>9.999999999334333E-2</c:v>
                </c:pt>
                <c:pt idx="49">
                  <c:v>9.9999999993005337E-2</c:v>
                </c:pt>
                <c:pt idx="50">
                  <c:v>9.9999999992653993E-2</c:v>
                </c:pt>
                <c:pt idx="51">
                  <c:v>9.9999999992289007E-2</c:v>
                </c:pt>
                <c:pt idx="52">
                  <c:v>9.9999999991909991E-2</c:v>
                </c:pt>
                <c:pt idx="53">
                  <c:v>9.9999999991516333E-2</c:v>
                </c:pt>
                <c:pt idx="54">
                  <c:v>9.9999999991108326E-2</c:v>
                </c:pt>
                <c:pt idx="55">
                  <c:v>9.9999999990684665E-2</c:v>
                </c:pt>
                <c:pt idx="56">
                  <c:v>9.9999999990246002E-2</c:v>
                </c:pt>
                <c:pt idx="57">
                  <c:v>9.9999999989791005E-2</c:v>
                </c:pt>
                <c:pt idx="58">
                  <c:v>9.9999999989319993E-2</c:v>
                </c:pt>
                <c:pt idx="59">
                  <c:v>9.9999999988832328E-2</c:v>
                </c:pt>
                <c:pt idx="60">
                  <c:v>9.9999999988327662E-2</c:v>
                </c:pt>
                <c:pt idx="61">
                  <c:v>9.999999998780533E-2</c:v>
                </c:pt>
                <c:pt idx="62">
                  <c:v>9.9999999987265331E-2</c:v>
                </c:pt>
                <c:pt idx="63">
                  <c:v>9.9999999986707E-2</c:v>
                </c:pt>
                <c:pt idx="64">
                  <c:v>9.9999999986130003E-2</c:v>
                </c:pt>
                <c:pt idx="65">
                  <c:v>9.9999999985533675E-2</c:v>
                </c:pt>
                <c:pt idx="66">
                  <c:v>9.9999999984918E-2</c:v>
                </c:pt>
                <c:pt idx="67">
                  <c:v>9.9999999984282328E-2</c:v>
                </c:pt>
                <c:pt idx="68">
                  <c:v>9.9999999983626339E-2</c:v>
                </c:pt>
                <c:pt idx="69">
                  <c:v>9.9999999982949325E-2</c:v>
                </c:pt>
                <c:pt idx="70">
                  <c:v>9.9999999982251328E-2</c:v>
                </c:pt>
                <c:pt idx="71">
                  <c:v>9.9999999981531668E-2</c:v>
                </c:pt>
                <c:pt idx="72">
                  <c:v>9.9999999980789678E-2</c:v>
                </c:pt>
                <c:pt idx="73">
                  <c:v>9.9999999980024998E-2</c:v>
                </c:pt>
                <c:pt idx="74">
                  <c:v>9.9999999979237336E-2</c:v>
                </c:pt>
                <c:pt idx="75">
                  <c:v>9.9999999978426332E-2</c:v>
                </c:pt>
                <c:pt idx="76">
                  <c:v>9.9999999977591333E-2</c:v>
                </c:pt>
                <c:pt idx="77">
                  <c:v>9.9999999976731674E-2</c:v>
                </c:pt>
                <c:pt idx="78">
                  <c:v>9.9999999975846993E-2</c:v>
                </c:pt>
                <c:pt idx="79">
                  <c:v>9.9999999974937331E-2</c:v>
                </c:pt>
                <c:pt idx="80">
                  <c:v>9.999999997400133E-2</c:v>
                </c:pt>
                <c:pt idx="81">
                  <c:v>9.9999999973039336E-2</c:v>
                </c:pt>
                <c:pt idx="82">
                  <c:v>9.9999999972050002E-2</c:v>
                </c:pt>
                <c:pt idx="83">
                  <c:v>9.9999999971033676E-2</c:v>
                </c:pt>
                <c:pt idx="84">
                  <c:v>9.9999999969989331E-2</c:v>
                </c:pt>
                <c:pt idx="85">
                  <c:v>9.9999999968916342E-2</c:v>
                </c:pt>
                <c:pt idx="86">
                  <c:v>9.9999999967815001E-2</c:v>
                </c:pt>
                <c:pt idx="87">
                  <c:v>9.9999999966684003E-2</c:v>
                </c:pt>
                <c:pt idx="88">
                  <c:v>9.9999999965523001E-2</c:v>
                </c:pt>
                <c:pt idx="89">
                  <c:v>9.9999999964331329E-2</c:v>
                </c:pt>
                <c:pt idx="90">
                  <c:v>9.9999999963109001E-2</c:v>
                </c:pt>
                <c:pt idx="91">
                  <c:v>9.9999999961855324E-2</c:v>
                </c:pt>
                <c:pt idx="92">
                  <c:v>9.9999999960569325E-2</c:v>
                </c:pt>
                <c:pt idx="93">
                  <c:v>9.9999999959250671E-2</c:v>
                </c:pt>
                <c:pt idx="94">
                  <c:v>9.9999999957899002E-2</c:v>
                </c:pt>
                <c:pt idx="95">
                  <c:v>9.9999999956513666E-2</c:v>
                </c:pt>
                <c:pt idx="96">
                  <c:v>9.9999999955093996E-2</c:v>
                </c:pt>
                <c:pt idx="97">
                  <c:v>9.9999999953639673E-2</c:v>
                </c:pt>
                <c:pt idx="98">
                  <c:v>9.9999999952149671E-2</c:v>
                </c:pt>
                <c:pt idx="99">
                  <c:v>9.9999999950623988E-2</c:v>
                </c:pt>
                <c:pt idx="100">
                  <c:v>9.9999999949062002E-2</c:v>
                </c:pt>
                <c:pt idx="101">
                  <c:v>9.999999994746267E-2</c:v>
                </c:pt>
                <c:pt idx="102">
                  <c:v>9.999999994582566E-2</c:v>
                </c:pt>
                <c:pt idx="103">
                  <c:v>9.9999999944150333E-2</c:v>
                </c:pt>
                <c:pt idx="104">
                  <c:v>9.999999994243633E-2</c:v>
                </c:pt>
                <c:pt idx="105">
                  <c:v>9.999999994068301E-2</c:v>
                </c:pt>
                <c:pt idx="106">
                  <c:v>9.9999999938889333E-2</c:v>
                </c:pt>
                <c:pt idx="107">
                  <c:v>9.9999999937055328E-2</c:v>
                </c:pt>
                <c:pt idx="108">
                  <c:v>9.9999999935180009E-2</c:v>
                </c:pt>
                <c:pt idx="109">
                  <c:v>9.9999999933262668E-2</c:v>
                </c:pt>
                <c:pt idx="110">
                  <c:v>9.9999999931303332E-2</c:v>
                </c:pt>
                <c:pt idx="111">
                  <c:v>9.999999992930067E-2</c:v>
                </c:pt>
                <c:pt idx="112">
                  <c:v>9.9999999927254002E-2</c:v>
                </c:pt>
                <c:pt idx="113">
                  <c:v>9.9999999925163327E-2</c:v>
                </c:pt>
                <c:pt idx="114">
                  <c:v>9.999999992302766E-2</c:v>
                </c:pt>
                <c:pt idx="115">
                  <c:v>9.9999999920846336E-2</c:v>
                </c:pt>
                <c:pt idx="116">
                  <c:v>9.9999999918618993E-2</c:v>
                </c:pt>
                <c:pt idx="117">
                  <c:v>9.9999999916344659E-2</c:v>
                </c:pt>
                <c:pt idx="118">
                  <c:v>9.9999999914022669E-2</c:v>
                </c:pt>
                <c:pt idx="119">
                  <c:v>9.9999999911652329E-2</c:v>
                </c:pt>
                <c:pt idx="120">
                  <c:v>9.9999999909233334E-2</c:v>
                </c:pt>
                <c:pt idx="121">
                  <c:v>9.9999999906765002E-2</c:v>
                </c:pt>
                <c:pt idx="122">
                  <c:v>9.9999999904246337E-2</c:v>
                </c:pt>
                <c:pt idx="123">
                  <c:v>9.9999999901677003E-2</c:v>
                </c:pt>
                <c:pt idx="124">
                  <c:v>9.9999999899056002E-2</c:v>
                </c:pt>
                <c:pt idx="125">
                  <c:v>9.9999999896382669E-2</c:v>
                </c:pt>
                <c:pt idx="126">
                  <c:v>9.9999999893656669E-2</c:v>
                </c:pt>
                <c:pt idx="127">
                  <c:v>9.9999999890877336E-2</c:v>
                </c:pt>
                <c:pt idx="128">
                  <c:v>9.9999999888043339E-2</c:v>
                </c:pt>
                <c:pt idx="129">
                  <c:v>9.9999999885154664E-2</c:v>
                </c:pt>
                <c:pt idx="130">
                  <c:v>9.9999999882210006E-2</c:v>
                </c:pt>
                <c:pt idx="131">
                  <c:v>9.9999999879209336E-2</c:v>
                </c:pt>
                <c:pt idx="132">
                  <c:v>9.9999999876151338E-2</c:v>
                </c:pt>
                <c:pt idx="133">
                  <c:v>9.9999999873035664E-2</c:v>
                </c:pt>
                <c:pt idx="134">
                  <c:v>9.9999999869861675E-2</c:v>
                </c:pt>
                <c:pt idx="135">
                  <c:v>9.9999999866628331E-2</c:v>
                </c:pt>
                <c:pt idx="136">
                  <c:v>9.999999986333534E-2</c:v>
                </c:pt>
                <c:pt idx="137">
                  <c:v>9.9999999859981342E-2</c:v>
                </c:pt>
                <c:pt idx="138">
                  <c:v>9.9999999856565991E-2</c:v>
                </c:pt>
                <c:pt idx="139">
                  <c:v>9.9999999853088675E-2</c:v>
                </c:pt>
                <c:pt idx="140">
                  <c:v>9.9999999849548327E-2</c:v>
                </c:pt>
                <c:pt idx="141">
                  <c:v>9.9999999845944335E-2</c:v>
                </c:pt>
                <c:pt idx="142">
                  <c:v>9.9999999842275991E-2</c:v>
                </c:pt>
                <c:pt idx="143">
                  <c:v>9.9999999838542658E-2</c:v>
                </c:pt>
                <c:pt idx="144">
                  <c:v>9.9999999834743336E-2</c:v>
                </c:pt>
                <c:pt idx="145">
                  <c:v>9.9999999830877678E-2</c:v>
                </c:pt>
                <c:pt idx="146">
                  <c:v>9.9999999826944339E-2</c:v>
                </c:pt>
                <c:pt idx="147">
                  <c:v>9.9999999822942665E-2</c:v>
                </c:pt>
                <c:pt idx="148">
                  <c:v>9.9999999818872323E-2</c:v>
                </c:pt>
                <c:pt idx="149">
                  <c:v>9.9999999814732329E-2</c:v>
                </c:pt>
                <c:pt idx="150">
                  <c:v>9.9999999810521337E-2</c:v>
                </c:pt>
                <c:pt idx="151">
                  <c:v>9.9999999806239664E-2</c:v>
                </c:pt>
                <c:pt idx="152">
                  <c:v>9.9999999801885342E-2</c:v>
                </c:pt>
                <c:pt idx="153">
                  <c:v>9.9999999797458675E-2</c:v>
                </c:pt>
                <c:pt idx="154">
                  <c:v>9.9999999792957997E-2</c:v>
                </c:pt>
                <c:pt idx="155">
                  <c:v>9.9999999788382671E-2</c:v>
                </c:pt>
                <c:pt idx="156">
                  <c:v>9.9999999783732335E-2</c:v>
                </c:pt>
                <c:pt idx="157">
                  <c:v>9.9999999779006005E-2</c:v>
                </c:pt>
                <c:pt idx="158">
                  <c:v>9.9999999774202333E-2</c:v>
                </c:pt>
                <c:pt idx="159">
                  <c:v>9.9999999769321335E-2</c:v>
                </c:pt>
                <c:pt idx="160">
                  <c:v>9.9999999764361677E-2</c:v>
                </c:pt>
                <c:pt idx="161">
                  <c:v>9.9999999759322666E-2</c:v>
                </c:pt>
                <c:pt idx="162">
                  <c:v>9.9999999754203331E-2</c:v>
                </c:pt>
                <c:pt idx="163">
                  <c:v>9.9999999749003005E-2</c:v>
                </c:pt>
                <c:pt idx="164">
                  <c:v>9.9999999743720661E-2</c:v>
                </c:pt>
                <c:pt idx="165">
                  <c:v>9.999999973835566E-2</c:v>
                </c:pt>
                <c:pt idx="166">
                  <c:v>9.9999999732907324E-2</c:v>
                </c:pt>
                <c:pt idx="167">
                  <c:v>9.9999999727374334E-2</c:v>
                </c:pt>
                <c:pt idx="168">
                  <c:v>9.9999999721755994E-2</c:v>
                </c:pt>
                <c:pt idx="169">
                  <c:v>9.9999999716051668E-2</c:v>
                </c:pt>
                <c:pt idx="170">
                  <c:v>9.9999999710260329E-2</c:v>
                </c:pt>
                <c:pt idx="171">
                  <c:v>9.9999999704381004E-2</c:v>
                </c:pt>
                <c:pt idx="172">
                  <c:v>9.9999999698413E-2</c:v>
                </c:pt>
                <c:pt idx="173">
                  <c:v>9.9999999692355332E-2</c:v>
                </c:pt>
                <c:pt idx="174">
                  <c:v>9.9999999686207333E-2</c:v>
                </c:pt>
                <c:pt idx="175">
                  <c:v>9.9999999679967672E-2</c:v>
                </c:pt>
                <c:pt idx="176">
                  <c:v>9.9999999673636E-2</c:v>
                </c:pt>
                <c:pt idx="177">
                  <c:v>9.9999999667210668E-2</c:v>
                </c:pt>
                <c:pt idx="178">
                  <c:v>9.999999966069166E-2</c:v>
                </c:pt>
                <c:pt idx="179">
                  <c:v>9.9999999654078006E-2</c:v>
                </c:pt>
                <c:pt idx="180">
                  <c:v>9.9999999647367999E-2</c:v>
                </c:pt>
                <c:pt idx="181">
                  <c:v>9.9999999640561332E-2</c:v>
                </c:pt>
                <c:pt idx="182">
                  <c:v>9.9999999633657008E-2</c:v>
                </c:pt>
                <c:pt idx="183">
                  <c:v>9.9999999626654332E-2</c:v>
                </c:pt>
                <c:pt idx="184">
                  <c:v>9.9999999619551666E-2</c:v>
                </c:pt>
                <c:pt idx="185">
                  <c:v>9.9999999612348997E-2</c:v>
                </c:pt>
                <c:pt idx="186">
                  <c:v>9.9999999605044673E-2</c:v>
                </c:pt>
                <c:pt idx="187">
                  <c:v>9.9999999597638334E-2</c:v>
                </c:pt>
                <c:pt idx="188">
                  <c:v>9.9999999590128674E-2</c:v>
                </c:pt>
                <c:pt idx="189">
                  <c:v>9.9999999582515001E-2</c:v>
                </c:pt>
                <c:pt idx="190">
                  <c:v>9.9999999574795995E-2</c:v>
                </c:pt>
                <c:pt idx="191">
                  <c:v>9.9999999566971004E-2</c:v>
                </c:pt>
                <c:pt idx="192">
                  <c:v>9.9999999559038669E-2</c:v>
                </c:pt>
                <c:pt idx="193">
                  <c:v>9.9999999550999003E-2</c:v>
                </c:pt>
                <c:pt idx="194">
                  <c:v>9.9999999542849993E-2</c:v>
                </c:pt>
                <c:pt idx="195">
                  <c:v>9.9999999534591336E-2</c:v>
                </c:pt>
                <c:pt idx="196">
                  <c:v>9.9999999526221656E-2</c:v>
                </c:pt>
                <c:pt idx="197">
                  <c:v>9.9999999517740329E-2</c:v>
                </c:pt>
                <c:pt idx="198">
                  <c:v>9.9999999509146009E-2</c:v>
                </c:pt>
                <c:pt idx="199">
                  <c:v>9.9999999500438003E-2</c:v>
                </c:pt>
                <c:pt idx="200">
                  <c:v>9.9999999491615324E-2</c:v>
                </c:pt>
                <c:pt idx="201">
                  <c:v>9.9999999482677002E-2</c:v>
                </c:pt>
                <c:pt idx="202">
                  <c:v>9.9999999473621995E-2</c:v>
                </c:pt>
                <c:pt idx="203">
                  <c:v>9.9999999464448999E-2</c:v>
                </c:pt>
                <c:pt idx="204">
                  <c:v>9.9999999455157335E-2</c:v>
                </c:pt>
                <c:pt idx="205">
                  <c:v>9.9999999445746335E-2</c:v>
                </c:pt>
                <c:pt idx="206">
                  <c:v>9.9999999436214335E-2</c:v>
                </c:pt>
                <c:pt idx="207">
                  <c:v>9.9999999426560668E-2</c:v>
                </c:pt>
                <c:pt idx="208">
                  <c:v>9.9999999416784335E-2</c:v>
                </c:pt>
                <c:pt idx="209">
                  <c:v>9.9999999406883991E-2</c:v>
                </c:pt>
                <c:pt idx="210">
                  <c:v>9.9999999396859329E-2</c:v>
                </c:pt>
                <c:pt idx="211">
                  <c:v>9.9999999386708338E-2</c:v>
                </c:pt>
                <c:pt idx="212">
                  <c:v>9.9999999376431004E-2</c:v>
                </c:pt>
                <c:pt idx="213">
                  <c:v>9.9999999366025674E-2</c:v>
                </c:pt>
                <c:pt idx="214">
                  <c:v>9.9999999355491323E-2</c:v>
                </c:pt>
                <c:pt idx="215">
                  <c:v>9.9999999344827339E-2</c:v>
                </c:pt>
                <c:pt idx="216">
                  <c:v>9.9999999334032336E-2</c:v>
                </c:pt>
                <c:pt idx="217">
                  <c:v>9.999999932310534E-2</c:v>
                </c:pt>
                <c:pt idx="218">
                  <c:v>9.9999999312045007E-2</c:v>
                </c:pt>
                <c:pt idx="219">
                  <c:v>9.9999999300850989E-2</c:v>
                </c:pt>
                <c:pt idx="220">
                  <c:v>9.999999928952133E-2</c:v>
                </c:pt>
                <c:pt idx="221">
                  <c:v>9.9999999278055668E-2</c:v>
                </c:pt>
                <c:pt idx="222">
                  <c:v>9.9999999266453005E-2</c:v>
                </c:pt>
                <c:pt idx="223">
                  <c:v>9.9999999254711661E-2</c:v>
                </c:pt>
                <c:pt idx="224">
                  <c:v>9.9999999242830998E-2</c:v>
                </c:pt>
                <c:pt idx="225">
                  <c:v>9.9999999230809669E-2</c:v>
                </c:pt>
                <c:pt idx="226">
                  <c:v>9.9999999218647009E-2</c:v>
                </c:pt>
                <c:pt idx="227">
                  <c:v>9.9999999206341672E-2</c:v>
                </c:pt>
                <c:pt idx="228">
                  <c:v>9.9999999193892339E-2</c:v>
                </c:pt>
                <c:pt idx="229">
                  <c:v>9.999999918129833E-2</c:v>
                </c:pt>
                <c:pt idx="230">
                  <c:v>9.999999916855834E-2</c:v>
                </c:pt>
                <c:pt idx="231">
                  <c:v>9.9999999155671329E-2</c:v>
                </c:pt>
                <c:pt idx="232">
                  <c:v>9.9999999142635992E-2</c:v>
                </c:pt>
                <c:pt idx="233">
                  <c:v>9.9999999129451664E-2</c:v>
                </c:pt>
                <c:pt idx="234">
                  <c:v>9.9999999116116997E-2</c:v>
                </c:pt>
                <c:pt idx="235">
                  <c:v>9.999999910263066E-2</c:v>
                </c:pt>
                <c:pt idx="236">
                  <c:v>9.9999999088992E-2</c:v>
                </c:pt>
                <c:pt idx="237">
                  <c:v>9.9999999075199658E-2</c:v>
                </c:pt>
                <c:pt idx="238">
                  <c:v>9.9999999061252343E-2</c:v>
                </c:pt>
                <c:pt idx="239">
                  <c:v>9.9999999047148999E-2</c:v>
                </c:pt>
                <c:pt idx="240">
                  <c:v>9.9999999032888337E-2</c:v>
                </c:pt>
                <c:pt idx="241">
                  <c:v>9.7800768758016327E-2</c:v>
                </c:pt>
                <c:pt idx="242">
                  <c:v>9.5600774472607675E-2</c:v>
                </c:pt>
                <c:pt idx="243">
                  <c:v>9.3400780222951993E-2</c:v>
                </c:pt>
                <c:pt idx="244">
                  <c:v>9.1200786009632342E-2</c:v>
                </c:pt>
                <c:pt idx="245">
                  <c:v>8.9000791832664003E-2</c:v>
                </c:pt>
                <c:pt idx="246">
                  <c:v>8.6800797692063003E-2</c:v>
                </c:pt>
                <c:pt idx="247">
                  <c:v>8.4600803587844664E-2</c:v>
                </c:pt>
                <c:pt idx="248">
                  <c:v>8.2400809520025001E-2</c:v>
                </c:pt>
                <c:pt idx="249">
                  <c:v>8.0200815488619001E-2</c:v>
                </c:pt>
                <c:pt idx="250">
                  <c:v>7.8000821493642999E-2</c:v>
                </c:pt>
                <c:pt idx="251">
                  <c:v>7.5800827535112331E-2</c:v>
                </c:pt>
                <c:pt idx="252">
                  <c:v>7.3600833613042677E-2</c:v>
                </c:pt>
                <c:pt idx="253">
                  <c:v>7.1400839727449331E-2</c:v>
                </c:pt>
                <c:pt idx="254">
                  <c:v>6.9200845878348669E-2</c:v>
                </c:pt>
                <c:pt idx="255">
                  <c:v>6.7000852065755664E-2</c:v>
                </c:pt>
                <c:pt idx="256">
                  <c:v>6.4800858289686666E-2</c:v>
                </c:pt>
                <c:pt idx="257">
                  <c:v>6.2600864550157009E-2</c:v>
                </c:pt>
                <c:pt idx="258">
                  <c:v>6.0400870847182327E-2</c:v>
                </c:pt>
                <c:pt idx="259">
                  <c:v>5.8200877180778328E-2</c:v>
                </c:pt>
                <c:pt idx="260">
                  <c:v>5.6000883550960667E-2</c:v>
                </c:pt>
                <c:pt idx="261">
                  <c:v>5.3800889957745332E-2</c:v>
                </c:pt>
                <c:pt idx="262">
                  <c:v>5.1600896401148004E-2</c:v>
                </c:pt>
                <c:pt idx="263">
                  <c:v>4.9400902881183664E-2</c:v>
                </c:pt>
                <c:pt idx="264">
                  <c:v>4.7200909397869001E-2</c:v>
                </c:pt>
                <c:pt idx="265">
                  <c:v>4.5000915951219335E-2</c:v>
                </c:pt>
                <c:pt idx="266">
                  <c:v>4.2800922541250334E-2</c:v>
                </c:pt>
                <c:pt idx="267">
                  <c:v>4.0600929167977667E-2</c:v>
                </c:pt>
                <c:pt idx="268">
                  <c:v>3.8400935831417335E-2</c:v>
                </c:pt>
                <c:pt idx="269">
                  <c:v>3.6200942531584998E-2</c:v>
                </c:pt>
                <c:pt idx="270">
                  <c:v>3.4000949268496332E-2</c:v>
                </c:pt>
                <c:pt idx="271">
                  <c:v>3.1800956042166997E-2</c:v>
                </c:pt>
                <c:pt idx="272">
                  <c:v>2.9600962852613134E-2</c:v>
                </c:pt>
                <c:pt idx="273">
                  <c:v>2.7400969699849835E-2</c:v>
                </c:pt>
                <c:pt idx="274">
                  <c:v>2.52009765838936E-2</c:v>
                </c:pt>
                <c:pt idx="275">
                  <c:v>2.3000983504759598E-2</c:v>
                </c:pt>
                <c:pt idx="276">
                  <c:v>2.0800990462463701E-2</c:v>
                </c:pt>
                <c:pt idx="277">
                  <c:v>1.8600997457022268E-2</c:v>
                </c:pt>
                <c:pt idx="278">
                  <c:v>1.6401004488450534E-2</c:v>
                </c:pt>
                <c:pt idx="279">
                  <c:v>1.4201011556764398E-2</c:v>
                </c:pt>
                <c:pt idx="280">
                  <c:v>1.2001018661979865E-2</c:v>
                </c:pt>
                <c:pt idx="281">
                  <c:v>9.8010258041125332E-3</c:v>
                </c:pt>
                <c:pt idx="282">
                  <c:v>7.6010329831779338E-3</c:v>
                </c:pt>
                <c:pt idx="283">
                  <c:v>5.4010401991924336E-3</c:v>
                </c:pt>
                <c:pt idx="284">
                  <c:v>3.2010474521717664E-3</c:v>
                </c:pt>
                <c:pt idx="285">
                  <c:v>1.0010547421313301E-3</c:v>
                </c:pt>
                <c:pt idx="286">
                  <c:v>-1.1989379309125699E-3</c:v>
                </c:pt>
                <c:pt idx="287">
                  <c:v>-3.3989305669442998E-3</c:v>
                </c:pt>
                <c:pt idx="288">
                  <c:v>-5.5989231659480995E-3</c:v>
                </c:pt>
                <c:pt idx="289">
                  <c:v>-7.7989157279080333E-3</c:v>
                </c:pt>
                <c:pt idx="290">
                  <c:v>-9.9989082528083011E-3</c:v>
                </c:pt>
                <c:pt idx="291">
                  <c:v>-1.21989007406328E-2</c:v>
                </c:pt>
                <c:pt idx="292">
                  <c:v>-1.4398893191366001E-2</c:v>
                </c:pt>
                <c:pt idx="293">
                  <c:v>-1.6598885604992002E-2</c:v>
                </c:pt>
                <c:pt idx="294">
                  <c:v>-1.8798877981494735E-2</c:v>
                </c:pt>
                <c:pt idx="295">
                  <c:v>-2.0998870320858433E-2</c:v>
                </c:pt>
                <c:pt idx="296">
                  <c:v>-2.3198862623067366E-2</c:v>
                </c:pt>
                <c:pt idx="297">
                  <c:v>-2.5398854888105366E-2</c:v>
                </c:pt>
                <c:pt idx="298">
                  <c:v>-2.7598847115956667E-2</c:v>
                </c:pt>
                <c:pt idx="299">
                  <c:v>-2.9798839306605471E-2</c:v>
                </c:pt>
                <c:pt idx="300">
                  <c:v>-3.1998831460035633E-2</c:v>
                </c:pt>
                <c:pt idx="301">
                  <c:v>-3.4198823576231337E-2</c:v>
                </c:pt>
                <c:pt idx="302">
                  <c:v>-3.6398815655176997E-2</c:v>
                </c:pt>
                <c:pt idx="303">
                  <c:v>-3.8598807696856335E-2</c:v>
                </c:pt>
                <c:pt idx="304">
                  <c:v>-4.079879970125367E-2</c:v>
                </c:pt>
                <c:pt idx="305">
                  <c:v>-4.2998791668352666E-2</c:v>
                </c:pt>
                <c:pt idx="306">
                  <c:v>-4.5198783598137997E-2</c:v>
                </c:pt>
                <c:pt idx="307">
                  <c:v>-4.7398775490593334E-2</c:v>
                </c:pt>
                <c:pt idx="308">
                  <c:v>-4.959876734570267E-2</c:v>
                </c:pt>
                <c:pt idx="309">
                  <c:v>-5.1798759163450336E-2</c:v>
                </c:pt>
                <c:pt idx="310">
                  <c:v>-5.3998750943819993E-2</c:v>
                </c:pt>
                <c:pt idx="311">
                  <c:v>-5.6198742686796331E-2</c:v>
                </c:pt>
                <c:pt idx="312">
                  <c:v>-5.8398734392362664E-2</c:v>
                </c:pt>
                <c:pt idx="313">
                  <c:v>-6.059872606050367E-2</c:v>
                </c:pt>
                <c:pt idx="314">
                  <c:v>-6.2798717691202655E-2</c:v>
                </c:pt>
                <c:pt idx="315">
                  <c:v>-6.4998709284444345E-2</c:v>
                </c:pt>
                <c:pt idx="316">
                  <c:v>-6.719870084021233E-2</c:v>
                </c:pt>
                <c:pt idx="317">
                  <c:v>-6.9398692358490666E-2</c:v>
                </c:pt>
                <c:pt idx="318">
                  <c:v>-7.1598683839263669E-2</c:v>
                </c:pt>
                <c:pt idx="319">
                  <c:v>-7.3798675282514992E-2</c:v>
                </c:pt>
                <c:pt idx="320">
                  <c:v>-7.5998666688229008E-2</c:v>
                </c:pt>
                <c:pt idx="321">
                  <c:v>-7.8198658056389328E-2</c:v>
                </c:pt>
                <c:pt idx="322">
                  <c:v>-8.0398649386980006E-2</c:v>
                </c:pt>
                <c:pt idx="323">
                  <c:v>-8.2598640679985333E-2</c:v>
                </c:pt>
                <c:pt idx="324">
                  <c:v>-8.4798631935388669E-2</c:v>
                </c:pt>
                <c:pt idx="325">
                  <c:v>-8.6998623153174665E-2</c:v>
                </c:pt>
                <c:pt idx="326">
                  <c:v>-8.9198614333327E-2</c:v>
                </c:pt>
                <c:pt idx="327">
                  <c:v>-9.1398605475829661E-2</c:v>
                </c:pt>
                <c:pt idx="328">
                  <c:v>-9.3598596580666674E-2</c:v>
                </c:pt>
                <c:pt idx="329">
                  <c:v>-9.5798587647821662E-2</c:v>
                </c:pt>
                <c:pt idx="330">
                  <c:v>-9.7998578677278667E-2</c:v>
                </c:pt>
                <c:pt idx="331">
                  <c:v>-0.10019856966902232</c:v>
                </c:pt>
                <c:pt idx="332">
                  <c:v>-0.10239856062303566</c:v>
                </c:pt>
                <c:pt idx="333">
                  <c:v>-0.104598551539303</c:v>
                </c:pt>
                <c:pt idx="334">
                  <c:v>-0.10679854241780833</c:v>
                </c:pt>
                <c:pt idx="335">
                  <c:v>-0.10899853325853533</c:v>
                </c:pt>
                <c:pt idx="336">
                  <c:v>-0.11119852406146834</c:v>
                </c:pt>
                <c:pt idx="337">
                  <c:v>-0.113398514826591</c:v>
                </c:pt>
                <c:pt idx="338">
                  <c:v>-0.115598505553887</c:v>
                </c:pt>
                <c:pt idx="339">
                  <c:v>-0.11779849624334067</c:v>
                </c:pt>
                <c:pt idx="340">
                  <c:v>-0.11999848689493599</c:v>
                </c:pt>
                <c:pt idx="341">
                  <c:v>-0.12219847750865633</c:v>
                </c:pt>
                <c:pt idx="342">
                  <c:v>-0.12439846808448567</c:v>
                </c:pt>
                <c:pt idx="343">
                  <c:v>-0.12659845862240868</c:v>
                </c:pt>
                <c:pt idx="344">
                  <c:v>-0.12879844912240801</c:v>
                </c:pt>
                <c:pt idx="345">
                  <c:v>-0.13099843958446833</c:v>
                </c:pt>
                <c:pt idx="346">
                  <c:v>-0.13319843000857332</c:v>
                </c:pt>
                <c:pt idx="347">
                  <c:v>-0.13539842039470698</c:v>
                </c:pt>
                <c:pt idx="348">
                  <c:v>-0.13759841074285301</c:v>
                </c:pt>
                <c:pt idx="349">
                  <c:v>-0.13979840105299499</c:v>
                </c:pt>
                <c:pt idx="350">
                  <c:v>-0.14199839132511735</c:v>
                </c:pt>
                <c:pt idx="351">
                  <c:v>-0.14419838155920367</c:v>
                </c:pt>
                <c:pt idx="352">
                  <c:v>-0.14639837175523765</c:v>
                </c:pt>
                <c:pt idx="353">
                  <c:v>-0.14859836191320333</c:v>
                </c:pt>
                <c:pt idx="354">
                  <c:v>-0.15079835203308434</c:v>
                </c:pt>
                <c:pt idx="355">
                  <c:v>-0.15299834211486468</c:v>
                </c:pt>
                <c:pt idx="356">
                  <c:v>-0.15519833215852799</c:v>
                </c:pt>
                <c:pt idx="357">
                  <c:v>-0.15739832216405866</c:v>
                </c:pt>
                <c:pt idx="358">
                  <c:v>-0.15959831213143966</c:v>
                </c:pt>
                <c:pt idx="359">
                  <c:v>-0.16179830206065501</c:v>
                </c:pt>
                <c:pt idx="360">
                  <c:v>-0.163998291951689</c:v>
                </c:pt>
                <c:pt idx="361">
                  <c:v>-0.16619828180452534</c:v>
                </c:pt>
                <c:pt idx="362">
                  <c:v>-0.16839827161914733</c:v>
                </c:pt>
                <c:pt idx="363">
                  <c:v>-0.17059826139553869</c:v>
                </c:pt>
                <c:pt idx="364">
                  <c:v>-0.17279825113368402</c:v>
                </c:pt>
                <c:pt idx="365">
                  <c:v>-0.17499824083356633</c:v>
                </c:pt>
                <c:pt idx="366">
                  <c:v>-0.17719823049516967</c:v>
                </c:pt>
                <c:pt idx="367">
                  <c:v>-0.179398220118478</c:v>
                </c:pt>
                <c:pt idx="368">
                  <c:v>-0.18159820970347465</c:v>
                </c:pt>
                <c:pt idx="369">
                  <c:v>-0.18379819925014368</c:v>
                </c:pt>
                <c:pt idx="370">
                  <c:v>-0.18599818875846866</c:v>
                </c:pt>
                <c:pt idx="371">
                  <c:v>-0.18819817822843332</c:v>
                </c:pt>
                <c:pt idx="372">
                  <c:v>-0.19039816766002166</c:v>
                </c:pt>
                <c:pt idx="373">
                  <c:v>-0.19259815705321734</c:v>
                </c:pt>
                <c:pt idx="374">
                  <c:v>-0.194798146408004</c:v>
                </c:pt>
                <c:pt idx="375">
                  <c:v>-0.19699813572436534</c:v>
                </c:pt>
                <c:pt idx="376">
                  <c:v>-0.19919812500228534</c:v>
                </c:pt>
                <c:pt idx="377">
                  <c:v>-0.201398114241747</c:v>
                </c:pt>
                <c:pt idx="378">
                  <c:v>-0.20359810344273468</c:v>
                </c:pt>
                <c:pt idx="379">
                  <c:v>-0.20579809260523235</c:v>
                </c:pt>
                <c:pt idx="380">
                  <c:v>-0.20799808172922266</c:v>
                </c:pt>
                <c:pt idx="381">
                  <c:v>-0.21019807081469033</c:v>
                </c:pt>
                <c:pt idx="382">
                  <c:v>-0.21239805986161867</c:v>
                </c:pt>
                <c:pt idx="383">
                  <c:v>-0.21459804886999131</c:v>
                </c:pt>
                <c:pt idx="384">
                  <c:v>-0.21679803783979168</c:v>
                </c:pt>
                <c:pt idx="385">
                  <c:v>-0.21899802677100402</c:v>
                </c:pt>
                <c:pt idx="386">
                  <c:v>-0.221198015663612</c:v>
                </c:pt>
                <c:pt idx="387">
                  <c:v>-0.22339800451759867</c:v>
                </c:pt>
                <c:pt idx="388">
                  <c:v>-0.225597993332948</c:v>
                </c:pt>
                <c:pt idx="389">
                  <c:v>-0.227797982109644</c:v>
                </c:pt>
                <c:pt idx="390">
                  <c:v>-0.22999797084766968</c:v>
                </c:pt>
                <c:pt idx="391">
                  <c:v>-0.232197959547009</c:v>
                </c:pt>
                <c:pt idx="392">
                  <c:v>-0.23439794820764567</c:v>
                </c:pt>
                <c:pt idx="393">
                  <c:v>-0.23659793682956334</c:v>
                </c:pt>
                <c:pt idx="394">
                  <c:v>-0.23879792541274569</c:v>
                </c:pt>
                <c:pt idx="395">
                  <c:v>-0.24099791395717599</c:v>
                </c:pt>
                <c:pt idx="396">
                  <c:v>-0.24319790246283834</c:v>
                </c:pt>
                <c:pt idx="397">
                  <c:v>-0.24539789092971598</c:v>
                </c:pt>
                <c:pt idx="398">
                  <c:v>-0.24759787935779268</c:v>
                </c:pt>
                <c:pt idx="399">
                  <c:v>-0.24979786774705232</c:v>
                </c:pt>
                <c:pt idx="400">
                  <c:v>-0.25199785609747766</c:v>
                </c:pt>
                <c:pt idx="401">
                  <c:v>-0.2541978444090533</c:v>
                </c:pt>
                <c:pt idx="402">
                  <c:v>-0.25639783268176197</c:v>
                </c:pt>
                <c:pt idx="403">
                  <c:v>-0.25859782091558797</c:v>
                </c:pt>
                <c:pt idx="404">
                  <c:v>-0.2607978091105147</c:v>
                </c:pt>
                <c:pt idx="405">
                  <c:v>-0.26299779726652533</c:v>
                </c:pt>
                <c:pt idx="406">
                  <c:v>-0.265197785383604</c:v>
                </c:pt>
                <c:pt idx="407">
                  <c:v>-0.26739777346173405</c:v>
                </c:pt>
                <c:pt idx="408">
                  <c:v>-0.26959776150089865</c:v>
                </c:pt>
                <c:pt idx="409">
                  <c:v>-0.27179774950108171</c:v>
                </c:pt>
                <c:pt idx="410">
                  <c:v>-0.27399773746226702</c:v>
                </c:pt>
                <c:pt idx="411">
                  <c:v>-0.27619772538443771</c:v>
                </c:pt>
                <c:pt idx="412">
                  <c:v>-0.27839771326757801</c:v>
                </c:pt>
                <c:pt idx="413">
                  <c:v>-0.28059770111167037</c:v>
                </c:pt>
                <c:pt idx="414">
                  <c:v>-0.28279768891669899</c:v>
                </c:pt>
                <c:pt idx="415">
                  <c:v>-0.28499767668264764</c:v>
                </c:pt>
                <c:pt idx="416">
                  <c:v>-0.28719766440949934</c:v>
                </c:pt>
                <c:pt idx="417">
                  <c:v>-0.28939765209723767</c:v>
                </c:pt>
                <c:pt idx="418">
                  <c:v>-0.29159763974584602</c:v>
                </c:pt>
                <c:pt idx="419">
                  <c:v>-0.29379762735530868</c:v>
                </c:pt>
                <c:pt idx="420">
                  <c:v>-0.29599761492560867</c:v>
                </c:pt>
                <c:pt idx="421">
                  <c:v>-0.29819760245672899</c:v>
                </c:pt>
                <c:pt idx="422">
                  <c:v>-0.30039758994865368</c:v>
                </c:pt>
                <c:pt idx="423">
                  <c:v>-0.30259757740136667</c:v>
                </c:pt>
                <c:pt idx="424">
                  <c:v>-0.30479756481485037</c:v>
                </c:pt>
                <c:pt idx="425">
                  <c:v>-0.3069975521890887</c:v>
                </c:pt>
                <c:pt idx="426">
                  <c:v>-0.30919753952406565</c:v>
                </c:pt>
                <c:pt idx="427">
                  <c:v>-0.31139752681976401</c:v>
                </c:pt>
                <c:pt idx="428">
                  <c:v>-0.31359751407616765</c:v>
                </c:pt>
                <c:pt idx="429">
                  <c:v>-0.31579750129326001</c:v>
                </c:pt>
                <c:pt idx="430">
                  <c:v>-0.31799748847102438</c:v>
                </c:pt>
                <c:pt idx="431">
                  <c:v>-0.320197475609444</c:v>
                </c:pt>
                <c:pt idx="432">
                  <c:v>-0.322397462708503</c:v>
                </c:pt>
                <c:pt idx="433">
                  <c:v>-0.324597449768184</c:v>
                </c:pt>
                <c:pt idx="434">
                  <c:v>-0.32679743678847101</c:v>
                </c:pt>
                <c:pt idx="435">
                  <c:v>-0.32899742376934765</c:v>
                </c:pt>
                <c:pt idx="436">
                  <c:v>-0.33119741071079634</c:v>
                </c:pt>
                <c:pt idx="437">
                  <c:v>-0.33339739761280002</c:v>
                </c:pt>
                <c:pt idx="438">
                  <c:v>-0.33559738447534332</c:v>
                </c:pt>
                <c:pt idx="439">
                  <c:v>-0.33779737129841331</c:v>
                </c:pt>
                <c:pt idx="440">
                  <c:v>-0.33999735808198667</c:v>
                </c:pt>
                <c:pt idx="441">
                  <c:v>-0.34219734482605002</c:v>
                </c:pt>
                <c:pt idx="442">
                  <c:v>-0.34439733153058666</c:v>
                </c:pt>
                <c:pt idx="443">
                  <c:v>-0.34659731819557998</c:v>
                </c:pt>
                <c:pt idx="444">
                  <c:v>-0.34879730482101667</c:v>
                </c:pt>
                <c:pt idx="445">
                  <c:v>-0.35099729140687336</c:v>
                </c:pt>
                <c:pt idx="446">
                  <c:v>-0.35319727795313666</c:v>
                </c:pt>
                <c:pt idx="447">
                  <c:v>-0.35539726445978997</c:v>
                </c:pt>
                <c:pt idx="448">
                  <c:v>-0.35759725092681666</c:v>
                </c:pt>
                <c:pt idx="449">
                  <c:v>-0.35979723735419999</c:v>
                </c:pt>
                <c:pt idx="450">
                  <c:v>-0.36199722374192667</c:v>
                </c:pt>
                <c:pt idx="451">
                  <c:v>-0.36419721008997336</c:v>
                </c:pt>
                <c:pt idx="452">
                  <c:v>-0.36639719639832669</c:v>
                </c:pt>
                <c:pt idx="453">
                  <c:v>-0.36859718266697333</c:v>
                </c:pt>
                <c:pt idx="454">
                  <c:v>-0.37079716889589337</c:v>
                </c:pt>
                <c:pt idx="455">
                  <c:v>-0.37299715508506665</c:v>
                </c:pt>
                <c:pt idx="456">
                  <c:v>-0.37519714123448333</c:v>
                </c:pt>
                <c:pt idx="457">
                  <c:v>-0.37739712734412334</c:v>
                </c:pt>
                <c:pt idx="458">
                  <c:v>-0.37959711341397001</c:v>
                </c:pt>
                <c:pt idx="459">
                  <c:v>-0.38179709944400664</c:v>
                </c:pt>
                <c:pt idx="460">
                  <c:v>-0.38399708543421668</c:v>
                </c:pt>
                <c:pt idx="461">
                  <c:v>-0.38619707138458331</c:v>
                </c:pt>
                <c:pt idx="462">
                  <c:v>-0.38839705729509</c:v>
                </c:pt>
                <c:pt idx="463">
                  <c:v>-0.39059704316572003</c:v>
                </c:pt>
                <c:pt idx="464">
                  <c:v>-0.39279702899645663</c:v>
                </c:pt>
                <c:pt idx="465">
                  <c:v>-0.39499701478728666</c:v>
                </c:pt>
                <c:pt idx="466">
                  <c:v>-0.39719700053818663</c:v>
                </c:pt>
                <c:pt idx="467">
                  <c:v>-0.39939698624914333</c:v>
                </c:pt>
                <c:pt idx="468">
                  <c:v>-0.40159697192013999</c:v>
                </c:pt>
                <c:pt idx="469">
                  <c:v>-0.40379695755115996</c:v>
                </c:pt>
                <c:pt idx="470">
                  <c:v>-0.40599694314218665</c:v>
                </c:pt>
                <c:pt idx="471">
                  <c:v>-0.40819692869320334</c:v>
                </c:pt>
                <c:pt idx="472">
                  <c:v>-0.41039691420419333</c:v>
                </c:pt>
                <c:pt idx="473">
                  <c:v>-0.41259689967514002</c:v>
                </c:pt>
                <c:pt idx="474">
                  <c:v>-0.41479688510602336</c:v>
                </c:pt>
                <c:pt idx="475">
                  <c:v>-0.41699687049683332</c:v>
                </c:pt>
                <c:pt idx="476">
                  <c:v>-0.41919685584754662</c:v>
                </c:pt>
                <c:pt idx="477">
                  <c:v>-0.42139684115815002</c:v>
                </c:pt>
                <c:pt idx="478">
                  <c:v>-0.42359682642862334</c:v>
                </c:pt>
                <c:pt idx="479">
                  <c:v>-0.42579681165895666</c:v>
                </c:pt>
                <c:pt idx="480">
                  <c:v>-0.42799679684912673</c:v>
                </c:pt>
                <c:pt idx="481">
                  <c:v>-0.43019678199911671</c:v>
                </c:pt>
                <c:pt idx="482">
                  <c:v>-0.43239676710891328</c:v>
                </c:pt>
                <c:pt idx="483">
                  <c:v>-0.43459675217850002</c:v>
                </c:pt>
                <c:pt idx="484">
                  <c:v>-0.43679673720785661</c:v>
                </c:pt>
                <c:pt idx="485">
                  <c:v>-0.43899672219697</c:v>
                </c:pt>
                <c:pt idx="486">
                  <c:v>-0.44119670714582004</c:v>
                </c:pt>
                <c:pt idx="487">
                  <c:v>-0.44339669205438997</c:v>
                </c:pt>
                <c:pt idx="488">
                  <c:v>-0.44559667692266669</c:v>
                </c:pt>
                <c:pt idx="489">
                  <c:v>-0.44779666175062999</c:v>
                </c:pt>
                <c:pt idx="490">
                  <c:v>-0.44999664653826327</c:v>
                </c:pt>
                <c:pt idx="491">
                  <c:v>-0.45219663128554999</c:v>
                </c:pt>
                <c:pt idx="492">
                  <c:v>-0.45439661599247672</c:v>
                </c:pt>
                <c:pt idx="493">
                  <c:v>-0.4565966006590233</c:v>
                </c:pt>
                <c:pt idx="494">
                  <c:v>-0.45879658528517003</c:v>
                </c:pt>
                <c:pt idx="495">
                  <c:v>-0.4609965698709067</c:v>
                </c:pt>
                <c:pt idx="496">
                  <c:v>-0.46319655441621005</c:v>
                </c:pt>
                <c:pt idx="497">
                  <c:v>-0.46539653892106997</c:v>
                </c:pt>
                <c:pt idx="498">
                  <c:v>-0.46759652338546337</c:v>
                </c:pt>
                <c:pt idx="499">
                  <c:v>-0.46979650780937665</c:v>
                </c:pt>
                <c:pt idx="500">
                  <c:v>-0.47199649219278994</c:v>
                </c:pt>
                <c:pt idx="501">
                  <c:v>-0.47419647653569003</c:v>
                </c:pt>
                <c:pt idx="502">
                  <c:v>-0.47639646083806003</c:v>
                </c:pt>
                <c:pt idx="503">
                  <c:v>-0.47859644509987997</c:v>
                </c:pt>
                <c:pt idx="504">
                  <c:v>-0.48079642932113331</c:v>
                </c:pt>
                <c:pt idx="505">
                  <c:v>-0.48299641350180667</c:v>
                </c:pt>
                <c:pt idx="506">
                  <c:v>-0.48519639764188338</c:v>
                </c:pt>
                <c:pt idx="507">
                  <c:v>-0.48739638174134003</c:v>
                </c:pt>
                <c:pt idx="508">
                  <c:v>-0.48959636580016336</c:v>
                </c:pt>
                <c:pt idx="509">
                  <c:v>-0.49179634981833997</c:v>
                </c:pt>
                <c:pt idx="510">
                  <c:v>-0.49399633379584668</c:v>
                </c:pt>
                <c:pt idx="511">
                  <c:v>-0.49619631773267336</c:v>
                </c:pt>
                <c:pt idx="512">
                  <c:v>-0.49839630162879661</c:v>
                </c:pt>
                <c:pt idx="513">
                  <c:v>-0.50059628548420332</c:v>
                </c:pt>
                <c:pt idx="514">
                  <c:v>-0.50279626929887333</c:v>
                </c:pt>
                <c:pt idx="515">
                  <c:v>-0.50499625307279328</c:v>
                </c:pt>
                <c:pt idx="516">
                  <c:v>-0.50719623680594672</c:v>
                </c:pt>
                <c:pt idx="517">
                  <c:v>-0.50939622049831335</c:v>
                </c:pt>
                <c:pt idx="518">
                  <c:v>-0.51159620414987672</c:v>
                </c:pt>
                <c:pt idx="519">
                  <c:v>-0.5137961877606233</c:v>
                </c:pt>
                <c:pt idx="520">
                  <c:v>-0.51599617133053</c:v>
                </c:pt>
                <c:pt idx="521">
                  <c:v>-0.5181961548595867</c:v>
                </c:pt>
                <c:pt idx="522">
                  <c:v>-0.52039613834777332</c:v>
                </c:pt>
                <c:pt idx="523">
                  <c:v>-0.52259612179506998</c:v>
                </c:pt>
                <c:pt idx="524">
                  <c:v>-0.52479610520146336</c:v>
                </c:pt>
                <c:pt idx="525">
                  <c:v>-0.52699608856693669</c:v>
                </c:pt>
                <c:pt idx="526">
                  <c:v>-0.52919607189147333</c:v>
                </c:pt>
                <c:pt idx="527">
                  <c:v>-0.53139605517505339</c:v>
                </c:pt>
                <c:pt idx="528">
                  <c:v>-0.53359603841766001</c:v>
                </c:pt>
                <c:pt idx="529">
                  <c:v>-0.53579602161927664</c:v>
                </c:pt>
                <c:pt idx="530">
                  <c:v>-0.53799600477989007</c:v>
                </c:pt>
                <c:pt idx="531">
                  <c:v>-0.54019598789947998</c:v>
                </c:pt>
                <c:pt idx="532">
                  <c:v>-0.54239597097802994</c:v>
                </c:pt>
                <c:pt idx="533">
                  <c:v>-0.54459595401551997</c:v>
                </c:pt>
                <c:pt idx="534">
                  <c:v>-0.54679593701193663</c:v>
                </c:pt>
                <c:pt idx="535">
                  <c:v>-0.54899591996726338</c:v>
                </c:pt>
                <c:pt idx="536">
                  <c:v>-0.55119590288148002</c:v>
                </c:pt>
                <c:pt idx="537">
                  <c:v>-0.55339588575457332</c:v>
                </c:pt>
                <c:pt idx="538">
                  <c:v>-0.55559586858652332</c:v>
                </c:pt>
                <c:pt idx="539">
                  <c:v>-0.55779585137731336</c:v>
                </c:pt>
                <c:pt idx="540">
                  <c:v>-0.55999583412692999</c:v>
                </c:pt>
                <c:pt idx="541">
                  <c:v>-0.56219581683535003</c:v>
                </c:pt>
                <c:pt idx="542">
                  <c:v>-0.56439579950256002</c:v>
                </c:pt>
                <c:pt idx="543">
                  <c:v>-0.56659578212854</c:v>
                </c:pt>
                <c:pt idx="544">
                  <c:v>-0.56879576471328008</c:v>
                </c:pt>
                <c:pt idx="545">
                  <c:v>-0.57099574725675339</c:v>
                </c:pt>
                <c:pt idx="546">
                  <c:v>-0.57319572975894995</c:v>
                </c:pt>
                <c:pt idx="547">
                  <c:v>-0.57539571221984998</c:v>
                </c:pt>
                <c:pt idx="548">
                  <c:v>-0.57759569463943672</c:v>
                </c:pt>
                <c:pt idx="549">
                  <c:v>-0.57979567701769341</c:v>
                </c:pt>
                <c:pt idx="550">
                  <c:v>-0.5819956593546034</c:v>
                </c:pt>
                <c:pt idx="551">
                  <c:v>-0.58419564165015003</c:v>
                </c:pt>
                <c:pt idx="552">
                  <c:v>-0.58639562390431332</c:v>
                </c:pt>
                <c:pt idx="553">
                  <c:v>-0.58859560611707673</c:v>
                </c:pt>
                <c:pt idx="554">
                  <c:v>-0.5907955882884266</c:v>
                </c:pt>
                <c:pt idx="555">
                  <c:v>-0.59299557041834339</c:v>
                </c:pt>
                <c:pt idx="556">
                  <c:v>-0.59519555250680667</c:v>
                </c:pt>
                <c:pt idx="557">
                  <c:v>-0.59739553455380667</c:v>
                </c:pt>
                <c:pt idx="558">
                  <c:v>-0.59959551655931997</c:v>
                </c:pt>
                <c:pt idx="559">
                  <c:v>-0.60179549852333336</c:v>
                </c:pt>
                <c:pt idx="560">
                  <c:v>-0.60399548044582663</c:v>
                </c:pt>
                <c:pt idx="561">
                  <c:v>-0.60619546232678667</c:v>
                </c:pt>
                <c:pt idx="562">
                  <c:v>-0.60839544416618996</c:v>
                </c:pt>
                <c:pt idx="563">
                  <c:v>-0.61059542596402672</c:v>
                </c:pt>
                <c:pt idx="564">
                  <c:v>-0.61279540772027663</c:v>
                </c:pt>
                <c:pt idx="565">
                  <c:v>-0.61499538943492005</c:v>
                </c:pt>
                <c:pt idx="566">
                  <c:v>-0.61719537110793998</c:v>
                </c:pt>
                <c:pt idx="567">
                  <c:v>-0.61939535273932333</c:v>
                </c:pt>
                <c:pt idx="568">
                  <c:v>-0.62159533432905001</c:v>
                </c:pt>
                <c:pt idx="569">
                  <c:v>-0.62379531587710668</c:v>
                </c:pt>
                <c:pt idx="570">
                  <c:v>-0.62599529738347004</c:v>
                </c:pt>
                <c:pt idx="571">
                  <c:v>-0.62819527884812332</c:v>
                </c:pt>
                <c:pt idx="572">
                  <c:v>-0.63039526027105663</c:v>
                </c:pt>
                <c:pt idx="573">
                  <c:v>-0.63259524165224668</c:v>
                </c:pt>
                <c:pt idx="574">
                  <c:v>-0.63479522299167668</c:v>
                </c:pt>
                <c:pt idx="575">
                  <c:v>-0.63699520428932999</c:v>
                </c:pt>
                <c:pt idx="576">
                  <c:v>-0.63919518554518995</c:v>
                </c:pt>
                <c:pt idx="577">
                  <c:v>-0.64139516675924002</c:v>
                </c:pt>
                <c:pt idx="578">
                  <c:v>-0.64359514793146</c:v>
                </c:pt>
                <c:pt idx="579">
                  <c:v>-0.64579512906183667</c:v>
                </c:pt>
                <c:pt idx="580">
                  <c:v>-0.64799511015035005</c:v>
                </c:pt>
                <c:pt idx="581">
                  <c:v>-0.65019509119698327</c:v>
                </c:pt>
                <c:pt idx="582">
                  <c:v>-0.65239507220171999</c:v>
                </c:pt>
                <c:pt idx="583">
                  <c:v>-0.65459505316454336</c:v>
                </c:pt>
                <c:pt idx="584">
                  <c:v>-0.65679503408543338</c:v>
                </c:pt>
                <c:pt idx="585">
                  <c:v>-0.65899501496437662</c:v>
                </c:pt>
                <c:pt idx="586">
                  <c:v>-0.66119499580135332</c:v>
                </c:pt>
                <c:pt idx="587">
                  <c:v>-0.66339497659634328</c:v>
                </c:pt>
                <c:pt idx="588">
                  <c:v>-0.66559495734933671</c:v>
                </c:pt>
                <c:pt idx="589">
                  <c:v>-0.66779493806030998</c:v>
                </c:pt>
                <c:pt idx="590">
                  <c:v>-0.66999491872924999</c:v>
                </c:pt>
                <c:pt idx="591">
                  <c:v>-0.67219489935613663</c:v>
                </c:pt>
                <c:pt idx="592">
                  <c:v>-0.67439487994095337</c:v>
                </c:pt>
                <c:pt idx="593">
                  <c:v>-0.67659486048368334</c:v>
                </c:pt>
                <c:pt idx="594">
                  <c:v>-0.67879484098430998</c:v>
                </c:pt>
                <c:pt idx="595">
                  <c:v>-0.68099482144281331</c:v>
                </c:pt>
                <c:pt idx="596">
                  <c:v>-0.68319480185917991</c:v>
                </c:pt>
                <c:pt idx="597">
                  <c:v>-0.68539478223338668</c:v>
                </c:pt>
                <c:pt idx="598">
                  <c:v>-0.68759476256542329</c:v>
                </c:pt>
                <c:pt idx="599">
                  <c:v>-0.68979474285526665</c:v>
                </c:pt>
                <c:pt idx="600">
                  <c:v>-0.69199472310290333</c:v>
                </c:pt>
                <c:pt idx="601">
                  <c:v>-0.69419470330831334</c:v>
                </c:pt>
                <c:pt idx="602">
                  <c:v>-0.69639468347148004</c:v>
                </c:pt>
                <c:pt idx="603">
                  <c:v>-0.69859466359238998</c:v>
                </c:pt>
                <c:pt idx="604">
                  <c:v>-0.70079464367101996</c:v>
                </c:pt>
                <c:pt idx="605">
                  <c:v>-0.70299462370735333</c:v>
                </c:pt>
                <c:pt idx="606">
                  <c:v>-0.70519460370137665</c:v>
                </c:pt>
                <c:pt idx="607">
                  <c:v>-0.70739458365307006</c:v>
                </c:pt>
                <c:pt idx="608">
                  <c:v>-0.70959456356241668</c:v>
                </c:pt>
                <c:pt idx="609">
                  <c:v>-0.71179454342939996</c:v>
                </c:pt>
                <c:pt idx="610">
                  <c:v>-0.71399452325399992</c:v>
                </c:pt>
                <c:pt idx="611">
                  <c:v>-0.71619450303620003</c:v>
                </c:pt>
                <c:pt idx="612">
                  <c:v>-0.71839448277598672</c:v>
                </c:pt>
                <c:pt idx="613">
                  <c:v>-0.72059446247333658</c:v>
                </c:pt>
                <c:pt idx="614">
                  <c:v>-0.72279444212823662</c:v>
                </c:pt>
                <c:pt idx="615">
                  <c:v>-0.72499442174067008</c:v>
                </c:pt>
                <c:pt idx="616">
                  <c:v>-0.7271944013106133</c:v>
                </c:pt>
                <c:pt idx="617">
                  <c:v>-0.72939438083805674</c:v>
                </c:pt>
                <c:pt idx="618">
                  <c:v>-0.73159436032297664</c:v>
                </c:pt>
                <c:pt idx="619">
                  <c:v>-0.73379433976536002</c:v>
                </c:pt>
                <c:pt idx="620">
                  <c:v>-0.73599431916519009</c:v>
                </c:pt>
                <c:pt idx="621">
                  <c:v>-0.73819429852244334</c:v>
                </c:pt>
                <c:pt idx="622">
                  <c:v>-0.74039427783710665</c:v>
                </c:pt>
                <c:pt idx="623">
                  <c:v>-0.74259425710916327</c:v>
                </c:pt>
                <c:pt idx="624">
                  <c:v>-0.74479423633859332</c:v>
                </c:pt>
                <c:pt idx="625">
                  <c:v>-0.74699421552538336</c:v>
                </c:pt>
                <c:pt idx="626">
                  <c:v>-0.74919419466951331</c:v>
                </c:pt>
                <c:pt idx="627">
                  <c:v>-0.75139417377096329</c:v>
                </c:pt>
                <c:pt idx="628">
                  <c:v>-0.75359415282971665</c:v>
                </c:pt>
                <c:pt idx="629">
                  <c:v>-0.75579413184575994</c:v>
                </c:pt>
                <c:pt idx="630">
                  <c:v>-0.75799411081907331</c:v>
                </c:pt>
                <c:pt idx="631">
                  <c:v>-0.76019408974964009</c:v>
                </c:pt>
                <c:pt idx="632">
                  <c:v>-0.76239406863744008</c:v>
                </c:pt>
                <c:pt idx="633">
                  <c:v>-0.76459404748245996</c:v>
                </c:pt>
                <c:pt idx="634">
                  <c:v>-0.76679402628468007</c:v>
                </c:pt>
                <c:pt idx="635">
                  <c:v>-0.76899400504408</c:v>
                </c:pt>
                <c:pt idx="636">
                  <c:v>-0.77119398376064674</c:v>
                </c:pt>
                <c:pt idx="637">
                  <c:v>-0.77339396243436331</c:v>
                </c:pt>
                <c:pt idx="638">
                  <c:v>-0.77559394106520674</c:v>
                </c:pt>
                <c:pt idx="639">
                  <c:v>-0.77779391965316336</c:v>
                </c:pt>
                <c:pt idx="640">
                  <c:v>-0.77999389819821663</c:v>
                </c:pt>
                <c:pt idx="641">
                  <c:v>-0.78219387670035001</c:v>
                </c:pt>
                <c:pt idx="642">
                  <c:v>-0.78439385515953997</c:v>
                </c:pt>
                <c:pt idx="643">
                  <c:v>-0.78659383357577339</c:v>
                </c:pt>
                <c:pt idx="644">
                  <c:v>-0.78879381194903331</c:v>
                </c:pt>
                <c:pt idx="645">
                  <c:v>-0.79099379027930006</c:v>
                </c:pt>
                <c:pt idx="646">
                  <c:v>-0.79319376856655666</c:v>
                </c:pt>
                <c:pt idx="647">
                  <c:v>-0.79539374681079</c:v>
                </c:pt>
                <c:pt idx="648">
                  <c:v>-0.79759372501197334</c:v>
                </c:pt>
                <c:pt idx="649">
                  <c:v>-0.79979370317009668</c:v>
                </c:pt>
                <c:pt idx="650">
                  <c:v>-0.80199368128514004</c:v>
                </c:pt>
                <c:pt idx="651">
                  <c:v>-0.80419365935708664</c:v>
                </c:pt>
                <c:pt idx="652">
                  <c:v>-0.80639363738591674</c:v>
                </c:pt>
                <c:pt idx="653">
                  <c:v>-0.80859361537161667</c:v>
                </c:pt>
                <c:pt idx="654">
                  <c:v>-0.81079359331416334</c:v>
                </c:pt>
                <c:pt idx="655">
                  <c:v>-0.81299357121354332</c:v>
                </c:pt>
                <c:pt idx="656">
                  <c:v>-0.81519354906974006</c:v>
                </c:pt>
                <c:pt idx="657">
                  <c:v>-0.81739352688273337</c:v>
                </c:pt>
                <c:pt idx="658">
                  <c:v>-0.81959350465250325</c:v>
                </c:pt>
                <c:pt idx="659">
                  <c:v>-0.82179348237904004</c:v>
                </c:pt>
                <c:pt idx="660">
                  <c:v>-0.82399346006231666</c:v>
                </c:pt>
                <c:pt idx="661">
                  <c:v>-0.82619343770232334</c:v>
                </c:pt>
                <c:pt idx="662">
                  <c:v>-0.82839341529904009</c:v>
                </c:pt>
                <c:pt idx="663">
                  <c:v>-0.83059339285244671</c:v>
                </c:pt>
                <c:pt idx="664">
                  <c:v>-0.83279337036252665</c:v>
                </c:pt>
                <c:pt idx="665">
                  <c:v>-0.83499334782926671</c:v>
                </c:pt>
                <c:pt idx="666">
                  <c:v>-0.83719332525264334</c:v>
                </c:pt>
                <c:pt idx="667">
                  <c:v>-0.83939330263264</c:v>
                </c:pt>
                <c:pt idx="668">
                  <c:v>-0.84159327996924338</c:v>
                </c:pt>
                <c:pt idx="669">
                  <c:v>-0.84379325726243337</c:v>
                </c:pt>
                <c:pt idx="670">
                  <c:v>-0.84599323451219</c:v>
                </c:pt>
                <c:pt idx="671">
                  <c:v>-0.84819321171849671</c:v>
                </c:pt>
                <c:pt idx="672">
                  <c:v>-0.85039318888133664</c:v>
                </c:pt>
                <c:pt idx="673">
                  <c:v>-0.85259316600069335</c:v>
                </c:pt>
                <c:pt idx="674">
                  <c:v>-0.85479314307655008</c:v>
                </c:pt>
                <c:pt idx="675">
                  <c:v>-0.8569931201088834</c:v>
                </c:pt>
                <c:pt idx="676">
                  <c:v>-0.85919309709768332</c:v>
                </c:pt>
                <c:pt idx="677">
                  <c:v>-0.86139307404292331</c:v>
                </c:pt>
                <c:pt idx="678">
                  <c:v>-0.86359305094459327</c:v>
                </c:pt>
                <c:pt idx="679">
                  <c:v>-0.86579302780267675</c:v>
                </c:pt>
                <c:pt idx="680">
                  <c:v>-0.86799300461714668</c:v>
                </c:pt>
                <c:pt idx="681">
                  <c:v>-0.87019298138799339</c:v>
                </c:pt>
                <c:pt idx="682">
                  <c:v>-0.87239295811519657</c:v>
                </c:pt>
                <c:pt idx="683">
                  <c:v>-0.87459293479874001</c:v>
                </c:pt>
                <c:pt idx="684">
                  <c:v>-0.87679291143860327</c:v>
                </c:pt>
                <c:pt idx="685">
                  <c:v>-0.87899288803477338</c:v>
                </c:pt>
                <c:pt idx="686">
                  <c:v>-0.88119286458722668</c:v>
                </c:pt>
                <c:pt idx="687">
                  <c:v>-0.88339284109594662</c:v>
                </c:pt>
                <c:pt idx="688">
                  <c:v>-0.8855928175609199</c:v>
                </c:pt>
                <c:pt idx="689">
                  <c:v>-0.88779279398212663</c:v>
                </c:pt>
                <c:pt idx="690">
                  <c:v>-0.88999277035955005</c:v>
                </c:pt>
                <c:pt idx="691">
                  <c:v>-0.89219274669316673</c:v>
                </c:pt>
                <c:pt idx="692">
                  <c:v>-0.89439272298296657</c:v>
                </c:pt>
                <c:pt idx="693">
                  <c:v>-0.8965926992289267</c:v>
                </c:pt>
                <c:pt idx="694">
                  <c:v>-0.89879267543103325</c:v>
                </c:pt>
                <c:pt idx="695">
                  <c:v>-0.90099265158926334</c:v>
                </c:pt>
                <c:pt idx="696">
                  <c:v>-0.90319262770360675</c:v>
                </c:pt>
                <c:pt idx="697">
                  <c:v>-0.90539260377403996</c:v>
                </c:pt>
                <c:pt idx="698">
                  <c:v>-0.90759257980054675</c:v>
                </c:pt>
                <c:pt idx="699">
                  <c:v>-0.90979255578310658</c:v>
                </c:pt>
                <c:pt idx="700">
                  <c:v>-0.91199253172170658</c:v>
                </c:pt>
                <c:pt idx="701">
                  <c:v>-0.91419250761632664</c:v>
                </c:pt>
                <c:pt idx="702">
                  <c:v>-0.9163924834669499</c:v>
                </c:pt>
                <c:pt idx="703">
                  <c:v>-0.91859245927355671</c:v>
                </c:pt>
                <c:pt idx="704">
                  <c:v>-0.92079243503613328</c:v>
                </c:pt>
                <c:pt idx="705">
                  <c:v>-0.92299241075465654</c:v>
                </c:pt>
                <c:pt idx="706">
                  <c:v>-0.92519238642911339</c:v>
                </c:pt>
                <c:pt idx="707">
                  <c:v>-0.92739236205948339</c:v>
                </c:pt>
                <c:pt idx="708">
                  <c:v>-0.92959233764574667</c:v>
                </c:pt>
                <c:pt idx="709">
                  <c:v>-0.93179231318788991</c:v>
                </c:pt>
                <c:pt idx="710">
                  <c:v>-0.93399228868589657</c:v>
                </c:pt>
                <c:pt idx="711">
                  <c:v>-0.93619226413974332</c:v>
                </c:pt>
                <c:pt idx="712">
                  <c:v>-0.93839223954941342</c:v>
                </c:pt>
                <c:pt idx="713">
                  <c:v>-0.9405922149148932</c:v>
                </c:pt>
                <c:pt idx="714">
                  <c:v>-0.94279219023616334</c:v>
                </c:pt>
                <c:pt idx="715">
                  <c:v>-0.94499216551320331</c:v>
                </c:pt>
                <c:pt idx="716">
                  <c:v>-0.94719214074599656</c:v>
                </c:pt>
                <c:pt idx="717">
                  <c:v>-0.94939211593452666</c:v>
                </c:pt>
                <c:pt idx="718">
                  <c:v>-0.95159209107877341</c:v>
                </c:pt>
                <c:pt idx="719">
                  <c:v>-0.95379206617872003</c:v>
                </c:pt>
                <c:pt idx="720">
                  <c:v>-0.95599204123435</c:v>
                </c:pt>
                <c:pt idx="721">
                  <c:v>-0.95819201624564665</c:v>
                </c:pt>
                <c:pt idx="722">
                  <c:v>-0.96039199121259</c:v>
                </c:pt>
                <c:pt idx="723">
                  <c:v>-0.96259196613515996</c:v>
                </c:pt>
                <c:pt idx="724">
                  <c:v>-0.96479194101333998</c:v>
                </c:pt>
                <c:pt idx="725">
                  <c:v>-0.96699191584711663</c:v>
                </c:pt>
                <c:pt idx="726">
                  <c:v>-0.9691918906364666</c:v>
                </c:pt>
                <c:pt idx="727">
                  <c:v>-0.97139186538137667</c:v>
                </c:pt>
                <c:pt idx="728">
                  <c:v>-0.97359184008182331</c:v>
                </c:pt>
                <c:pt idx="729">
                  <c:v>-0.97579181473779331</c:v>
                </c:pt>
                <c:pt idx="730">
                  <c:v>-0.97799178934927</c:v>
                </c:pt>
                <c:pt idx="731">
                  <c:v>-0.98019176391622997</c:v>
                </c:pt>
                <c:pt idx="732">
                  <c:v>-0.9823917384386599</c:v>
                </c:pt>
                <c:pt idx="733">
                  <c:v>-0.98459171291653658</c:v>
                </c:pt>
                <c:pt idx="734">
                  <c:v>-0.9867916873498499</c:v>
                </c:pt>
                <c:pt idx="735">
                  <c:v>-0.98899166173857656</c:v>
                </c:pt>
                <c:pt idx="736">
                  <c:v>-0.9911916360827</c:v>
                </c:pt>
                <c:pt idx="737">
                  <c:v>-0.99339161038220325</c:v>
                </c:pt>
                <c:pt idx="738">
                  <c:v>-0.99559158463706676</c:v>
                </c:pt>
                <c:pt idx="739">
                  <c:v>-0.99779155884727322</c:v>
                </c:pt>
                <c:pt idx="740">
                  <c:v>-0.99999153301280674</c:v>
                </c:pt>
                <c:pt idx="741">
                  <c:v>-1.0000000162297433</c:v>
                </c:pt>
                <c:pt idx="742">
                  <c:v>-1.0000000163553067</c:v>
                </c:pt>
                <c:pt idx="743">
                  <c:v>-1.0000000164663634</c:v>
                </c:pt>
                <c:pt idx="744">
                  <c:v>-1.0000000165779432</c:v>
                </c:pt>
                <c:pt idx="745">
                  <c:v>-1.0000000166900567</c:v>
                </c:pt>
                <c:pt idx="746">
                  <c:v>-1.0000000168026968</c:v>
                </c:pt>
                <c:pt idx="747">
                  <c:v>-1.00000001691587</c:v>
                </c:pt>
                <c:pt idx="748">
                  <c:v>-1.0000000170295733</c:v>
                </c:pt>
                <c:pt idx="749">
                  <c:v>-1.0000000171438101</c:v>
                </c:pt>
                <c:pt idx="750">
                  <c:v>-1.0000000172585866</c:v>
                </c:pt>
                <c:pt idx="751">
                  <c:v>-1.0000000173738999</c:v>
                </c:pt>
                <c:pt idx="752">
                  <c:v>-1.0000000174897465</c:v>
                </c:pt>
                <c:pt idx="753">
                  <c:v>-1.0000000176061368</c:v>
                </c:pt>
                <c:pt idx="754">
                  <c:v>-1.0000000177230699</c:v>
                </c:pt>
                <c:pt idx="755">
                  <c:v>-1.0000000178405433</c:v>
                </c:pt>
                <c:pt idx="756">
                  <c:v>-1.0000000179585633</c:v>
                </c:pt>
                <c:pt idx="757">
                  <c:v>-1.0000000180771267</c:v>
                </c:pt>
                <c:pt idx="758">
                  <c:v>-1.0000000181962401</c:v>
                </c:pt>
                <c:pt idx="759">
                  <c:v>-1.0000000183158999</c:v>
                </c:pt>
                <c:pt idx="760">
                  <c:v>-1.0000000184361133</c:v>
                </c:pt>
                <c:pt idx="761">
                  <c:v>-1.0000000185568767</c:v>
                </c:pt>
                <c:pt idx="762">
                  <c:v>-1.0000000186781934</c:v>
                </c:pt>
                <c:pt idx="763">
                  <c:v>-1.0000000188000635</c:v>
                </c:pt>
                <c:pt idx="764">
                  <c:v>-1.00000001892249</c:v>
                </c:pt>
                <c:pt idx="765">
                  <c:v>-1.0000000190454768</c:v>
                </c:pt>
                <c:pt idx="766">
                  <c:v>-1.0000000191690199</c:v>
                </c:pt>
                <c:pt idx="767">
                  <c:v>-1.0000000192931233</c:v>
                </c:pt>
                <c:pt idx="768">
                  <c:v>-1.0000000194177934</c:v>
                </c:pt>
                <c:pt idx="769">
                  <c:v>-1.0000000195430234</c:v>
                </c:pt>
                <c:pt idx="770">
                  <c:v>-1.0000000196688199</c:v>
                </c:pt>
                <c:pt idx="771">
                  <c:v>-1.0000000197951799</c:v>
                </c:pt>
                <c:pt idx="772">
                  <c:v>-1.00000001992211</c:v>
                </c:pt>
                <c:pt idx="773">
                  <c:v>-1.00000002004961</c:v>
                </c:pt>
                <c:pt idx="774">
                  <c:v>-1.0000000201776833</c:v>
                </c:pt>
                <c:pt idx="775">
                  <c:v>-1.0000000203063233</c:v>
                </c:pt>
                <c:pt idx="776">
                  <c:v>-1.0000000204355433</c:v>
                </c:pt>
                <c:pt idx="777">
                  <c:v>-1.0000000205653368</c:v>
                </c:pt>
                <c:pt idx="778">
                  <c:v>-1.0000000206957067</c:v>
                </c:pt>
                <c:pt idx="779">
                  <c:v>-1.0000000208266568</c:v>
                </c:pt>
                <c:pt idx="780">
                  <c:v>-1.0000000209581834</c:v>
                </c:pt>
                <c:pt idx="781">
                  <c:v>-1.0000000210902933</c:v>
                </c:pt>
                <c:pt idx="782">
                  <c:v>-1.0000000212229867</c:v>
                </c:pt>
                <c:pt idx="783">
                  <c:v>-1.0000000213562632</c:v>
                </c:pt>
                <c:pt idx="784">
                  <c:v>-1.0000000214901268</c:v>
                </c:pt>
                <c:pt idx="785">
                  <c:v>-1.0000000216245799</c:v>
                </c:pt>
                <c:pt idx="786">
                  <c:v>-1.0000000217596201</c:v>
                </c:pt>
                <c:pt idx="787">
                  <c:v>-1.0000000218952498</c:v>
                </c:pt>
                <c:pt idx="788">
                  <c:v>-1.0000000220314733</c:v>
                </c:pt>
                <c:pt idx="789">
                  <c:v>-1.0000000221682901</c:v>
                </c:pt>
                <c:pt idx="790">
                  <c:v>-1.0000000223057</c:v>
                </c:pt>
                <c:pt idx="791">
                  <c:v>-1.0000000224437067</c:v>
                </c:pt>
                <c:pt idx="792">
                  <c:v>-1.0000000225823134</c:v>
                </c:pt>
                <c:pt idx="793">
                  <c:v>-1.0000000227215167</c:v>
                </c:pt>
                <c:pt idx="794">
                  <c:v>-1.0000000228613233</c:v>
                </c:pt>
                <c:pt idx="795">
                  <c:v>-1.0000000230017334</c:v>
                </c:pt>
                <c:pt idx="796">
                  <c:v>-1.0000000231427433</c:v>
                </c:pt>
                <c:pt idx="797">
                  <c:v>-1.0000000232843633</c:v>
                </c:pt>
                <c:pt idx="798">
                  <c:v>-1.0000000234265867</c:v>
                </c:pt>
                <c:pt idx="799">
                  <c:v>-1.00000002356942</c:v>
                </c:pt>
                <c:pt idx="800">
                  <c:v>-1.0000000237128632</c:v>
                </c:pt>
                <c:pt idx="801">
                  <c:v>-1.00000002385692</c:v>
                </c:pt>
                <c:pt idx="802">
                  <c:v>-1.0000000240015865</c:v>
                </c:pt>
                <c:pt idx="803">
                  <c:v>-1.0000000241468701</c:v>
                </c:pt>
                <c:pt idx="804">
                  <c:v>-1.0000000242927667</c:v>
                </c:pt>
                <c:pt idx="805">
                  <c:v>-1.0000000244392835</c:v>
                </c:pt>
                <c:pt idx="806">
                  <c:v>-1.00000002458642</c:v>
                </c:pt>
                <c:pt idx="807">
                  <c:v>-1.0000000247341734</c:v>
                </c:pt>
                <c:pt idx="808">
                  <c:v>-1.0000000248825534</c:v>
                </c:pt>
                <c:pt idx="809">
                  <c:v>-1.0000000250315533</c:v>
                </c:pt>
                <c:pt idx="810">
                  <c:v>-1.00000002518118</c:v>
                </c:pt>
                <c:pt idx="811">
                  <c:v>-1.0000000253314332</c:v>
                </c:pt>
                <c:pt idx="812">
                  <c:v>-1.0000000254823167</c:v>
                </c:pt>
                <c:pt idx="813">
                  <c:v>-1.0000000256338266</c:v>
                </c:pt>
                <c:pt idx="814">
                  <c:v>-1.0000000257859667</c:v>
                </c:pt>
                <c:pt idx="815">
                  <c:v>-1.0000000259387434</c:v>
                </c:pt>
                <c:pt idx="816">
                  <c:v>-1.0000000260921533</c:v>
                </c:pt>
                <c:pt idx="817">
                  <c:v>-1.0000000262461965</c:v>
                </c:pt>
                <c:pt idx="818">
                  <c:v>-1.0000000264008799</c:v>
                </c:pt>
                <c:pt idx="819">
                  <c:v>-1.0000000265561999</c:v>
                </c:pt>
                <c:pt idx="820">
                  <c:v>-1.00000002671216</c:v>
                </c:pt>
                <c:pt idx="821">
                  <c:v>-1.0000000268687634</c:v>
                </c:pt>
                <c:pt idx="822">
                  <c:v>-1.0000000270260101</c:v>
                </c:pt>
                <c:pt idx="823">
                  <c:v>-1.0000000271839034</c:v>
                </c:pt>
                <c:pt idx="824">
                  <c:v>-1.0000000273424399</c:v>
                </c:pt>
                <c:pt idx="825">
                  <c:v>-1.0000000275016232</c:v>
                </c:pt>
                <c:pt idx="826">
                  <c:v>-1.00000002766146</c:v>
                </c:pt>
                <c:pt idx="827">
                  <c:v>-1.0000000278219467</c:v>
                </c:pt>
                <c:pt idx="828">
                  <c:v>-1.0000000279830832</c:v>
                </c:pt>
                <c:pt idx="829">
                  <c:v>-1.0000000281448767</c:v>
                </c:pt>
                <c:pt idx="830">
                  <c:v>-1.0000000283073234</c:v>
                </c:pt>
                <c:pt idx="831">
                  <c:v>-1.00000002847043</c:v>
                </c:pt>
                <c:pt idx="832">
                  <c:v>-1.0000000286341935</c:v>
                </c:pt>
                <c:pt idx="833">
                  <c:v>-1.0000000287986168</c:v>
                </c:pt>
                <c:pt idx="834">
                  <c:v>-1.0000000289637001</c:v>
                </c:pt>
                <c:pt idx="835">
                  <c:v>-1.00000002912945</c:v>
                </c:pt>
                <c:pt idx="836">
                  <c:v>-1.0000000292958633</c:v>
                </c:pt>
                <c:pt idx="837">
                  <c:v>-1.0000000294629432</c:v>
                </c:pt>
                <c:pt idx="838">
                  <c:v>-1.0000000296306899</c:v>
                </c:pt>
                <c:pt idx="839">
                  <c:v>-1.0000000297991067</c:v>
                </c:pt>
                <c:pt idx="840">
                  <c:v>-1.0000000299681935</c:v>
                </c:pt>
                <c:pt idx="841">
                  <c:v>-1.0000000301379535</c:v>
                </c:pt>
                <c:pt idx="842">
                  <c:v>-1.0000000303083867</c:v>
                </c:pt>
                <c:pt idx="843">
                  <c:v>-1.0000000304794934</c:v>
                </c:pt>
                <c:pt idx="844">
                  <c:v>-1.00000003065128</c:v>
                </c:pt>
                <c:pt idx="845">
                  <c:v>-1.0000000308237433</c:v>
                </c:pt>
                <c:pt idx="846">
                  <c:v>-1.0000000309968902</c:v>
                </c:pt>
                <c:pt idx="847">
                  <c:v>-1.0000000311707133</c:v>
                </c:pt>
                <c:pt idx="848">
                  <c:v>-1.0000000313452233</c:v>
                </c:pt>
                <c:pt idx="849">
                  <c:v>-1.0000000315204167</c:v>
                </c:pt>
                <c:pt idx="850">
                  <c:v>-1.0000000316962967</c:v>
                </c:pt>
                <c:pt idx="851">
                  <c:v>-1.0000000318728632</c:v>
                </c:pt>
                <c:pt idx="852">
                  <c:v>-1.0000000320501199</c:v>
                </c:pt>
                <c:pt idx="853">
                  <c:v>-1.0000000322280667</c:v>
                </c:pt>
                <c:pt idx="854">
                  <c:v>-1.0000000324067067</c:v>
                </c:pt>
                <c:pt idx="855">
                  <c:v>-1.0000000325860399</c:v>
                </c:pt>
                <c:pt idx="856">
                  <c:v>-1.0000000327660701</c:v>
                </c:pt>
                <c:pt idx="857">
                  <c:v>-1.0000000329467933</c:v>
                </c:pt>
                <c:pt idx="858">
                  <c:v>-1.0000000331282199</c:v>
                </c:pt>
                <c:pt idx="859">
                  <c:v>-1.0000000333103434</c:v>
                </c:pt>
                <c:pt idx="860">
                  <c:v>-1.0000000334931667</c:v>
                </c:pt>
                <c:pt idx="861">
                  <c:v>-1.0000000336766968</c:v>
                </c:pt>
                <c:pt idx="862">
                  <c:v>-1.0000000338609301</c:v>
                </c:pt>
                <c:pt idx="863">
                  <c:v>-1.0000000340458701</c:v>
                </c:pt>
                <c:pt idx="864">
                  <c:v>-1.0000000342315167</c:v>
                </c:pt>
                <c:pt idx="865">
                  <c:v>-1.0000000344178732</c:v>
                </c:pt>
                <c:pt idx="866">
                  <c:v>-1.00000003460494</c:v>
                </c:pt>
                <c:pt idx="867">
                  <c:v>-1.00000003479272</c:v>
                </c:pt>
                <c:pt idx="868">
                  <c:v>-1.0000000349812099</c:v>
                </c:pt>
                <c:pt idx="869">
                  <c:v>-1.0000000351704201</c:v>
                </c:pt>
                <c:pt idx="870">
                  <c:v>-1.0000000353603467</c:v>
                </c:pt>
                <c:pt idx="871">
                  <c:v>-1.0000000355509899</c:v>
                </c:pt>
                <c:pt idx="872">
                  <c:v>-1.0000000357423533</c:v>
                </c:pt>
                <c:pt idx="873">
                  <c:v>-1.0000000359344399</c:v>
                </c:pt>
                <c:pt idx="874">
                  <c:v>-1.0000000361272465</c:v>
                </c:pt>
                <c:pt idx="875">
                  <c:v>-1.0000000363207802</c:v>
                </c:pt>
                <c:pt idx="876">
                  <c:v>-1.0000000365150399</c:v>
                </c:pt>
                <c:pt idx="877">
                  <c:v>-1.0000000367100268</c:v>
                </c:pt>
                <c:pt idx="878">
                  <c:v>-1.0000000369057434</c:v>
                </c:pt>
                <c:pt idx="879">
                  <c:v>-1.00000003710219</c:v>
                </c:pt>
                <c:pt idx="880">
                  <c:v>-1.00000003729937</c:v>
                </c:pt>
                <c:pt idx="881">
                  <c:v>-1.0000000374972833</c:v>
                </c:pt>
                <c:pt idx="882">
                  <c:v>-1.0000000376959335</c:v>
                </c:pt>
                <c:pt idx="883">
                  <c:v>-1.0000000378953167</c:v>
                </c:pt>
                <c:pt idx="884">
                  <c:v>-1.0000000380954432</c:v>
                </c:pt>
                <c:pt idx="885">
                  <c:v>-1.0000000382963068</c:v>
                </c:pt>
                <c:pt idx="886">
                  <c:v>-1.0000000384979133</c:v>
                </c:pt>
                <c:pt idx="887">
                  <c:v>-1.0000000387002634</c:v>
                </c:pt>
                <c:pt idx="888">
                  <c:v>-1.0000000389033565</c:v>
                </c:pt>
                <c:pt idx="889">
                  <c:v>-1.0000000391071966</c:v>
                </c:pt>
                <c:pt idx="890">
                  <c:v>-1.0000000393117865</c:v>
                </c:pt>
                <c:pt idx="891">
                  <c:v>-1.0000000395171234</c:v>
                </c:pt>
                <c:pt idx="892">
                  <c:v>-1.0000000397232134</c:v>
                </c:pt>
                <c:pt idx="893">
                  <c:v>-1.0000000399300533</c:v>
                </c:pt>
                <c:pt idx="894">
                  <c:v>-1.0000000401376465</c:v>
                </c:pt>
                <c:pt idx="895">
                  <c:v>-1.0000000403459999</c:v>
                </c:pt>
                <c:pt idx="896">
                  <c:v>-1.0000000405551066</c:v>
                </c:pt>
                <c:pt idx="897">
                  <c:v>-1.0000000407649732</c:v>
                </c:pt>
                <c:pt idx="898">
                  <c:v>-1.0000000409756</c:v>
                </c:pt>
                <c:pt idx="899">
                  <c:v>-1.0000000411869867</c:v>
                </c:pt>
                <c:pt idx="900">
                  <c:v>-1.0000000413991401</c:v>
                </c:pt>
                <c:pt idx="901">
                  <c:v>-1.0000000416120567</c:v>
                </c:pt>
                <c:pt idx="902">
                  <c:v>-1.00000004182574</c:v>
                </c:pt>
                <c:pt idx="903">
                  <c:v>-1.00000004204019</c:v>
                </c:pt>
                <c:pt idx="904">
                  <c:v>-1.0000000422554101</c:v>
                </c:pt>
                <c:pt idx="905">
                  <c:v>-1.0000000424714033</c:v>
                </c:pt>
                <c:pt idx="906">
                  <c:v>-1.0000000426881668</c:v>
                </c:pt>
                <c:pt idx="907">
                  <c:v>-1.0000000429057065</c:v>
                </c:pt>
                <c:pt idx="908">
                  <c:v>-1.0000000431240201</c:v>
                </c:pt>
                <c:pt idx="909">
                  <c:v>-1.00000004334311</c:v>
                </c:pt>
                <c:pt idx="910">
                  <c:v>-1.0000000435629801</c:v>
                </c:pt>
                <c:pt idx="911">
                  <c:v>-1.0000000437836298</c:v>
                </c:pt>
                <c:pt idx="912">
                  <c:v>-1.0000000440050634</c:v>
                </c:pt>
                <c:pt idx="913">
                  <c:v>-1.0000000442272798</c:v>
                </c:pt>
                <c:pt idx="914">
                  <c:v>-1.0000000444502801</c:v>
                </c:pt>
                <c:pt idx="915">
                  <c:v>-1.0000000446740667</c:v>
                </c:pt>
                <c:pt idx="916">
                  <c:v>-1.0000000448986432</c:v>
                </c:pt>
                <c:pt idx="917">
                  <c:v>-1.0000000451240068</c:v>
                </c:pt>
                <c:pt idx="918">
                  <c:v>-1.0000000453501634</c:v>
                </c:pt>
                <c:pt idx="919">
                  <c:v>-1.0000000455771134</c:v>
                </c:pt>
                <c:pt idx="920">
                  <c:v>-1.0000000458048566</c:v>
                </c:pt>
                <c:pt idx="921">
                  <c:v>-1.0000000460333967</c:v>
                </c:pt>
                <c:pt idx="922">
                  <c:v>-1.0000000462627334</c:v>
                </c:pt>
                <c:pt idx="923">
                  <c:v>-1.00000004649287</c:v>
                </c:pt>
                <c:pt idx="924">
                  <c:v>-1.0000000467238066</c:v>
                </c:pt>
                <c:pt idx="925">
                  <c:v>-1.0000000469555432</c:v>
                </c:pt>
                <c:pt idx="926">
                  <c:v>-1.0000000471880868</c:v>
                </c:pt>
                <c:pt idx="927">
                  <c:v>-1.0000000474214332</c:v>
                </c:pt>
                <c:pt idx="928">
                  <c:v>-1.0000000476555866</c:v>
                </c:pt>
                <c:pt idx="929">
                  <c:v>-1.00000004789055</c:v>
                </c:pt>
                <c:pt idx="930">
                  <c:v>-1.00000004812632</c:v>
                </c:pt>
                <c:pt idx="931">
                  <c:v>-1.0000000483629032</c:v>
                </c:pt>
                <c:pt idx="932">
                  <c:v>-1.0000000486003</c:v>
                </c:pt>
                <c:pt idx="933">
                  <c:v>-1.0000000488385135</c:v>
                </c:pt>
                <c:pt idx="934">
                  <c:v>-1.00000004907754</c:v>
                </c:pt>
                <c:pt idx="935">
                  <c:v>-1.0000000493173833</c:v>
                </c:pt>
                <c:pt idx="936">
                  <c:v>-1.0000000495580466</c:v>
                </c:pt>
                <c:pt idx="937">
                  <c:v>-1.0000000497995334</c:v>
                </c:pt>
                <c:pt idx="938">
                  <c:v>-1.00000005004184</c:v>
                </c:pt>
                <c:pt idx="939">
                  <c:v>-1.00000005028497</c:v>
                </c:pt>
                <c:pt idx="940">
                  <c:v>-1.0000000505289233</c:v>
                </c:pt>
                <c:pt idx="941">
                  <c:v>-1.0000000507737066</c:v>
                </c:pt>
                <c:pt idx="942">
                  <c:v>-1.0000000510193165</c:v>
                </c:pt>
                <c:pt idx="943">
                  <c:v>-1.0000000512657599</c:v>
                </c:pt>
                <c:pt idx="944">
                  <c:v>-1.0000000515130334</c:v>
                </c:pt>
                <c:pt idx="945">
                  <c:v>-1.0000000517611367</c:v>
                </c:pt>
                <c:pt idx="946">
                  <c:v>-1.0000000520100765</c:v>
                </c:pt>
                <c:pt idx="947">
                  <c:v>-1.0000000522598533</c:v>
                </c:pt>
                <c:pt idx="948">
                  <c:v>-1.00000005251047</c:v>
                </c:pt>
                <c:pt idx="949">
                  <c:v>-1.0000000527619233</c:v>
                </c:pt>
                <c:pt idx="950">
                  <c:v>-1.0000000530142168</c:v>
                </c:pt>
                <c:pt idx="951">
                  <c:v>-1.0000000532673534</c:v>
                </c:pt>
                <c:pt idx="952">
                  <c:v>-1.0000000535213334</c:v>
                </c:pt>
                <c:pt idx="953">
                  <c:v>-1.00000005377616</c:v>
                </c:pt>
                <c:pt idx="954">
                  <c:v>-1.0000000540318332</c:v>
                </c:pt>
                <c:pt idx="955">
                  <c:v>-1.0000000542883567</c:v>
                </c:pt>
                <c:pt idx="956">
                  <c:v>-1.0000000545457266</c:v>
                </c:pt>
                <c:pt idx="957">
                  <c:v>-1.00000005480395</c:v>
                </c:pt>
                <c:pt idx="958">
                  <c:v>-1.0000000550630268</c:v>
                </c:pt>
                <c:pt idx="959">
                  <c:v>-1.00000005532296</c:v>
                </c:pt>
                <c:pt idx="960">
                  <c:v>-1.0000000555837467</c:v>
                </c:pt>
                <c:pt idx="961">
                  <c:v>-1.0000000558453934</c:v>
                </c:pt>
                <c:pt idx="962">
                  <c:v>-1.0000000561079001</c:v>
                </c:pt>
                <c:pt idx="963">
                  <c:v>-1.0000000563712634</c:v>
                </c:pt>
                <c:pt idx="964">
                  <c:v>-1.0000000566354934</c:v>
                </c:pt>
                <c:pt idx="965">
                  <c:v>-1.0000000569005867</c:v>
                </c:pt>
                <c:pt idx="966">
                  <c:v>-1.0000000571665466</c:v>
                </c:pt>
                <c:pt idx="967">
                  <c:v>-1.0000000574333701</c:v>
                </c:pt>
                <c:pt idx="968">
                  <c:v>-1.0000000577010633</c:v>
                </c:pt>
                <c:pt idx="969">
                  <c:v>-1.00000005796963</c:v>
                </c:pt>
                <c:pt idx="970">
                  <c:v>-1.0000000582390667</c:v>
                </c:pt>
                <c:pt idx="971">
                  <c:v>-1.0000000585093767</c:v>
                </c:pt>
                <c:pt idx="972">
                  <c:v>-1.00000005878056</c:v>
                </c:pt>
                <c:pt idx="973">
                  <c:v>-1.0000000590526199</c:v>
                </c:pt>
                <c:pt idx="974">
                  <c:v>-1.00000005932556</c:v>
                </c:pt>
                <c:pt idx="975">
                  <c:v>-1.0000000595993799</c:v>
                </c:pt>
                <c:pt idx="976">
                  <c:v>-1.0000000598740768</c:v>
                </c:pt>
                <c:pt idx="977">
                  <c:v>-1.0000000601496601</c:v>
                </c:pt>
                <c:pt idx="978">
                  <c:v>-1.0000000604261268</c:v>
                </c:pt>
                <c:pt idx="979">
                  <c:v>-1.00000006070348</c:v>
                </c:pt>
                <c:pt idx="980">
                  <c:v>-1.0000000609817199</c:v>
                </c:pt>
                <c:pt idx="981">
                  <c:v>-1.0000000612608468</c:v>
                </c:pt>
                <c:pt idx="982">
                  <c:v>-1.0000000615408666</c:v>
                </c:pt>
                <c:pt idx="983">
                  <c:v>-1.0000000618217766</c:v>
                </c:pt>
                <c:pt idx="984">
                  <c:v>-1.0000000621035801</c:v>
                </c:pt>
                <c:pt idx="985">
                  <c:v>-1.0000000623862768</c:v>
                </c:pt>
                <c:pt idx="986">
                  <c:v>-1.0000000626698733</c:v>
                </c:pt>
                <c:pt idx="987">
                  <c:v>-1.0000000629543666</c:v>
                </c:pt>
                <c:pt idx="988">
                  <c:v>-1.0000000632397601</c:v>
                </c:pt>
                <c:pt idx="989">
                  <c:v>-1.0000000635260533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24-419E-BE56-28C942A1A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8228040"/>
        <c:axId val="698223448"/>
      </c:scatterChart>
      <c:valAx>
        <c:axId val="698228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 (pu)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223448"/>
        <c:crosses val="autoZero"/>
        <c:crossBetween val="midCat"/>
      </c:valAx>
      <c:valAx>
        <c:axId val="69822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 (pu)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228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4" name="TextBox 13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19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81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Highligh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E03F-F02F-4FA3-91CB-67CB1409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D7085-5105-4024-BD3C-F69FB7128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5943600"/>
            <a:ext cx="11430000" cy="548640"/>
          </a:xfrm>
          <a:solidFill>
            <a:srgbClr val="0040C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28733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80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005840"/>
            <a:ext cx="5577840" cy="53949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05840"/>
            <a:ext cx="5577840" cy="53949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ighligh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005840"/>
            <a:ext cx="5577840" cy="484632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05840"/>
            <a:ext cx="5577840" cy="484632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06BC8-8ED2-4FB9-9CC1-C26081116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5943600"/>
            <a:ext cx="11430000" cy="548640"/>
          </a:xfrm>
          <a:solidFill>
            <a:srgbClr val="0040C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28733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75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4300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05840"/>
            <a:ext cx="5577840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7360"/>
            <a:ext cx="5577840" cy="46634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005840"/>
            <a:ext cx="5577840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1737360"/>
            <a:ext cx="5577840" cy="46634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692"/>
            <a:ext cx="12196688" cy="642206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4689" y="2712785"/>
            <a:ext cx="12192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8" y="2712785"/>
            <a:ext cx="12196689" cy="1626781"/>
          </a:xfrm>
        </p:spPr>
        <p:txBody>
          <a:bodyPr anchor="ctr">
            <a:normAutofit/>
          </a:bodyPr>
          <a:lstStyle>
            <a:lvl1pPr algn="ctr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692"/>
            <a:ext cx="12196688" cy="642206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12192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23723"/>
            <a:ext cx="12192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800" b="1" spc="15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8" name="TextBox 17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9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3" name="Picture 22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7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G&amp;E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7308F02-9F65-47F1-B7CB-9D635F29A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21" name="TextBox 20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" name="Picture 25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7" name="Picture 26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8" name="Picture 27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30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8" name="TextBox 17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Picture 20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2" name="Picture 21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4" name="Picture 23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81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4" name="TextBox 13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Picture 3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21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2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4" name="Rectangle 23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1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7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21" name="TextBox 20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" name="Picture 25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7" name="Picture 26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8" name="Picture 27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84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&amp;D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21" name="TextBox 20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" name="Picture 25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7" name="Picture 26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8" name="Picture 27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1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4300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430000" cy="4846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FAA409-EC2B-4245-BB55-6C0CC85D7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125" y="5943600"/>
            <a:ext cx="11430000" cy="548640"/>
          </a:xfrm>
          <a:solidFill>
            <a:srgbClr val="0040C0"/>
          </a:solidFill>
        </p:spPr>
        <p:txBody>
          <a:bodyPr anchor="ctr">
            <a:normAutofit/>
          </a:bodyPr>
          <a:lstStyle>
            <a:lvl1pPr marL="0" indent="0" algn="ctr"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32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www.epri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" y="182563"/>
            <a:ext cx="1146048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005840"/>
            <a:ext cx="11460480" cy="551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1"/>
          <p:cNvSpPr/>
          <p:nvPr userDrawn="1"/>
        </p:nvSpPr>
        <p:spPr>
          <a:xfrm>
            <a:off x="0" y="6602042"/>
            <a:ext cx="10458450" cy="18415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 Box 47"/>
          <p:cNvSpPr txBox="1">
            <a:spLocks noChangeArrowheads="1"/>
          </p:cNvSpPr>
          <p:nvPr userDrawn="1"/>
        </p:nvSpPr>
        <p:spPr bwMode="auto">
          <a:xfrm>
            <a:off x="4656903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3" name="TextBox 12">
            <a:hlinkClick r:id="rId19"/>
          </p:cNvPr>
          <p:cNvSpPr txBox="1"/>
          <p:nvPr userDrawn="1"/>
        </p:nvSpPr>
        <p:spPr>
          <a:xfrm>
            <a:off x="1892567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81280" y="6586395"/>
            <a:ext cx="8106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417" y="6579063"/>
            <a:ext cx="1385206" cy="22588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 rot="5400000" flipH="1">
            <a:off x="6044268" y="-6044268"/>
            <a:ext cx="103465" cy="12192001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8" r:id="rId3"/>
    <p:sldLayoutId id="2147483692" r:id="rId4"/>
    <p:sldLayoutId id="2147483693" r:id="rId5"/>
    <p:sldLayoutId id="2147483696" r:id="rId6"/>
    <p:sldLayoutId id="2147483695" r:id="rId7"/>
    <p:sldLayoutId id="2147483666" r:id="rId8"/>
    <p:sldLayoutId id="2147483686" r:id="rId9"/>
    <p:sldLayoutId id="2147483685" r:id="rId10"/>
    <p:sldLayoutId id="2147483670" r:id="rId11"/>
    <p:sldLayoutId id="2147483668" r:id="rId12"/>
    <p:sldLayoutId id="2147483697" r:id="rId13"/>
    <p:sldLayoutId id="2147483669" r:id="rId14"/>
    <p:sldLayoutId id="2147483671" r:id="rId15"/>
    <p:sldLayoutId id="2147483684" r:id="rId16"/>
    <p:sldLayoutId id="2147483677" r:id="rId17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794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800">
          <a:solidFill>
            <a:schemeClr val="tx1"/>
          </a:solidFill>
          <a:latin typeface="+mn-lt"/>
        </a:defRPr>
      </a:lvl2pPr>
      <a:lvl3pPr marL="855663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3pPr>
      <a:lvl4pPr marL="1262063" indent="-2889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800">
          <a:solidFill>
            <a:schemeClr val="tx1"/>
          </a:solidFill>
          <a:latin typeface="+mn-lt"/>
        </a:defRPr>
      </a:lvl4pPr>
      <a:lvl5pPr marL="1538288" indent="-2254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Paulo Radatz</a:t>
            </a:r>
          </a:p>
          <a:p>
            <a:r>
              <a:rPr lang="en-US" dirty="0"/>
              <a:t>Engineer/Scientist II</a:t>
            </a:r>
          </a:p>
          <a:p>
            <a:r>
              <a:rPr lang="en-US" dirty="0"/>
              <a:t>Power System Studies</a:t>
            </a:r>
          </a:p>
          <a:p>
            <a:endParaRPr lang="en-US" dirty="0"/>
          </a:p>
          <a:p>
            <a:r>
              <a:rPr lang="en-US" dirty="0"/>
              <a:t>March 2020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InvControl2’s Watt-Var mode validation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PVSyestem2 </a:t>
            </a:r>
          </a:p>
        </p:txBody>
      </p:sp>
    </p:spTree>
    <p:extLst>
      <p:ext uri="{BB962C8B-B14F-4D97-AF65-F5344CB8AC3E}">
        <p14:creationId xmlns:p14="http://schemas.microsoft.com/office/powerpoint/2010/main" val="274857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able, snow, covered, train&#10;&#10;Description automatically generated">
            <a:extLst>
              <a:ext uri="{FF2B5EF4-FFF2-40B4-BE49-F238E27FC236}">
                <a16:creationId xmlns:a16="http://schemas.microsoft.com/office/drawing/2014/main" id="{C2C93818-BC91-4C97-A9D2-9AFEF66C33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56" y="1164302"/>
            <a:ext cx="8209807" cy="53223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7435DB2-E13D-4C7B-AF89-6DB49202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3541E-5199-4CDD-B8E9-5BC8CE3A90A0}"/>
              </a:ext>
            </a:extLst>
          </p:cNvPr>
          <p:cNvSpPr txBox="1"/>
          <p:nvPr/>
        </p:nvSpPr>
        <p:spPr>
          <a:xfrm>
            <a:off x="135231" y="4775239"/>
            <a:ext cx="2145331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Notes: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kVA is exceeded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Q priority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 decreases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PF decreases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800F75-52E8-4031-897D-2A6BB4058EB7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8805" y="4026877"/>
            <a:ext cx="8953995" cy="11547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8AEB20-420D-4040-9589-C9C8D04679F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4431" y="1771650"/>
            <a:ext cx="9107404" cy="39791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BD8138-18DB-456D-B4CC-1F9C0108A771}"/>
              </a:ext>
            </a:extLst>
          </p:cNvPr>
          <p:cNvCxnSpPr>
            <a:cxnSpLocks/>
          </p:cNvCxnSpPr>
          <p:nvPr/>
        </p:nvCxnSpPr>
        <p:spPr bwMode="auto">
          <a:xfrm flipV="1">
            <a:off x="2182525" y="3644412"/>
            <a:ext cx="8267133" cy="24171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326808-2467-457D-9C57-5A426E358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56" y="729452"/>
            <a:ext cx="5670001" cy="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6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picture containing table, covered, air, hanging&#10;&#10;Description automatically generated">
            <a:extLst>
              <a:ext uri="{FF2B5EF4-FFF2-40B4-BE49-F238E27FC236}">
                <a16:creationId xmlns:a16="http://schemas.microsoft.com/office/drawing/2014/main" id="{AA7A4DF8-C04D-4E56-B234-880EB32F5F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39" y="982065"/>
            <a:ext cx="5920118" cy="38379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7435DB2-E13D-4C7B-AF89-6DB49202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4 Results</a:t>
            </a:r>
          </a:p>
        </p:txBody>
      </p:sp>
      <p:grpSp>
        <p:nvGrpSpPr>
          <p:cNvPr id="7" name="Agrupar 35">
            <a:extLst>
              <a:ext uri="{FF2B5EF4-FFF2-40B4-BE49-F238E27FC236}">
                <a16:creationId xmlns:a16="http://schemas.microsoft.com/office/drawing/2014/main" id="{F4BFF9C0-40E6-4D6F-972D-5A5F6D5635FB}"/>
              </a:ext>
            </a:extLst>
          </p:cNvPr>
          <p:cNvGrpSpPr/>
          <p:nvPr/>
        </p:nvGrpSpPr>
        <p:grpSpPr>
          <a:xfrm>
            <a:off x="7236141" y="4389883"/>
            <a:ext cx="4771657" cy="1986800"/>
            <a:chOff x="783689" y="3109037"/>
            <a:chExt cx="7302384" cy="3388894"/>
          </a:xfrm>
        </p:grpSpPr>
        <p:cxnSp>
          <p:nvCxnSpPr>
            <p:cNvPr id="8" name="Straight Arrow Connector 47">
              <a:extLst>
                <a:ext uri="{FF2B5EF4-FFF2-40B4-BE49-F238E27FC236}">
                  <a16:creationId xmlns:a16="http://schemas.microsoft.com/office/drawing/2014/main" id="{3EFC8152-C29F-417A-8E0C-C6D2C1B3C8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868" y="3752037"/>
              <a:ext cx="0" cy="7310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50">
              <a:extLst>
                <a:ext uri="{FF2B5EF4-FFF2-40B4-BE49-F238E27FC236}">
                  <a16:creationId xmlns:a16="http://schemas.microsoft.com/office/drawing/2014/main" id="{54AC4231-C420-4911-832B-CF200A0246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0200" y="3772854"/>
              <a:ext cx="1" cy="2885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Freeform: Shape 26">
              <a:extLst>
                <a:ext uri="{FF2B5EF4-FFF2-40B4-BE49-F238E27FC236}">
                  <a16:creationId xmlns:a16="http://schemas.microsoft.com/office/drawing/2014/main" id="{1A9DE8E7-99B6-42E3-8249-92646F31111F}"/>
                </a:ext>
              </a:extLst>
            </p:cNvPr>
            <p:cNvSpPr/>
            <p:nvPr/>
          </p:nvSpPr>
          <p:spPr bwMode="auto">
            <a:xfrm>
              <a:off x="3787185" y="4198335"/>
              <a:ext cx="3790950" cy="1082040"/>
            </a:xfrm>
            <a:custGeom>
              <a:avLst/>
              <a:gdLst>
                <a:gd name="connsiteX0" fmla="*/ 0 w 3790950"/>
                <a:gd name="connsiteY0" fmla="*/ 1082040 h 1082040"/>
                <a:gd name="connsiteX1" fmla="*/ 0 w 3790950"/>
                <a:gd name="connsiteY1" fmla="*/ 464820 h 1082040"/>
                <a:gd name="connsiteX2" fmla="*/ 1908810 w 3790950"/>
                <a:gd name="connsiteY2" fmla="*/ 0 h 1082040"/>
                <a:gd name="connsiteX3" fmla="*/ 3790950 w 3790950"/>
                <a:gd name="connsiteY3" fmla="*/ 3810 h 1082040"/>
                <a:gd name="connsiteX4" fmla="*/ 3783330 w 3790950"/>
                <a:gd name="connsiteY4" fmla="*/ 1082040 h 1082040"/>
                <a:gd name="connsiteX5" fmla="*/ 0 w 3790950"/>
                <a:gd name="connsiteY5" fmla="*/ 1082040 h 108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0950" h="1082040">
                  <a:moveTo>
                    <a:pt x="0" y="1082040"/>
                  </a:moveTo>
                  <a:lnTo>
                    <a:pt x="0" y="464820"/>
                  </a:lnTo>
                  <a:lnTo>
                    <a:pt x="1908810" y="0"/>
                  </a:lnTo>
                  <a:lnTo>
                    <a:pt x="3790950" y="3810"/>
                  </a:lnTo>
                  <a:lnTo>
                    <a:pt x="3783330" y="108204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27">
              <a:extLst>
                <a:ext uri="{FF2B5EF4-FFF2-40B4-BE49-F238E27FC236}">
                  <a16:creationId xmlns:a16="http://schemas.microsoft.com/office/drawing/2014/main" id="{E87DB588-8246-45EE-A9C9-513F462ABE0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47765" y="3208246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28">
              <a:extLst>
                <a:ext uri="{FF2B5EF4-FFF2-40B4-BE49-F238E27FC236}">
                  <a16:creationId xmlns:a16="http://schemas.microsoft.com/office/drawing/2014/main" id="{95DC8201-40F1-4521-A4FD-8CCDE203C6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9548" y="5270311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63D925B1-BAD8-427E-8278-3C307B0CBAB2}"/>
                </a:ext>
              </a:extLst>
            </p:cNvPr>
            <p:cNvSpPr txBox="1"/>
            <p:nvPr/>
          </p:nvSpPr>
          <p:spPr>
            <a:xfrm>
              <a:off x="7735198" y="522285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5" name="TextBox 31">
              <a:extLst>
                <a:ext uri="{FF2B5EF4-FFF2-40B4-BE49-F238E27FC236}">
                  <a16:creationId xmlns:a16="http://schemas.microsoft.com/office/drawing/2014/main" id="{F466AF0A-2162-4848-BCA6-09B15B080059}"/>
                </a:ext>
              </a:extLst>
            </p:cNvPr>
            <p:cNvSpPr txBox="1"/>
            <p:nvPr/>
          </p:nvSpPr>
          <p:spPr>
            <a:xfrm>
              <a:off x="783689" y="3109037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6" name="TextBox 39">
              <a:extLst>
                <a:ext uri="{FF2B5EF4-FFF2-40B4-BE49-F238E27FC236}">
                  <a16:creationId xmlns:a16="http://schemas.microsoft.com/office/drawing/2014/main" id="{3F17397E-A360-41F3-8A5D-809E7ADF034A}"/>
                </a:ext>
              </a:extLst>
            </p:cNvPr>
            <p:cNvSpPr txBox="1"/>
            <p:nvPr/>
          </p:nvSpPr>
          <p:spPr>
            <a:xfrm>
              <a:off x="1821887" y="5501502"/>
              <a:ext cx="857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</a:t>
              </a:r>
              <a:endParaRPr lang="en-US" dirty="0"/>
            </a:p>
          </p:txBody>
        </p:sp>
        <p:cxnSp>
          <p:nvCxnSpPr>
            <p:cNvPr id="17" name="Straight Connector 48">
              <a:extLst>
                <a:ext uri="{FF2B5EF4-FFF2-40B4-BE49-F238E27FC236}">
                  <a16:creationId xmlns:a16="http://schemas.microsoft.com/office/drawing/2014/main" id="{6A37C98D-BEDE-40E4-8AA9-8C280E3FF3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0851" y="3928303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51">
              <a:extLst>
                <a:ext uri="{FF2B5EF4-FFF2-40B4-BE49-F238E27FC236}">
                  <a16:creationId xmlns:a16="http://schemas.microsoft.com/office/drawing/2014/main" id="{6EF54B05-A7CA-4D8C-AC45-2EB98BFBF7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88167" y="394829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52">
              <a:extLst>
                <a:ext uri="{FF2B5EF4-FFF2-40B4-BE49-F238E27FC236}">
                  <a16:creationId xmlns:a16="http://schemas.microsoft.com/office/drawing/2014/main" id="{5647579B-B051-4D46-A445-01230C9D0EA3}"/>
                </a:ext>
              </a:extLst>
            </p:cNvPr>
            <p:cNvSpPr txBox="1"/>
            <p:nvPr/>
          </p:nvSpPr>
          <p:spPr>
            <a:xfrm>
              <a:off x="2942814" y="5516901"/>
              <a:ext cx="1912529" cy="436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PminNoVars</a:t>
              </a:r>
              <a:endParaRPr lang="en-US" dirty="0"/>
            </a:p>
          </p:txBody>
        </p:sp>
        <p:cxnSp>
          <p:nvCxnSpPr>
            <p:cNvPr id="20" name="Straight Connector 53">
              <a:extLst>
                <a:ext uri="{FF2B5EF4-FFF2-40B4-BE49-F238E27FC236}">
                  <a16:creationId xmlns:a16="http://schemas.microsoft.com/office/drawing/2014/main" id="{B5E69FC9-ABCF-4013-A55A-BA9C4C42E7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98346" y="398440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54">
              <a:extLst>
                <a:ext uri="{FF2B5EF4-FFF2-40B4-BE49-F238E27FC236}">
                  <a16:creationId xmlns:a16="http://schemas.microsoft.com/office/drawing/2014/main" id="{CFE1A024-A4CC-4C6D-9BDE-4F2E0C819F65}"/>
                </a:ext>
              </a:extLst>
            </p:cNvPr>
            <p:cNvSpPr txBox="1"/>
            <p:nvPr/>
          </p:nvSpPr>
          <p:spPr>
            <a:xfrm>
              <a:off x="4952941" y="5541638"/>
              <a:ext cx="2085036" cy="436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PminkvarMax</a:t>
              </a:r>
              <a:endParaRPr lang="en-US" dirty="0"/>
            </a:p>
          </p:txBody>
        </p:sp>
        <p:sp>
          <p:nvSpPr>
            <p:cNvPr id="22" name="Rectangle 57">
              <a:extLst>
                <a:ext uri="{FF2B5EF4-FFF2-40B4-BE49-F238E27FC236}">
                  <a16:creationId xmlns:a16="http://schemas.microsoft.com/office/drawing/2014/main" id="{967D59DC-A803-4CB2-89C7-48BF9D7DAA31}"/>
                </a:ext>
              </a:extLst>
            </p:cNvPr>
            <p:cNvSpPr/>
            <p:nvPr/>
          </p:nvSpPr>
          <p:spPr bwMode="auto">
            <a:xfrm>
              <a:off x="2250851" y="5237901"/>
              <a:ext cx="1537314" cy="8567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23" name="Straight Connector 58">
              <a:extLst>
                <a:ext uri="{FF2B5EF4-FFF2-40B4-BE49-F238E27FC236}">
                  <a16:creationId xmlns:a16="http://schemas.microsoft.com/office/drawing/2014/main" id="{D5796C27-1A05-4F2B-B0AE-347DABF08A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98346" y="4199556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59">
              <a:extLst>
                <a:ext uri="{FF2B5EF4-FFF2-40B4-BE49-F238E27FC236}">
                  <a16:creationId xmlns:a16="http://schemas.microsoft.com/office/drawing/2014/main" id="{18C65935-EBA7-4674-AFCB-554D0EA99F10}"/>
                </a:ext>
              </a:extLst>
            </p:cNvPr>
            <p:cNvSpPr txBox="1"/>
            <p:nvPr/>
          </p:nvSpPr>
          <p:spPr>
            <a:xfrm>
              <a:off x="7164580" y="3967265"/>
              <a:ext cx="921493" cy="32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kvarMax</a:t>
              </a:r>
              <a:endParaRPr lang="en-US" sz="1200" dirty="0"/>
            </a:p>
          </p:txBody>
        </p:sp>
        <p:cxnSp>
          <p:nvCxnSpPr>
            <p:cNvPr id="25" name="Straight Connector 60">
              <a:extLst>
                <a:ext uri="{FF2B5EF4-FFF2-40B4-BE49-F238E27FC236}">
                  <a16:creationId xmlns:a16="http://schemas.microsoft.com/office/drawing/2014/main" id="{17163491-DE3F-4814-8AA5-B4F2121E46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88165" y="4199557"/>
              <a:ext cx="1910181" cy="461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61">
              <a:extLst>
                <a:ext uri="{FF2B5EF4-FFF2-40B4-BE49-F238E27FC236}">
                  <a16:creationId xmlns:a16="http://schemas.microsoft.com/office/drawing/2014/main" id="{B5DF2E2B-1962-43A4-80D8-8EFA4CE9DA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47764" y="4660810"/>
              <a:ext cx="2540401" cy="618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ight Brace 63">
              <a:extLst>
                <a:ext uri="{FF2B5EF4-FFF2-40B4-BE49-F238E27FC236}">
                  <a16:creationId xmlns:a16="http://schemas.microsoft.com/office/drawing/2014/main" id="{1037E400-FD0E-485E-8A41-BDAC3787146A}"/>
                </a:ext>
              </a:extLst>
            </p:cNvPr>
            <p:cNvSpPr/>
            <p:nvPr/>
          </p:nvSpPr>
          <p:spPr bwMode="auto">
            <a:xfrm rot="5400000">
              <a:off x="1596992" y="5513925"/>
              <a:ext cx="285664" cy="10386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ight Brace 64">
              <a:extLst>
                <a:ext uri="{FF2B5EF4-FFF2-40B4-BE49-F238E27FC236}">
                  <a16:creationId xmlns:a16="http://schemas.microsoft.com/office/drawing/2014/main" id="{A003AAE8-7FD4-432F-9070-41DF9B211C63}"/>
                </a:ext>
              </a:extLst>
            </p:cNvPr>
            <p:cNvSpPr/>
            <p:nvPr/>
          </p:nvSpPr>
          <p:spPr bwMode="auto">
            <a:xfrm rot="5400000">
              <a:off x="4781090" y="3380720"/>
              <a:ext cx="285664" cy="528948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29" name="Straight Arrow Connector 68">
              <a:extLst>
                <a:ext uri="{FF2B5EF4-FFF2-40B4-BE49-F238E27FC236}">
                  <a16:creationId xmlns:a16="http://schemas.microsoft.com/office/drawing/2014/main" id="{8C6341CF-22D0-4FA7-B608-20D18BD668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3255" y="3618870"/>
              <a:ext cx="0" cy="7310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TextBox 65">
              <a:extLst>
                <a:ext uri="{FF2B5EF4-FFF2-40B4-BE49-F238E27FC236}">
                  <a16:creationId xmlns:a16="http://schemas.microsoft.com/office/drawing/2014/main" id="{0049FB9E-A561-43A9-9ABD-C89C31C4A327}"/>
                </a:ext>
              </a:extLst>
            </p:cNvPr>
            <p:cNvSpPr txBox="1"/>
            <p:nvPr/>
          </p:nvSpPr>
          <p:spPr>
            <a:xfrm>
              <a:off x="1255172" y="6151145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31" name="TextBox 66">
              <a:extLst>
                <a:ext uri="{FF2B5EF4-FFF2-40B4-BE49-F238E27FC236}">
                  <a16:creationId xmlns:a16="http://schemas.microsoft.com/office/drawing/2014/main" id="{D794F471-454B-4F9D-986D-EDB6109EA004}"/>
                </a:ext>
              </a:extLst>
            </p:cNvPr>
            <p:cNvSpPr txBox="1"/>
            <p:nvPr/>
          </p:nvSpPr>
          <p:spPr>
            <a:xfrm>
              <a:off x="4490566" y="6159377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1A2DC4D-ECB1-454C-81A6-72EC7D5A40E5}"/>
              </a:ext>
            </a:extLst>
          </p:cNvPr>
          <p:cNvSpPr txBox="1"/>
          <p:nvPr/>
        </p:nvSpPr>
        <p:spPr>
          <a:xfrm>
            <a:off x="135231" y="4775239"/>
            <a:ext cx="502939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Notes: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Q capabilities are respected. See figure -&gt;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Red regions are places where can exist </a:t>
            </a:r>
            <a:r>
              <a:rPr lang="en-US" sz="1800">
                <a:solidFill>
                  <a:schemeClr val="tx1"/>
                </a:solidFill>
                <a:latin typeface="+mn-lt"/>
              </a:rPr>
              <a:t>vars.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F80A0D0-C26C-4DCA-87DF-AEFB456BE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2"/>
          <a:stretch/>
        </p:blipFill>
        <p:spPr>
          <a:xfrm>
            <a:off x="5956789" y="593084"/>
            <a:ext cx="5055817" cy="34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6F46DE0-FD42-4348-9344-5FC7D7B24A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168"/>
          <a:stretch/>
        </p:blipFill>
        <p:spPr>
          <a:xfrm>
            <a:off x="5342604" y="593084"/>
            <a:ext cx="614185" cy="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0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1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DB45-1119-4BF7-8F7B-1102EDD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98C5-512E-4797-A836-E46AACB9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/>
              <a:t>New properties of InvControl2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/>
              <a:t>Watt-var curve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/>
              <a:t>DSS script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/>
              <a:t>Scenarios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/>
              <a:t>Results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0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properties of InvControl2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05FD2-3F9D-42BA-A75C-28D74D8D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mode=WATTVAR</a:t>
            </a:r>
          </a:p>
          <a:p>
            <a:pPr lvl="1"/>
            <a:r>
              <a:rPr lang="en-US" dirty="0" err="1"/>
              <a:t>wattvar_curve</a:t>
            </a:r>
            <a:r>
              <a:rPr lang="en-US" dirty="0"/>
              <a:t>: The user gives a watt-var curve that is define through a </a:t>
            </a:r>
            <a:r>
              <a:rPr lang="en-US" dirty="0" err="1"/>
              <a:t>XYcurve</a:t>
            </a:r>
            <a:r>
              <a:rPr lang="en-US" dirty="0"/>
              <a:t> </a:t>
            </a:r>
            <a:r>
              <a:rPr lang="en-US" dirty="0" err="1"/>
              <a:t>OpenDSS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114952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1D8A-F53B-4E36-B15A-484BB55C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05840"/>
            <a:ext cx="10967258" cy="4846320"/>
          </a:xfrm>
        </p:spPr>
        <p:txBody>
          <a:bodyPr/>
          <a:lstStyle/>
          <a:p>
            <a:r>
              <a:rPr lang="en-US" dirty="0"/>
              <a:t>The watt-var curve used is shown below.</a:t>
            </a:r>
          </a:p>
          <a:p>
            <a:pPr lvl="1"/>
            <a:r>
              <a:rPr lang="en-US" sz="1200" dirty="0"/>
              <a:t>Where:</a:t>
            </a:r>
          </a:p>
          <a:p>
            <a:pPr lvl="2"/>
            <a:r>
              <a:rPr lang="en-US" sz="1200" dirty="0"/>
              <a:t>Only positive real power is considered of PVSystem2</a:t>
            </a:r>
          </a:p>
          <a:p>
            <a:pPr lvl="2"/>
            <a:endParaRPr lang="en-US" sz="1200" dirty="0"/>
          </a:p>
          <a:p>
            <a:pPr lvl="2"/>
            <a:endParaRPr lang="en-US" sz="1200" dirty="0"/>
          </a:p>
          <a:p>
            <a:pPr marL="631825" lvl="2" indent="0"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OpenDSS</a:t>
            </a:r>
            <a:r>
              <a:rPr lang="en-US" dirty="0"/>
              <a:t> user needs to define this curve as shown below: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DB420-AA12-4387-8E7D-AC59B79D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Watt-Var curve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7E6A39-C93C-4BF0-9A1D-0702810D228C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3AFA7C32-F594-4AD5-80B0-50E95342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94" y="5877877"/>
            <a:ext cx="8601075" cy="33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00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53D380-7877-475E-A7B1-B900101E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4" y="845154"/>
            <a:ext cx="6319838" cy="294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56CCC5-8875-4D7A-BAA5-B3A400B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DSS script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A8CD5A-C6E8-49A4-ADF0-086005A21A16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1611087" y="3032166"/>
            <a:ext cx="611128" cy="9756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4E8B31-AB6B-45E6-AC55-661E8808B4A6}"/>
              </a:ext>
            </a:extLst>
          </p:cNvPr>
          <p:cNvSpPr txBox="1"/>
          <p:nvPr/>
        </p:nvSpPr>
        <p:spPr>
          <a:xfrm>
            <a:off x="1611086" y="4007822"/>
            <a:ext cx="122225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New Mode</a:t>
            </a:r>
          </a:p>
        </p:txBody>
      </p:sp>
    </p:spTree>
    <p:extLst>
      <p:ext uri="{BB962C8B-B14F-4D97-AF65-F5344CB8AC3E}">
        <p14:creationId xmlns:p14="http://schemas.microsoft.com/office/powerpoint/2010/main" val="774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9CBC4-FC0B-463B-803D-03A9F8B7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004692-42FB-462B-9A9D-7CDB1781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script runs 4 scenarios defined in the table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Python script changes PVSystem2 properties automatically: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1AE3E4-81D3-45E7-B297-075A33D7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074" y="3977716"/>
            <a:ext cx="4874969" cy="2098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0A8403-C3CB-44AA-BADE-A3634FB96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11"/>
          <a:stretch/>
        </p:blipFill>
        <p:spPr>
          <a:xfrm>
            <a:off x="582637" y="1791715"/>
            <a:ext cx="10996246" cy="927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473DE-E529-4597-8B38-B9776E28B7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8" t="80754" b="8891"/>
          <a:stretch/>
        </p:blipFill>
        <p:spPr>
          <a:xfrm>
            <a:off x="1263093" y="2596738"/>
            <a:ext cx="10315790" cy="1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5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E75A-9641-412C-91F3-E5923261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2654-CD3A-4063-ACEE-9D687D84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Reactive power capabilities. The red regions are allowed to have </a:t>
            </a:r>
            <a:r>
              <a:rPr lang="en-US" sz="2800" b="1" dirty="0"/>
              <a:t>vars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D8ED2B2F-602D-4FD6-8F5A-49D8984A2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These curves are also defined for negative Q. Instead of </a:t>
            </a:r>
            <a:r>
              <a:rPr lang="en-US" dirty="0" err="1"/>
              <a:t>kvarMax</a:t>
            </a:r>
            <a:r>
              <a:rPr lang="en-US" dirty="0"/>
              <a:t>, it is </a:t>
            </a:r>
            <a:r>
              <a:rPr lang="en-US" dirty="0" err="1"/>
              <a:t>kvarMaxAbs</a:t>
            </a:r>
            <a:endParaRPr lang="en-US" dirty="0"/>
          </a:p>
        </p:txBody>
      </p:sp>
      <p:grpSp>
        <p:nvGrpSpPr>
          <p:cNvPr id="4" name="Agrupar 35">
            <a:extLst>
              <a:ext uri="{FF2B5EF4-FFF2-40B4-BE49-F238E27FC236}">
                <a16:creationId xmlns:a16="http://schemas.microsoft.com/office/drawing/2014/main" id="{D08BAA83-61FE-4673-8F60-85416D1A2BC2}"/>
              </a:ext>
            </a:extLst>
          </p:cNvPr>
          <p:cNvGrpSpPr/>
          <p:nvPr/>
        </p:nvGrpSpPr>
        <p:grpSpPr>
          <a:xfrm>
            <a:off x="231813" y="2705843"/>
            <a:ext cx="5702646" cy="2867305"/>
            <a:chOff x="783689" y="3109037"/>
            <a:chExt cx="7302384" cy="3388894"/>
          </a:xfrm>
        </p:grpSpPr>
        <p:cxnSp>
          <p:nvCxnSpPr>
            <p:cNvPr id="5" name="Straight Arrow Connector 47">
              <a:extLst>
                <a:ext uri="{FF2B5EF4-FFF2-40B4-BE49-F238E27FC236}">
                  <a16:creationId xmlns:a16="http://schemas.microsoft.com/office/drawing/2014/main" id="{3D45524C-18A2-4599-A03C-E5A94E2F85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868" y="3752037"/>
              <a:ext cx="0" cy="7310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Straight Arrow Connector 50">
              <a:extLst>
                <a:ext uri="{FF2B5EF4-FFF2-40B4-BE49-F238E27FC236}">
                  <a16:creationId xmlns:a16="http://schemas.microsoft.com/office/drawing/2014/main" id="{171A6E6B-CACD-4BD8-8F73-05B47361ED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0200" y="3772854"/>
              <a:ext cx="1" cy="2885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Freeform: Shape 26">
              <a:extLst>
                <a:ext uri="{FF2B5EF4-FFF2-40B4-BE49-F238E27FC236}">
                  <a16:creationId xmlns:a16="http://schemas.microsoft.com/office/drawing/2014/main" id="{CC24449E-DCB4-48F2-80AB-931ED1C5D0DB}"/>
                </a:ext>
              </a:extLst>
            </p:cNvPr>
            <p:cNvSpPr/>
            <p:nvPr/>
          </p:nvSpPr>
          <p:spPr bwMode="auto">
            <a:xfrm>
              <a:off x="3787185" y="4198335"/>
              <a:ext cx="3790950" cy="1082040"/>
            </a:xfrm>
            <a:custGeom>
              <a:avLst/>
              <a:gdLst>
                <a:gd name="connsiteX0" fmla="*/ 0 w 3790950"/>
                <a:gd name="connsiteY0" fmla="*/ 1082040 h 1082040"/>
                <a:gd name="connsiteX1" fmla="*/ 0 w 3790950"/>
                <a:gd name="connsiteY1" fmla="*/ 464820 h 1082040"/>
                <a:gd name="connsiteX2" fmla="*/ 1908810 w 3790950"/>
                <a:gd name="connsiteY2" fmla="*/ 0 h 1082040"/>
                <a:gd name="connsiteX3" fmla="*/ 3790950 w 3790950"/>
                <a:gd name="connsiteY3" fmla="*/ 3810 h 1082040"/>
                <a:gd name="connsiteX4" fmla="*/ 3783330 w 3790950"/>
                <a:gd name="connsiteY4" fmla="*/ 1082040 h 1082040"/>
                <a:gd name="connsiteX5" fmla="*/ 0 w 3790950"/>
                <a:gd name="connsiteY5" fmla="*/ 1082040 h 108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0950" h="1082040">
                  <a:moveTo>
                    <a:pt x="0" y="1082040"/>
                  </a:moveTo>
                  <a:lnTo>
                    <a:pt x="0" y="464820"/>
                  </a:lnTo>
                  <a:lnTo>
                    <a:pt x="1908810" y="0"/>
                  </a:lnTo>
                  <a:lnTo>
                    <a:pt x="3790950" y="3810"/>
                  </a:lnTo>
                  <a:lnTo>
                    <a:pt x="3783330" y="108204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Arrow Connector 27">
              <a:extLst>
                <a:ext uri="{FF2B5EF4-FFF2-40B4-BE49-F238E27FC236}">
                  <a16:creationId xmlns:a16="http://schemas.microsoft.com/office/drawing/2014/main" id="{9D436ED4-9656-47BF-B5E9-D8272A671A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47765" y="3208246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28">
              <a:extLst>
                <a:ext uri="{FF2B5EF4-FFF2-40B4-BE49-F238E27FC236}">
                  <a16:creationId xmlns:a16="http://schemas.microsoft.com/office/drawing/2014/main" id="{A37221DD-08C6-4CDE-B0CF-3745C150C1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9548" y="5270311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3CCEF234-9E58-431E-AD97-65B7850E1C84}"/>
                </a:ext>
              </a:extLst>
            </p:cNvPr>
            <p:cNvSpPr txBox="1"/>
            <p:nvPr/>
          </p:nvSpPr>
          <p:spPr>
            <a:xfrm>
              <a:off x="7735198" y="522285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1" name="TextBox 31">
              <a:extLst>
                <a:ext uri="{FF2B5EF4-FFF2-40B4-BE49-F238E27FC236}">
                  <a16:creationId xmlns:a16="http://schemas.microsoft.com/office/drawing/2014/main" id="{3273F67B-9588-4687-9E18-E97DB3E80BD5}"/>
                </a:ext>
              </a:extLst>
            </p:cNvPr>
            <p:cNvSpPr txBox="1"/>
            <p:nvPr/>
          </p:nvSpPr>
          <p:spPr>
            <a:xfrm>
              <a:off x="783689" y="3109037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2" name="TextBox 39">
              <a:extLst>
                <a:ext uri="{FF2B5EF4-FFF2-40B4-BE49-F238E27FC236}">
                  <a16:creationId xmlns:a16="http://schemas.microsoft.com/office/drawing/2014/main" id="{8F0DD5F1-08A7-44E1-8C2B-F1684E53B8EA}"/>
                </a:ext>
              </a:extLst>
            </p:cNvPr>
            <p:cNvSpPr txBox="1"/>
            <p:nvPr/>
          </p:nvSpPr>
          <p:spPr>
            <a:xfrm>
              <a:off x="1821887" y="5501502"/>
              <a:ext cx="857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</a:t>
              </a:r>
              <a:endParaRPr lang="en-US" dirty="0"/>
            </a:p>
          </p:txBody>
        </p:sp>
        <p:cxnSp>
          <p:nvCxnSpPr>
            <p:cNvPr id="13" name="Straight Connector 48">
              <a:extLst>
                <a:ext uri="{FF2B5EF4-FFF2-40B4-BE49-F238E27FC236}">
                  <a16:creationId xmlns:a16="http://schemas.microsoft.com/office/drawing/2014/main" id="{08F509F7-8A3A-4EE6-B510-1D83F96D95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0851" y="3928303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51">
              <a:extLst>
                <a:ext uri="{FF2B5EF4-FFF2-40B4-BE49-F238E27FC236}">
                  <a16:creationId xmlns:a16="http://schemas.microsoft.com/office/drawing/2014/main" id="{1A35EFFA-7D98-4284-929D-B463E37DD2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88167" y="394829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1CD12B9B-0BD3-4BD5-A521-F91B345938CD}"/>
                </a:ext>
              </a:extLst>
            </p:cNvPr>
            <p:cNvSpPr txBox="1"/>
            <p:nvPr/>
          </p:nvSpPr>
          <p:spPr>
            <a:xfrm>
              <a:off x="2942814" y="5516901"/>
              <a:ext cx="1912529" cy="436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PminNoVars</a:t>
              </a:r>
              <a:endParaRPr lang="en-US" dirty="0"/>
            </a:p>
          </p:txBody>
        </p:sp>
        <p:cxnSp>
          <p:nvCxnSpPr>
            <p:cNvPr id="16" name="Straight Connector 53">
              <a:extLst>
                <a:ext uri="{FF2B5EF4-FFF2-40B4-BE49-F238E27FC236}">
                  <a16:creationId xmlns:a16="http://schemas.microsoft.com/office/drawing/2014/main" id="{5BAE05AF-2790-403C-8ECE-4F6E9EF159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98346" y="398440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54">
              <a:extLst>
                <a:ext uri="{FF2B5EF4-FFF2-40B4-BE49-F238E27FC236}">
                  <a16:creationId xmlns:a16="http://schemas.microsoft.com/office/drawing/2014/main" id="{4152A6A7-4519-436E-9E87-1E85C00C5B95}"/>
                </a:ext>
              </a:extLst>
            </p:cNvPr>
            <p:cNvSpPr txBox="1"/>
            <p:nvPr/>
          </p:nvSpPr>
          <p:spPr>
            <a:xfrm>
              <a:off x="4952941" y="5541638"/>
              <a:ext cx="2085036" cy="436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PminkvarMax</a:t>
              </a:r>
              <a:endParaRPr lang="en-US" dirty="0"/>
            </a:p>
          </p:txBody>
        </p:sp>
        <p:sp>
          <p:nvSpPr>
            <p:cNvPr id="18" name="Rectangle 57">
              <a:extLst>
                <a:ext uri="{FF2B5EF4-FFF2-40B4-BE49-F238E27FC236}">
                  <a16:creationId xmlns:a16="http://schemas.microsoft.com/office/drawing/2014/main" id="{42B92289-E820-494A-BAEB-AFC6D835EFBC}"/>
                </a:ext>
              </a:extLst>
            </p:cNvPr>
            <p:cNvSpPr/>
            <p:nvPr/>
          </p:nvSpPr>
          <p:spPr bwMode="auto">
            <a:xfrm>
              <a:off x="2250851" y="5237901"/>
              <a:ext cx="1537314" cy="8567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Connector 58">
              <a:extLst>
                <a:ext uri="{FF2B5EF4-FFF2-40B4-BE49-F238E27FC236}">
                  <a16:creationId xmlns:a16="http://schemas.microsoft.com/office/drawing/2014/main" id="{4D075700-1CDC-4B4B-9791-11BEADDD6C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98346" y="4199556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792E1E72-CC73-4DB4-A78F-E688D1006A07}"/>
                </a:ext>
              </a:extLst>
            </p:cNvPr>
            <p:cNvSpPr txBox="1"/>
            <p:nvPr/>
          </p:nvSpPr>
          <p:spPr>
            <a:xfrm>
              <a:off x="7164580" y="3967265"/>
              <a:ext cx="921493" cy="32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kvarMax</a:t>
              </a:r>
              <a:endParaRPr lang="en-US" sz="1200" dirty="0"/>
            </a:p>
          </p:txBody>
        </p:sp>
        <p:cxnSp>
          <p:nvCxnSpPr>
            <p:cNvPr id="21" name="Straight Connector 60">
              <a:extLst>
                <a:ext uri="{FF2B5EF4-FFF2-40B4-BE49-F238E27FC236}">
                  <a16:creationId xmlns:a16="http://schemas.microsoft.com/office/drawing/2014/main" id="{BD907D87-A3CF-48E7-9ED8-718287D82C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88165" y="4199557"/>
              <a:ext cx="1910181" cy="461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61">
              <a:extLst>
                <a:ext uri="{FF2B5EF4-FFF2-40B4-BE49-F238E27FC236}">
                  <a16:creationId xmlns:a16="http://schemas.microsoft.com/office/drawing/2014/main" id="{37A5B4B0-1B1A-41C4-A45C-39A52BD117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47764" y="4660810"/>
              <a:ext cx="2540401" cy="618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ight Brace 63">
              <a:extLst>
                <a:ext uri="{FF2B5EF4-FFF2-40B4-BE49-F238E27FC236}">
                  <a16:creationId xmlns:a16="http://schemas.microsoft.com/office/drawing/2014/main" id="{6DA328BF-5301-47A2-9F87-B7BE62AE1304}"/>
                </a:ext>
              </a:extLst>
            </p:cNvPr>
            <p:cNvSpPr/>
            <p:nvPr/>
          </p:nvSpPr>
          <p:spPr bwMode="auto">
            <a:xfrm rot="5400000">
              <a:off x="1596992" y="5513925"/>
              <a:ext cx="285664" cy="10386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ight Brace 64">
              <a:extLst>
                <a:ext uri="{FF2B5EF4-FFF2-40B4-BE49-F238E27FC236}">
                  <a16:creationId xmlns:a16="http://schemas.microsoft.com/office/drawing/2014/main" id="{40F070CB-C6ED-49F8-9243-7F38A7B925B4}"/>
                </a:ext>
              </a:extLst>
            </p:cNvPr>
            <p:cNvSpPr/>
            <p:nvPr/>
          </p:nvSpPr>
          <p:spPr bwMode="auto">
            <a:xfrm rot="5400000">
              <a:off x="4781090" y="3380720"/>
              <a:ext cx="285664" cy="528948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68">
              <a:extLst>
                <a:ext uri="{FF2B5EF4-FFF2-40B4-BE49-F238E27FC236}">
                  <a16:creationId xmlns:a16="http://schemas.microsoft.com/office/drawing/2014/main" id="{751C4E85-D9B8-4D59-B649-FA8D9F9BD8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3255" y="3618870"/>
              <a:ext cx="0" cy="7310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65">
              <a:extLst>
                <a:ext uri="{FF2B5EF4-FFF2-40B4-BE49-F238E27FC236}">
                  <a16:creationId xmlns:a16="http://schemas.microsoft.com/office/drawing/2014/main" id="{CCAF4F8E-B5BE-4A42-B981-5A06DE2293FC}"/>
                </a:ext>
              </a:extLst>
            </p:cNvPr>
            <p:cNvSpPr txBox="1"/>
            <p:nvPr/>
          </p:nvSpPr>
          <p:spPr>
            <a:xfrm>
              <a:off x="1255172" y="6151145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27" name="TextBox 66">
              <a:extLst>
                <a:ext uri="{FF2B5EF4-FFF2-40B4-BE49-F238E27FC236}">
                  <a16:creationId xmlns:a16="http://schemas.microsoft.com/office/drawing/2014/main" id="{9732F881-3F3E-4D72-A6E7-5211D15BE131}"/>
                </a:ext>
              </a:extLst>
            </p:cNvPr>
            <p:cNvSpPr txBox="1"/>
            <p:nvPr/>
          </p:nvSpPr>
          <p:spPr>
            <a:xfrm>
              <a:off x="4490566" y="6159377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</p:grpSp>
      <p:sp>
        <p:nvSpPr>
          <p:cNvPr id="28" name="Retângulo 2">
            <a:extLst>
              <a:ext uri="{FF2B5EF4-FFF2-40B4-BE49-F238E27FC236}">
                <a16:creationId xmlns:a16="http://schemas.microsoft.com/office/drawing/2014/main" id="{37BCB690-1031-4579-93F6-07EAB0DC4FD9}"/>
              </a:ext>
            </a:extLst>
          </p:cNvPr>
          <p:cNvSpPr/>
          <p:nvPr/>
        </p:nvSpPr>
        <p:spPr>
          <a:xfrm>
            <a:off x="439704" y="1569419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200" dirty="0"/>
              <a:t>Scenario 5:</a:t>
            </a:r>
          </a:p>
          <a:p>
            <a:pPr lvl="1" algn="l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 algn="l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 algn="l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</p:txBody>
      </p:sp>
      <p:sp>
        <p:nvSpPr>
          <p:cNvPr id="29" name="Retângulo 2">
            <a:extLst>
              <a:ext uri="{FF2B5EF4-FFF2-40B4-BE49-F238E27FC236}">
                <a16:creationId xmlns:a16="http://schemas.microsoft.com/office/drawing/2014/main" id="{91715445-F604-461A-A605-ECEF802F8B96}"/>
              </a:ext>
            </a:extLst>
          </p:cNvPr>
          <p:cNvSpPr/>
          <p:nvPr/>
        </p:nvSpPr>
        <p:spPr>
          <a:xfrm>
            <a:off x="5860395" y="171761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200" dirty="0"/>
              <a:t>Scenarios 1, 2, 3, 4, and 6</a:t>
            </a:r>
          </a:p>
          <a:p>
            <a:pPr lvl="1" algn="l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-1</a:t>
            </a:r>
          </a:p>
          <a:p>
            <a:pPr lvl="1" algn="l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-1</a:t>
            </a:r>
          </a:p>
        </p:txBody>
      </p:sp>
      <p:grpSp>
        <p:nvGrpSpPr>
          <p:cNvPr id="30" name="Agrupar 5">
            <a:extLst>
              <a:ext uri="{FF2B5EF4-FFF2-40B4-BE49-F238E27FC236}">
                <a16:creationId xmlns:a16="http://schemas.microsoft.com/office/drawing/2014/main" id="{442E3EB5-9E89-45EC-B6B0-9D8149F1BCE7}"/>
              </a:ext>
            </a:extLst>
          </p:cNvPr>
          <p:cNvGrpSpPr/>
          <p:nvPr/>
        </p:nvGrpSpPr>
        <p:grpSpPr>
          <a:xfrm>
            <a:off x="5735784" y="2789783"/>
            <a:ext cx="6507527" cy="2941688"/>
            <a:chOff x="-151922" y="2074195"/>
            <a:chExt cx="7272431" cy="34125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110ECC-C230-4C58-8699-F314A97BEC99}"/>
                </a:ext>
              </a:extLst>
            </p:cNvPr>
            <p:cNvSpPr/>
            <p:nvPr/>
          </p:nvSpPr>
          <p:spPr bwMode="auto">
            <a:xfrm>
              <a:off x="1315240" y="3163493"/>
              <a:ext cx="5327281" cy="1069249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Arrow Connector 32">
              <a:extLst>
                <a:ext uri="{FF2B5EF4-FFF2-40B4-BE49-F238E27FC236}">
                  <a16:creationId xmlns:a16="http://schemas.microsoft.com/office/drawing/2014/main" id="{5A9A5D16-1C8B-4B7F-AA0F-AED3A8CA66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154" y="2173404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3">
              <a:extLst>
                <a:ext uri="{FF2B5EF4-FFF2-40B4-BE49-F238E27FC236}">
                  <a16:creationId xmlns:a16="http://schemas.microsoft.com/office/drawing/2014/main" id="{23390394-66C0-458B-B3F0-6FFC57B138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37" y="4235469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E48603D5-9FFE-4835-A079-3C5CEB67860C}"/>
                </a:ext>
              </a:extLst>
            </p:cNvPr>
            <p:cNvSpPr txBox="1"/>
            <p:nvPr/>
          </p:nvSpPr>
          <p:spPr>
            <a:xfrm>
              <a:off x="6799587" y="418801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5" name="TextBox 35">
              <a:extLst>
                <a:ext uri="{FF2B5EF4-FFF2-40B4-BE49-F238E27FC236}">
                  <a16:creationId xmlns:a16="http://schemas.microsoft.com/office/drawing/2014/main" id="{7C927E2F-1549-4525-948E-A59A439FFF39}"/>
                </a:ext>
              </a:extLst>
            </p:cNvPr>
            <p:cNvSpPr txBox="1"/>
            <p:nvPr/>
          </p:nvSpPr>
          <p:spPr>
            <a:xfrm>
              <a:off x="-151922" y="2074195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494A2D2-DF51-40B3-87A5-13129FD3771A}"/>
                </a:ext>
              </a:extLst>
            </p:cNvPr>
            <p:cNvSpPr txBox="1"/>
            <p:nvPr/>
          </p:nvSpPr>
          <p:spPr>
            <a:xfrm>
              <a:off x="886276" y="4466660"/>
              <a:ext cx="857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</a:t>
              </a:r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EA391859-F49C-41EB-A0DC-2118BD9817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5240" y="2893461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40">
              <a:extLst>
                <a:ext uri="{FF2B5EF4-FFF2-40B4-BE49-F238E27FC236}">
                  <a16:creationId xmlns:a16="http://schemas.microsoft.com/office/drawing/2014/main" id="{8F4CBD3A-36D9-45F7-9538-C19DEF0EF5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2735" y="3164714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41">
              <a:extLst>
                <a:ext uri="{FF2B5EF4-FFF2-40B4-BE49-F238E27FC236}">
                  <a16:creationId xmlns:a16="http://schemas.microsoft.com/office/drawing/2014/main" id="{DF68674D-224B-482B-BEF2-1791E801E62F}"/>
                </a:ext>
              </a:extLst>
            </p:cNvPr>
            <p:cNvSpPr txBox="1"/>
            <p:nvPr/>
          </p:nvSpPr>
          <p:spPr>
            <a:xfrm>
              <a:off x="6228969" y="2932423"/>
              <a:ext cx="804206" cy="321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kvarMax</a:t>
              </a:r>
              <a:endParaRPr lang="en-US" sz="1200" dirty="0"/>
            </a:p>
          </p:txBody>
        </p:sp>
        <p:sp>
          <p:nvSpPr>
            <p:cNvPr id="40" name="Right Brace 42">
              <a:extLst>
                <a:ext uri="{FF2B5EF4-FFF2-40B4-BE49-F238E27FC236}">
                  <a16:creationId xmlns:a16="http://schemas.microsoft.com/office/drawing/2014/main" id="{4C1CF979-F4DD-4228-A1B3-A35C6272B311}"/>
                </a:ext>
              </a:extLst>
            </p:cNvPr>
            <p:cNvSpPr/>
            <p:nvPr/>
          </p:nvSpPr>
          <p:spPr bwMode="auto">
            <a:xfrm rot="5400000">
              <a:off x="661381" y="4479083"/>
              <a:ext cx="285664" cy="10386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ight Brace 43">
              <a:extLst>
                <a:ext uri="{FF2B5EF4-FFF2-40B4-BE49-F238E27FC236}">
                  <a16:creationId xmlns:a16="http://schemas.microsoft.com/office/drawing/2014/main" id="{CAF4E05C-6BFC-4397-843C-4EF9918AA159}"/>
                </a:ext>
              </a:extLst>
            </p:cNvPr>
            <p:cNvSpPr/>
            <p:nvPr/>
          </p:nvSpPr>
          <p:spPr bwMode="auto">
            <a:xfrm rot="5400000">
              <a:off x="3845479" y="2345878"/>
              <a:ext cx="285664" cy="528948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4">
              <a:extLst>
                <a:ext uri="{FF2B5EF4-FFF2-40B4-BE49-F238E27FC236}">
                  <a16:creationId xmlns:a16="http://schemas.microsoft.com/office/drawing/2014/main" id="{59CA6105-0CA3-4456-83BE-51D553B778D7}"/>
                </a:ext>
              </a:extLst>
            </p:cNvPr>
            <p:cNvSpPr txBox="1"/>
            <p:nvPr/>
          </p:nvSpPr>
          <p:spPr>
            <a:xfrm>
              <a:off x="319561" y="5148202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43" name="TextBox 45">
              <a:extLst>
                <a:ext uri="{FF2B5EF4-FFF2-40B4-BE49-F238E27FC236}">
                  <a16:creationId xmlns:a16="http://schemas.microsoft.com/office/drawing/2014/main" id="{495279FA-3118-431E-A939-1AC955C128F9}"/>
                </a:ext>
              </a:extLst>
            </p:cNvPr>
            <p:cNvSpPr txBox="1"/>
            <p:nvPr/>
          </p:nvSpPr>
          <p:spPr>
            <a:xfrm>
              <a:off x="3570195" y="5109120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  <p:cxnSp>
          <p:nvCxnSpPr>
            <p:cNvPr id="44" name="Straight Connector 46">
              <a:extLst>
                <a:ext uri="{FF2B5EF4-FFF2-40B4-BE49-F238E27FC236}">
                  <a16:creationId xmlns:a16="http://schemas.microsoft.com/office/drawing/2014/main" id="{F0729857-658D-45B0-ACF5-A265DE5AF4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5240" y="3163493"/>
              <a:ext cx="534807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933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6C83DD2E-5293-4BC3-BD23-C7EB4195B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73" y="914083"/>
            <a:ext cx="8803287" cy="57070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0B3BCE1-0245-4F15-B4DD-95834E21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66AF3E-B309-4206-8072-CBF904B76CAC}"/>
              </a:ext>
            </a:extLst>
          </p:cNvPr>
          <p:cNvSpPr txBox="1"/>
          <p:nvPr/>
        </p:nvSpPr>
        <p:spPr>
          <a:xfrm>
            <a:off x="0" y="1987501"/>
            <a:ext cx="2849436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Results are equal to the curve defined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42F65E-03D5-43E2-BB09-415A8ABF5AB9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2849436" y="2310667"/>
            <a:ext cx="205891" cy="7886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8FC454-F8E5-4DDD-9577-75E0AC5A4097}"/>
              </a:ext>
            </a:extLst>
          </p:cNvPr>
          <p:cNvSpPr txBox="1"/>
          <p:nvPr/>
        </p:nvSpPr>
        <p:spPr>
          <a:xfrm>
            <a:off x="135231" y="4775239"/>
            <a:ext cx="271420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Notes: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kVA is not exceeded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 priority needed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3977E-0BC8-4190-BC78-4ED802A86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894" y="499857"/>
            <a:ext cx="5670001" cy="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6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ap, table, snow, covered&#10;&#10;Description automatically generated">
            <a:extLst>
              <a:ext uri="{FF2B5EF4-FFF2-40B4-BE49-F238E27FC236}">
                <a16:creationId xmlns:a16="http://schemas.microsoft.com/office/drawing/2014/main" id="{A4F9FB38-1BEE-4EE6-81D6-58329F4E84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54" y="1068265"/>
            <a:ext cx="7696602" cy="49896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7435DB2-E13D-4C7B-AF89-6DB49202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AF320-9228-494B-B018-FD79CA27C00B}"/>
              </a:ext>
            </a:extLst>
          </p:cNvPr>
          <p:cNvSpPr txBox="1"/>
          <p:nvPr/>
        </p:nvSpPr>
        <p:spPr>
          <a:xfrm>
            <a:off x="135231" y="4775239"/>
            <a:ext cx="2076402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Notes: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kVA is exceeded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 priority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Q decreases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PF increases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44128F-8E46-4D06-A825-A0A7462DC245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4251756" y="2575893"/>
            <a:ext cx="7112302" cy="6001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6C3CD9-9C93-431C-A510-334E0DE80DE6}"/>
              </a:ext>
            </a:extLst>
          </p:cNvPr>
          <p:cNvSpPr txBox="1"/>
          <p:nvPr/>
        </p:nvSpPr>
        <p:spPr>
          <a:xfrm>
            <a:off x="508680" y="1975728"/>
            <a:ext cx="3743076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kVA exceeded. Q needs to decrease in magnitude to have KVA and active power desired. Therefore, the PF increases in magnitude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D6C6CF-8B8F-4197-9F8B-F1B36A246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183" y="416348"/>
            <a:ext cx="5670001" cy="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58731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2">
      <a:dk1>
        <a:srgbClr val="000000"/>
      </a:dk1>
      <a:lt1>
        <a:srgbClr val="FFFFFF"/>
      </a:lt1>
      <a:dk2>
        <a:srgbClr val="0043C8"/>
      </a:dk2>
      <a:lt2>
        <a:srgbClr val="929292"/>
      </a:lt2>
      <a:accent1>
        <a:srgbClr val="00B0F0"/>
      </a:accent1>
      <a:accent2>
        <a:srgbClr val="287A3D"/>
      </a:accent2>
      <a:accent3>
        <a:srgbClr val="F27B04"/>
      </a:accent3>
      <a:accent4>
        <a:srgbClr val="0070C0"/>
      </a:accent4>
      <a:accent5>
        <a:srgbClr val="C54343"/>
      </a:accent5>
      <a:accent6>
        <a:srgbClr val="2FC7C3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rtl="0" eaLnBrk="0" fontAlgn="base" latinLnBrk="0" hangingPunct="0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spcBef>
            <a:spcPts val="0"/>
          </a:spcBef>
          <a:defRPr sz="180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 PowerPoint Template-Widescreen_FINAL.pptx" id="{C9925E8C-8F94-4417-B00F-C993D203DE4D}" vid="{F358A721-6DE9-4F00-A524-5E25FE412D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Props1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21A8B-3986-40B6-95DF-B5A721DA960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PowerPoint Template-Widescreen_v2.1</Template>
  <TotalTime>1320</TotalTime>
  <Words>331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</vt:lpstr>
      <vt:lpstr>2019 PowerPoint Theme</vt:lpstr>
      <vt:lpstr>InvControl2’s Watt-Var mode validation </vt:lpstr>
      <vt:lpstr>Agenda</vt:lpstr>
      <vt:lpstr>New properties of InvControl2</vt:lpstr>
      <vt:lpstr>Watt-Var curve </vt:lpstr>
      <vt:lpstr>DSS script</vt:lpstr>
      <vt:lpstr>Scenarios</vt:lpstr>
      <vt:lpstr>Scenarios</vt:lpstr>
      <vt:lpstr>Scenario 1 Results</vt:lpstr>
      <vt:lpstr>Scenario 2 Results</vt:lpstr>
      <vt:lpstr>Scenario 3 Results</vt:lpstr>
      <vt:lpstr>Scenario 4 Results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2.1</dc:subject>
  <dc:creator>Radatz, Paulo</dc:creator>
  <dc:description>© 2020 Electric Power Research Institute, Inc. All rights reserved.</dc:description>
  <cp:lastModifiedBy>Radatz, Paulo</cp:lastModifiedBy>
  <cp:revision>20</cp:revision>
  <cp:lastPrinted>2014-11-24T20:31:07Z</cp:lastPrinted>
  <dcterms:created xsi:type="dcterms:W3CDTF">2020-01-30T15:32:38Z</dcterms:created>
  <dcterms:modified xsi:type="dcterms:W3CDTF">2020-03-05T19:36:28Z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