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90" r:id="rId5"/>
  </p:sldMasterIdLst>
  <p:notesMasterIdLst>
    <p:notesMasterId r:id="rId35"/>
  </p:notesMasterIdLst>
  <p:handoutMasterIdLst>
    <p:handoutMasterId r:id="rId36"/>
  </p:handoutMasterIdLst>
  <p:sldIdLst>
    <p:sldId id="267" r:id="rId6"/>
    <p:sldId id="344" r:id="rId7"/>
    <p:sldId id="345" r:id="rId8"/>
    <p:sldId id="1336" r:id="rId9"/>
    <p:sldId id="1337" r:id="rId10"/>
    <p:sldId id="1338" r:id="rId11"/>
    <p:sldId id="1339" r:id="rId12"/>
    <p:sldId id="1340" r:id="rId13"/>
    <p:sldId id="346" r:id="rId14"/>
    <p:sldId id="368" r:id="rId15"/>
    <p:sldId id="369" r:id="rId16"/>
    <p:sldId id="348" r:id="rId17"/>
    <p:sldId id="349" r:id="rId18"/>
    <p:sldId id="350" r:id="rId19"/>
    <p:sldId id="351" r:id="rId20"/>
    <p:sldId id="352" r:id="rId21"/>
    <p:sldId id="353" r:id="rId22"/>
    <p:sldId id="354" r:id="rId23"/>
    <p:sldId id="370" r:id="rId24"/>
    <p:sldId id="371" r:id="rId25"/>
    <p:sldId id="359" r:id="rId26"/>
    <p:sldId id="360" r:id="rId27"/>
    <p:sldId id="361" r:id="rId28"/>
    <p:sldId id="362" r:id="rId29"/>
    <p:sldId id="363" r:id="rId30"/>
    <p:sldId id="944" r:id="rId31"/>
    <p:sldId id="1069" r:id="rId32"/>
    <p:sldId id="365" r:id="rId33"/>
    <p:sldId id="280" r:id="rId34"/>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59" d="100"/>
          <a:sy n="59" d="100"/>
        </p:scale>
        <p:origin x="288"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4" d="100"/>
          <a:sy n="64" d="100"/>
        </p:scale>
        <p:origin x="230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8/15/2020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8/15/2020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20</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22</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23</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24</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25</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28</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9</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11</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12</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13</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15</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18</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19</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3.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2.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1.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9" name="Rectangle 8"/>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sp>
        <p:nvSpPr>
          <p:cNvPr id="21"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sp>
        <p:nvSpPr>
          <p:cNvPr id="8"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19"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1F2D1A16-9CF9-43FC-9238-EDE0E9E219F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a:extLst>
              <a:ext uri="{FF2B5EF4-FFF2-40B4-BE49-F238E27FC236}">
                <a16:creationId xmlns:a16="http://schemas.microsoft.com/office/drawing/2014/main" id="{34577665-C10F-46A2-B290-47C80FEC2D37}"/>
              </a:ext>
            </a:extLst>
          </p:cNvPr>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2" name="Rechteck 10">
            <a:extLst>
              <a:ext uri="{FF2B5EF4-FFF2-40B4-BE49-F238E27FC236}">
                <a16:creationId xmlns:a16="http://schemas.microsoft.com/office/drawing/2014/main" id="{2DB36550-5561-4EC0-83EA-9372AFF02EFC}"/>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77167150-10D0-4A48-B36A-1075A2642C65}"/>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Rechteck 10">
            <a:extLst>
              <a:ext uri="{FF2B5EF4-FFF2-40B4-BE49-F238E27FC236}">
                <a16:creationId xmlns:a16="http://schemas.microsoft.com/office/drawing/2014/main" id="{EBBD4BD1-3A92-4800-A2EB-D3E29E593933}"/>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Text Box 47">
            <a:extLst>
              <a:ext uri="{FF2B5EF4-FFF2-40B4-BE49-F238E27FC236}">
                <a16:creationId xmlns:a16="http://schemas.microsoft.com/office/drawing/2014/main" id="{87762872-761B-485D-836E-C7A4A39D666D}"/>
              </a:ext>
            </a:extLst>
          </p:cNvPr>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7" name="TextBox 26">
            <a:hlinkClick r:id="rId3"/>
            <a:extLst>
              <a:ext uri="{FF2B5EF4-FFF2-40B4-BE49-F238E27FC236}">
                <a16:creationId xmlns:a16="http://schemas.microsoft.com/office/drawing/2014/main" id="{1C0E3424-F57E-471C-AE95-1198ECD513A6}"/>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82737B37-126E-47B6-AB2D-FB966D416A7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972D5E00-A0D0-468E-B630-0E0E5043CB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30" name="Picture 29">
            <a:hlinkClick r:id="rId6"/>
            <a:extLst>
              <a:ext uri="{FF2B5EF4-FFF2-40B4-BE49-F238E27FC236}">
                <a16:creationId xmlns:a16="http://schemas.microsoft.com/office/drawing/2014/main" id="{11F954C6-CBF1-4D76-9ED8-1778D7887F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31" name="Picture 30">
            <a:hlinkClick r:id="rId8"/>
            <a:extLst>
              <a:ext uri="{FF2B5EF4-FFF2-40B4-BE49-F238E27FC236}">
                <a16:creationId xmlns:a16="http://schemas.microsoft.com/office/drawing/2014/main" id="{DAB82313-AF63-46C9-9EC3-2281B1B44DA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32" name="Picture 31">
            <a:extLst>
              <a:ext uri="{FF2B5EF4-FFF2-40B4-BE49-F238E27FC236}">
                <a16:creationId xmlns:a16="http://schemas.microsoft.com/office/drawing/2014/main" id="{383F3E4A-34B2-414F-930F-06E5C24C23D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4209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EN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0" name="Picture 1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1" name="Picture 20">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3" name="Picture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2" name="Picture 21">
            <a:extLst>
              <a:ext uri="{FF2B5EF4-FFF2-40B4-BE49-F238E27FC236}">
                <a16:creationId xmlns:a16="http://schemas.microsoft.com/office/drawing/2014/main" id="{66081EFF-84BF-4CB1-98B4-7E6EF4500AA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Rectangle 24">
            <a:extLst>
              <a:ext uri="{FF2B5EF4-FFF2-40B4-BE49-F238E27FC236}">
                <a16:creationId xmlns:a16="http://schemas.microsoft.com/office/drawing/2014/main" id="{B2C6533C-2F96-4480-943D-1F18AA2ADA45}"/>
              </a:ext>
            </a:extLst>
          </p:cNvPr>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6" name="Rechteck 10">
            <a:extLst>
              <a:ext uri="{FF2B5EF4-FFF2-40B4-BE49-F238E27FC236}">
                <a16:creationId xmlns:a16="http://schemas.microsoft.com/office/drawing/2014/main" id="{410839B7-5D1C-4FEC-AF64-93A35977B189}"/>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F9A12191-89CD-4923-B111-74F11CF94A06}"/>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Rechteck 10">
            <a:extLst>
              <a:ext uri="{FF2B5EF4-FFF2-40B4-BE49-F238E27FC236}">
                <a16:creationId xmlns:a16="http://schemas.microsoft.com/office/drawing/2014/main" id="{5ADD367B-9EBD-41C2-987A-C61D097296EB}"/>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9" name="Text Box 47">
            <a:extLst>
              <a:ext uri="{FF2B5EF4-FFF2-40B4-BE49-F238E27FC236}">
                <a16:creationId xmlns:a16="http://schemas.microsoft.com/office/drawing/2014/main" id="{B118EC45-7CD6-4158-9894-CE3B62FCEB39}"/>
              </a:ext>
            </a:extLst>
          </p:cNvPr>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37" name="TextBox 36">
            <a:hlinkClick r:id="rId3"/>
            <a:extLst>
              <a:ext uri="{FF2B5EF4-FFF2-40B4-BE49-F238E27FC236}">
                <a16:creationId xmlns:a16="http://schemas.microsoft.com/office/drawing/2014/main" id="{A4FEAF87-BBAF-4CEC-B2B2-F210575E419D}"/>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16759753-3F8B-4B8B-AE6C-9FE4D0F0B42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CA806A31-9BE5-437E-BC14-F301DAEDD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E7B224BC-ADFC-4C84-96AA-0B741AF9AF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962D1EB3-C68A-40A6-A5FE-D4147C60E0C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36641EAC-A092-4F80-B3C4-F3CF26BBD82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1565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0-#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7308F02-9F65-47F1-B7CB-9D635F29A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8866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1" name="Picture 20">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2" name="Picture 21">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4" name="Picture 23">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0" name="Picture 19">
            <a:extLst>
              <a:ext uri="{FF2B5EF4-FFF2-40B4-BE49-F238E27FC236}">
                <a16:creationId xmlns:a16="http://schemas.microsoft.com/office/drawing/2014/main" id="{7FF0C636-C62A-4B48-A1D6-7E01EBAD21E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ectangle 22">
            <a:extLst>
              <a:ext uri="{FF2B5EF4-FFF2-40B4-BE49-F238E27FC236}">
                <a16:creationId xmlns:a16="http://schemas.microsoft.com/office/drawing/2014/main" id="{DE0AA940-15B0-45CD-A707-E957CBCC9B0E}"/>
              </a:ext>
            </a:extLst>
          </p:cNvPr>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5" name="Rechteck 10">
            <a:extLst>
              <a:ext uri="{FF2B5EF4-FFF2-40B4-BE49-F238E27FC236}">
                <a16:creationId xmlns:a16="http://schemas.microsoft.com/office/drawing/2014/main" id="{0FF25474-D74B-4FA1-A0DA-48EE8B55347F}"/>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Rechteck 10">
            <a:extLst>
              <a:ext uri="{FF2B5EF4-FFF2-40B4-BE49-F238E27FC236}">
                <a16:creationId xmlns:a16="http://schemas.microsoft.com/office/drawing/2014/main" id="{8ACE0FE4-173C-4297-B282-9D6E4CEF84E9}"/>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C8740374-A551-4A1C-8A15-AD439A7FF8A0}"/>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Text Box 47">
            <a:extLst>
              <a:ext uri="{FF2B5EF4-FFF2-40B4-BE49-F238E27FC236}">
                <a16:creationId xmlns:a16="http://schemas.microsoft.com/office/drawing/2014/main" id="{01E94062-51F9-407A-A875-9BE03A76472E}"/>
              </a:ext>
            </a:extLst>
          </p:cNvPr>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37" name="TextBox 36">
            <a:hlinkClick r:id="rId3"/>
            <a:extLst>
              <a:ext uri="{FF2B5EF4-FFF2-40B4-BE49-F238E27FC236}">
                <a16:creationId xmlns:a16="http://schemas.microsoft.com/office/drawing/2014/main" id="{ED55EB76-DEF7-4AFC-A86D-9F53FE5C91D5}"/>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C9DFFE30-D467-4AFE-A2EA-FEFC9F9ED092}"/>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F4F5E516-72D0-4B7B-BAFD-92C45FD38F3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6A6984F5-4D64-4BE9-A06F-19C0323745C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60F7312E-4FEB-4C07-AFFD-23102BAAADA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97A29734-DB1A-4C85-83FC-59BD321736D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6278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0-#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mp;E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21"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24" name="Rectangle 23"/>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9"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0"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1"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2"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5761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AE77ED8B-96D2-4B56-B964-1489E7B7BB1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60778EC3-E89C-40D0-8628-697DE9B963C8}"/>
              </a:ext>
            </a:extLst>
          </p:cNvPr>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0" name="Rechteck 10">
            <a:extLst>
              <a:ext uri="{FF2B5EF4-FFF2-40B4-BE49-F238E27FC236}">
                <a16:creationId xmlns:a16="http://schemas.microsoft.com/office/drawing/2014/main" id="{F51D53BF-BBD3-468F-8206-8BD4F254DED7}"/>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2" name="Rechteck 10">
            <a:extLst>
              <a:ext uri="{FF2B5EF4-FFF2-40B4-BE49-F238E27FC236}">
                <a16:creationId xmlns:a16="http://schemas.microsoft.com/office/drawing/2014/main" id="{6651740A-F7DC-42DE-A6E3-536C5B4E4F84}"/>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D477533B-0C24-46EE-B174-5671ED9E2ADE}"/>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Text Box 47">
            <a:extLst>
              <a:ext uri="{FF2B5EF4-FFF2-40B4-BE49-F238E27FC236}">
                <a16:creationId xmlns:a16="http://schemas.microsoft.com/office/drawing/2014/main" id="{3BCFD689-6A05-4717-AC0E-29D993167530}"/>
              </a:ext>
            </a:extLst>
          </p:cNvPr>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37" name="TextBox 36">
            <a:hlinkClick r:id="rId3"/>
            <a:extLst>
              <a:ext uri="{FF2B5EF4-FFF2-40B4-BE49-F238E27FC236}">
                <a16:creationId xmlns:a16="http://schemas.microsoft.com/office/drawing/2014/main" id="{8CECA3A8-84C1-4D4E-966F-AAF337573430}"/>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0795A0D0-4461-4833-8C1B-E92A1BAB1C8F}"/>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7BA31413-A2C3-4CD3-9424-B0CA302414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B158AF60-546C-4071-B658-4FFE24DD2D6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3A2F40AE-3A45-4A1F-9187-F157A8DC1E4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18227011-B257-4425-941E-7D8D6EE0F81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7680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3245402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007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273844" y="5943600"/>
            <a:ext cx="8572500" cy="548640"/>
          </a:xfrm>
          <a:solidFill>
            <a:srgbClr val="0040C0"/>
          </a:solidFill>
        </p:spPr>
        <p:txBody>
          <a:bodyPr anchor="ctr">
            <a:normAutofit/>
          </a:bodyPr>
          <a:lstStyle>
            <a:lvl1pPr marL="0" indent="0" algn="ctr">
              <a:spcAft>
                <a:spcPts val="0"/>
              </a:spcAft>
              <a:buNone/>
              <a:defRPr sz="21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4017169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274320" y="182563"/>
            <a:ext cx="85725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2564926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04976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646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1719633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74320"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39"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63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118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3517" y="2712786"/>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6" y="2712786"/>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pic>
        <p:nvPicPr>
          <p:cNvPr id="5" name="Picture 4">
            <a:extLst>
              <a:ext uri="{FF2B5EF4-FFF2-40B4-BE49-F238E27FC236}">
                <a16:creationId xmlns:a16="http://schemas.microsoft.com/office/drawing/2014/main" id="{3B828668-F120-449B-8A81-4587A485CF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7" name="Rectangle 6">
            <a:extLst>
              <a:ext uri="{FF2B5EF4-FFF2-40B4-BE49-F238E27FC236}">
                <a16:creationId xmlns:a16="http://schemas.microsoft.com/office/drawing/2014/main" id="{4C2E093B-FF39-4BEA-A04F-E1E2D0AD91B5}"/>
              </a:ext>
            </a:extLst>
          </p:cNvPr>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a:extLst>
              <a:ext uri="{FF2B5EF4-FFF2-40B4-BE49-F238E27FC236}">
                <a16:creationId xmlns:a16="http://schemas.microsoft.com/office/drawing/2014/main" id="{E612ED8E-4A07-4FDC-AD02-B48B4BEC69B4}"/>
              </a:ext>
            </a:extLst>
          </p:cNvPr>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a:extLst>
              <a:ext uri="{FF2B5EF4-FFF2-40B4-BE49-F238E27FC236}">
                <a16:creationId xmlns:a16="http://schemas.microsoft.com/office/drawing/2014/main" id="{7A956DE3-1041-4CED-B808-FC91CFD54448}"/>
              </a:ext>
            </a:extLst>
          </p:cNvPr>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a:extLst>
              <a:ext uri="{FF2B5EF4-FFF2-40B4-BE49-F238E27FC236}">
                <a16:creationId xmlns:a16="http://schemas.microsoft.com/office/drawing/2014/main" id="{76431E53-463F-4CE2-B975-458194D6BD82}"/>
              </a:ext>
            </a:extLst>
          </p:cNvPr>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9D8AA629-11D1-424B-90A4-2B7B7C184441}"/>
              </a:ext>
            </a:extLst>
          </p:cNvPr>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998403BB-B324-415B-97D0-2FBC4F7C38BF}"/>
              </a:ext>
            </a:extLst>
          </p:cNvPr>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F0EA8015-4674-4936-A20F-9E9FFCC7684A}"/>
              </a:ext>
            </a:extLst>
          </p:cNvPr>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57523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p:nvSpPr>
        <p:spPr>
          <a:xfrm>
            <a:off x="0" y="3223723"/>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pic>
        <p:nvPicPr>
          <p:cNvPr id="8" name="Picture 7">
            <a:extLst>
              <a:ext uri="{FF2B5EF4-FFF2-40B4-BE49-F238E27FC236}">
                <a16:creationId xmlns:a16="http://schemas.microsoft.com/office/drawing/2014/main" id="{9655755C-F498-4593-A8D1-7AF515B2EB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9" name="Rectangle 8">
            <a:extLst>
              <a:ext uri="{FF2B5EF4-FFF2-40B4-BE49-F238E27FC236}">
                <a16:creationId xmlns:a16="http://schemas.microsoft.com/office/drawing/2014/main" id="{E557FDBC-15FB-4E8D-B193-9F6EFE54D742}"/>
              </a:ext>
            </a:extLst>
          </p:cNvPr>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TextBox 9">
            <a:extLst>
              <a:ext uri="{FF2B5EF4-FFF2-40B4-BE49-F238E27FC236}">
                <a16:creationId xmlns:a16="http://schemas.microsoft.com/office/drawing/2014/main" id="{A6BBACAD-EADE-403C-839A-90DF04B1CBB1}"/>
              </a:ext>
            </a:extLst>
          </p:cNvPr>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11" name="Rectangle 10">
            <a:extLst>
              <a:ext uri="{FF2B5EF4-FFF2-40B4-BE49-F238E27FC236}">
                <a16:creationId xmlns:a16="http://schemas.microsoft.com/office/drawing/2014/main" id="{2C7B5490-96CB-4E30-A08B-B90D88F6D541}"/>
              </a:ext>
            </a:extLst>
          </p:cNvPr>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B3791841-AE9B-4A32-913C-B0955F6146C0}"/>
              </a:ext>
            </a:extLst>
          </p:cNvPr>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F6FDF977-621A-443C-A6EB-371101689D36}"/>
              </a:ext>
            </a:extLst>
          </p:cNvPr>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5A6A3810-B535-4A1E-807A-313C533BC4D2}"/>
              </a:ext>
            </a:extLst>
          </p:cNvPr>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14">
            <a:extLst>
              <a:ext uri="{FF2B5EF4-FFF2-40B4-BE49-F238E27FC236}">
                <a16:creationId xmlns:a16="http://schemas.microsoft.com/office/drawing/2014/main" id="{0D088A79-2620-49E9-BE3E-9EBA49A138D6}"/>
              </a:ext>
            </a:extLst>
          </p:cNvPr>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6" name="Rectangle 15">
            <a:extLst>
              <a:ext uri="{FF2B5EF4-FFF2-40B4-BE49-F238E27FC236}">
                <a16:creationId xmlns:a16="http://schemas.microsoft.com/office/drawing/2014/main" id="{11E05EDC-8EAB-404F-8C9C-1953132A109C}"/>
              </a:ext>
            </a:extLst>
          </p:cNvPr>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73758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epri.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hyperlink" Target="http://www.epri.co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6"/>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1"/>
          <p:cNvSpPr/>
          <p:nvPr/>
        </p:nvSpPr>
        <p:spPr>
          <a:xfrm>
            <a:off x="0" y="6602042"/>
            <a:ext cx="7843838"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2" name="Text Box 47"/>
          <p:cNvSpPr txBox="1">
            <a:spLocks noChangeArrowheads="1"/>
          </p:cNvSpPr>
          <p:nvPr/>
        </p:nvSpPr>
        <p:spPr bwMode="auto">
          <a:xfrm>
            <a:off x="3457973" y="6586395"/>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3" name="TextBox 12">
            <a:hlinkClick r:id="rId19"/>
          </p:cNvPr>
          <p:cNvSpPr txBox="1"/>
          <p:nvPr/>
        </p:nvSpPr>
        <p:spPr>
          <a:xfrm>
            <a:off x="1419425" y="6586395"/>
            <a:ext cx="915083" cy="276999"/>
          </a:xfrm>
          <a:prstGeom prst="rect">
            <a:avLst/>
          </a:prstGeom>
          <a:noFill/>
        </p:spPr>
        <p:txBody>
          <a:bodyPr wrap="square" rtlCol="0">
            <a:spAutoFit/>
          </a:bodyPr>
          <a:lstStyle/>
          <a:p>
            <a:pPr algn="l"/>
            <a:r>
              <a:rPr lang="en-US" sz="600" b="1" spc="15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60960"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56313" y="6579064"/>
            <a:ext cx="1038905" cy="225889"/>
          </a:xfrm>
          <a:prstGeom prst="rect">
            <a:avLst/>
          </a:prstGeom>
        </p:spPr>
      </p:pic>
      <p:sp>
        <p:nvSpPr>
          <p:cNvPr id="11" name="Rectangle 10"/>
          <p:cNvSpPr/>
          <p:nvPr/>
        </p:nvSpPr>
        <p:spPr bwMode="auto">
          <a:xfrm rot="5400000" flipH="1">
            <a:off x="4520268" y="-4520268"/>
            <a:ext cx="103465" cy="9144001"/>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ED779EC-FFF7-41E8-8F88-A6BD494227EC}"/>
              </a:ext>
            </a:extLst>
          </p:cNvPr>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6" name="Rectangle 15">
            <a:extLst>
              <a:ext uri="{FF2B5EF4-FFF2-40B4-BE49-F238E27FC236}">
                <a16:creationId xmlns:a16="http://schemas.microsoft.com/office/drawing/2014/main" id="{3416A2A9-5A2B-4F44-A52F-170D84B28340}"/>
              </a:ext>
            </a:extLst>
          </p:cNvPr>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17" name="Picture 16">
            <a:extLst>
              <a:ext uri="{FF2B5EF4-FFF2-40B4-BE49-F238E27FC236}">
                <a16:creationId xmlns:a16="http://schemas.microsoft.com/office/drawing/2014/main" id="{2D7E6CFD-B216-4AFC-9672-5BE7DA94F6F5}"/>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8" name="Text Box 47">
            <a:extLst>
              <a:ext uri="{FF2B5EF4-FFF2-40B4-BE49-F238E27FC236}">
                <a16:creationId xmlns:a16="http://schemas.microsoft.com/office/drawing/2014/main" id="{5B63DFF7-9AFC-462C-A3D7-EC121A97934E}"/>
              </a:ext>
            </a:extLst>
          </p:cNvPr>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9" name="TextBox 18">
            <a:hlinkClick r:id="rId19"/>
            <a:extLst>
              <a:ext uri="{FF2B5EF4-FFF2-40B4-BE49-F238E27FC236}">
                <a16:creationId xmlns:a16="http://schemas.microsoft.com/office/drawing/2014/main" id="{E1938AD1-C32C-4910-B095-123AF4BA8BB5}"/>
              </a:ext>
            </a:extLst>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20" name="Picture 19">
            <a:extLst>
              <a:ext uri="{FF2B5EF4-FFF2-40B4-BE49-F238E27FC236}">
                <a16:creationId xmlns:a16="http://schemas.microsoft.com/office/drawing/2014/main" id="{0B1286D3-9FB0-4AED-9767-EA093340928C}"/>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3792774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rtl="0" eaLnBrk="1" fontAlgn="base" hangingPunct="1">
        <a:lnSpc>
          <a:spcPct val="100000"/>
        </a:lnSpc>
        <a:spcBef>
          <a:spcPct val="0"/>
        </a:spcBef>
        <a:spcAft>
          <a:spcPct val="0"/>
        </a:spcAft>
        <a:defRPr sz="24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900" algn="l" rtl="0" eaLnBrk="1" fontAlgn="base" hangingPunct="1">
        <a:lnSpc>
          <a:spcPct val="95000"/>
        </a:lnSpc>
        <a:spcBef>
          <a:spcPct val="0"/>
        </a:spcBef>
        <a:spcAft>
          <a:spcPct val="0"/>
        </a:spcAft>
        <a:defRPr sz="2100" b="1">
          <a:solidFill>
            <a:schemeClr val="tx2"/>
          </a:solidFill>
          <a:latin typeface="Arial" charset="0"/>
        </a:defRPr>
      </a:lvl6pPr>
      <a:lvl7pPr marL="685800" algn="l" rtl="0" eaLnBrk="1" fontAlgn="base" hangingPunct="1">
        <a:lnSpc>
          <a:spcPct val="95000"/>
        </a:lnSpc>
        <a:spcBef>
          <a:spcPct val="0"/>
        </a:spcBef>
        <a:spcAft>
          <a:spcPct val="0"/>
        </a:spcAft>
        <a:defRPr sz="2100" b="1">
          <a:solidFill>
            <a:schemeClr val="tx2"/>
          </a:solidFill>
          <a:latin typeface="Arial" charset="0"/>
        </a:defRPr>
      </a:lvl7pPr>
      <a:lvl8pPr marL="1028700" algn="l" rtl="0" eaLnBrk="1" fontAlgn="base" hangingPunct="1">
        <a:lnSpc>
          <a:spcPct val="95000"/>
        </a:lnSpc>
        <a:spcBef>
          <a:spcPct val="0"/>
        </a:spcBef>
        <a:spcAft>
          <a:spcPct val="0"/>
        </a:spcAft>
        <a:defRPr sz="2100" b="1">
          <a:solidFill>
            <a:schemeClr val="tx2"/>
          </a:solidFill>
          <a:latin typeface="Arial" charset="0"/>
        </a:defRPr>
      </a:lvl8pPr>
      <a:lvl9pPr marL="1371600"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31" indent="-173831"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54" indent="-209550"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47" indent="-16787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47" indent="-216694"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716" indent="-16906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516" indent="-130969" algn="l" rtl="0" eaLnBrk="1" fontAlgn="base" hangingPunct="1">
        <a:lnSpc>
          <a:spcPct val="95000"/>
        </a:lnSpc>
        <a:spcBef>
          <a:spcPct val="0"/>
        </a:spcBef>
        <a:spcAft>
          <a:spcPct val="25000"/>
        </a:spcAft>
        <a:buChar char="•"/>
        <a:defRPr sz="1800">
          <a:solidFill>
            <a:srgbClr val="000000"/>
          </a:solidFill>
          <a:latin typeface="+mn-lt"/>
        </a:defRPr>
      </a:lvl6pPr>
      <a:lvl7pPr marL="1801416" indent="-130969" algn="l" rtl="0" eaLnBrk="1" fontAlgn="base" hangingPunct="1">
        <a:lnSpc>
          <a:spcPct val="95000"/>
        </a:lnSpc>
        <a:spcBef>
          <a:spcPct val="0"/>
        </a:spcBef>
        <a:spcAft>
          <a:spcPct val="25000"/>
        </a:spcAft>
        <a:buChar char="•"/>
        <a:defRPr sz="1800">
          <a:solidFill>
            <a:srgbClr val="000000"/>
          </a:solidFill>
          <a:latin typeface="+mn-lt"/>
        </a:defRPr>
      </a:lvl7pPr>
      <a:lvl8pPr marL="2144316" indent="-130969" algn="l" rtl="0" eaLnBrk="1" fontAlgn="base" hangingPunct="1">
        <a:lnSpc>
          <a:spcPct val="95000"/>
        </a:lnSpc>
        <a:spcBef>
          <a:spcPct val="0"/>
        </a:spcBef>
        <a:spcAft>
          <a:spcPct val="25000"/>
        </a:spcAft>
        <a:buChar char="•"/>
        <a:defRPr sz="1800">
          <a:solidFill>
            <a:srgbClr val="000000"/>
          </a:solidFill>
          <a:latin typeface="+mn-lt"/>
        </a:defRPr>
      </a:lvl8pPr>
      <a:lvl9pPr marL="2487216" indent="-130969"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24, 2020</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873" y="2766567"/>
            <a:ext cx="6981340" cy="2760027"/>
          </a:xfrm>
          <a:prstGeom prst="rect">
            <a:avLst/>
          </a:prstGeom>
          <a:noFill/>
          <a:ln>
            <a:noFill/>
          </a:ln>
        </p:spPr>
      </p:pic>
      <p:sp>
        <p:nvSpPr>
          <p:cNvPr id="6" name="TextBox 5"/>
          <p:cNvSpPr txBox="1"/>
          <p:nvPr/>
        </p:nvSpPr>
        <p:spPr>
          <a:xfrm>
            <a:off x="127894" y="2301162"/>
            <a:ext cx="7492194" cy="461665"/>
          </a:xfrm>
          <a:prstGeom prst="rect">
            <a:avLst/>
          </a:prstGeom>
          <a:noFill/>
        </p:spPr>
        <p:txBody>
          <a:bodyPr wrap="square" rtlCol="0">
            <a:spAutoFit/>
          </a:bodyPr>
          <a:lstStyle/>
          <a:p>
            <a:r>
              <a:rPr lang="en-US" sz="24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216391" y="1119791"/>
            <a:ext cx="7315200" cy="1200329"/>
          </a:xfrm>
          <a:prstGeom prst="rect">
            <a:avLst/>
          </a:prstGeom>
          <a:noFill/>
        </p:spPr>
        <p:txBody>
          <a:bodyPr wrap="square" rtlCol="0">
            <a:spAutoFit/>
          </a:bodyPr>
          <a:lstStyle/>
          <a:p>
            <a:pPr algn="l"/>
            <a:r>
              <a:rPr lang="en-US" sz="24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1072148" y="4330364"/>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2376817" y="4831479"/>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5715239" y="4831479"/>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6361470" y="3873033"/>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5777705" y="3090891"/>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5958860" y="4095418"/>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4267592" y="4330363"/>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3214864" y="3997764"/>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535872" y="5943411"/>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914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1135810" y="2667000"/>
          <a:ext cx="6964454" cy="3306746"/>
        </p:xfrm>
        <a:graphic>
          <a:graphicData uri="http://schemas.openxmlformats.org/presentationml/2006/ole">
            <mc:AlternateContent xmlns:mc="http://schemas.openxmlformats.org/markup-compatibility/2006">
              <mc:Choice xmlns:v="urn:schemas-microsoft-com:vml" Requires="v">
                <p:oleObj spid="_x0000_s6149"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3301684" y="1689055"/>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2739040" y="4135706"/>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8008190" y="4179183"/>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4454411" y="2838906"/>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4026456" y="5314655"/>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5532103" y="4797759"/>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7868881" y="4640848"/>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097"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1779588" y="306149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1425575" y="306149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1633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1754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011363"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2197100" y="205343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011363"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2308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2197100" y="252650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011363"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2308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2197100" y="300116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011363" y="306149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2308225" y="306149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2197100" y="347424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011363" y="353456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2308225" y="353456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2492375" y="353456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909638" y="217884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1425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877888" y="347424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830263"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773113" y="306149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466725" y="354091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744538" y="372983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814388" y="413146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963613" y="432038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2197100"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2222500"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2492375" y="306149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2435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2492375"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314801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314801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021013"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021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3116263" y="408860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314801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3622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362267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3495675"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3495675"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359092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3622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409733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409733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3970338"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3970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406558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409733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4572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457200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444500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4445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454025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4572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50466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50466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4919663"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4919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0149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50466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5521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552132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5394325"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5394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548957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5521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599598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599598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5868988"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5868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596423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599598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6470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647065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634365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6343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643890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6470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26717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26717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2546350"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2546350"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26400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26717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2671763" y="353456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314801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362267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409733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457200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504666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552132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599598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647065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2435225" y="424576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3543300" y="454898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014413" y="478551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925513" y="497443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1960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2393950" y="270906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7239000" y="6248400"/>
            <a:ext cx="1905000" cy="457200"/>
          </a:xfrm>
          <a:prstGeom prst="rect">
            <a:avLst/>
          </a:prstGeom>
        </p:spPr>
        <p:txBody>
          <a:bodyPr/>
          <a:lstStyle/>
          <a:p>
            <a:fld id="{4D6A998E-97F3-4C07-8210-2B0E6DEBD740}" type="slidenum">
              <a:rPr lang="en-US" altLang="en-US"/>
              <a:pPr/>
              <a:t>18</a:t>
            </a:fld>
            <a:endParaRPr lang="en-US" altLang="en-US"/>
          </a:p>
        </p:txBody>
      </p:sp>
    </p:spTree>
    <p:extLst>
      <p:ext uri="{BB962C8B-B14F-4D97-AF65-F5344CB8AC3E}">
        <p14:creationId xmlns:p14="http://schemas.microsoft.com/office/powerpoint/2010/main" val="285645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2219416"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8999" y="3213725"/>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6218237" y="387032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3863975"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621102" y="1379622"/>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6789737"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4685505" y="4179272"/>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652656" y="5590908"/>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
        <p:nvSpPr>
          <p:cNvPr id="5"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7239000" y="6248400"/>
            <a:ext cx="1905000" cy="457200"/>
          </a:xfrm>
          <a:prstGeom prst="rect">
            <a:avLst/>
          </a:prstGeom>
        </p:spPr>
        <p:txBody>
          <a:bodyPr/>
          <a:lstStyle/>
          <a:p>
            <a:fld id="{4E0102C0-5C5E-406A-A627-9D21585B1E07}" type="slidenum">
              <a:rPr lang="en-US" altLang="en-US"/>
              <a:pPr/>
              <a:t>22</a:t>
            </a:fld>
            <a:endParaRPr lang="en-US" altLang="en-US"/>
          </a:p>
        </p:txBody>
      </p:sp>
    </p:spTree>
    <p:extLst>
      <p:ext uri="{BB962C8B-B14F-4D97-AF65-F5344CB8AC3E}">
        <p14:creationId xmlns:p14="http://schemas.microsoft.com/office/powerpoint/2010/main" val="341327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7239000" y="6248400"/>
            <a:ext cx="1905000" cy="457200"/>
          </a:xfrm>
          <a:prstGeom prst="rect">
            <a:avLst/>
          </a:prstGeom>
        </p:spPr>
        <p:txBody>
          <a:bodyPr/>
          <a:lstStyle/>
          <a:p>
            <a:fld id="{17C6D6B3-707E-4279-BF82-7CB04777ABCF}" type="slidenum">
              <a:rPr lang="en-US" altLang="en-US"/>
              <a:pPr/>
              <a:t>25</a:t>
            </a:fld>
            <a:endParaRPr lang="en-US" altLang="en-US"/>
          </a:p>
        </p:txBody>
      </p:sp>
    </p:spTree>
    <p:extLst>
      <p:ext uri="{BB962C8B-B14F-4D97-AF65-F5344CB8AC3E}">
        <p14:creationId xmlns:p14="http://schemas.microsoft.com/office/powerpoint/2010/main" val="18554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sustained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899176"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866350" y="1868536"/>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1450467"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fontScale="90000"/>
          </a:bodyPr>
          <a:lstStyle/>
          <a:p>
            <a:r>
              <a:rPr lang="en-US" altLang="en-US" dirty="0"/>
              <a:t>DER Must Disconnect </a:t>
            </a:r>
            <a:r>
              <a:rPr lang="en-US" altLang="en-US" u="sng" dirty="0"/>
              <a:t>Early</a:t>
            </a:r>
            <a:r>
              <a:rPr lang="en-US" altLang="en-US" dirty="0"/>
              <a:t> in the </a:t>
            </a:r>
            <a:br>
              <a:rPr lang="en-US" altLang="en-US" dirty="0"/>
            </a:br>
            <a:r>
              <a:rPr lang="en-US" altLang="en-US" dirty="0"/>
              <a:t>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2971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4057650" y="4706101"/>
            <a:ext cx="2743200" cy="646331"/>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3028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514601"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00299"/>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 y="2484467"/>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399012" y="4498225"/>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dirty="0" err="1"/>
              <a:t>Wve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err="1"/>
              <a:t>Tyically</a:t>
            </a:r>
            <a:r>
              <a:rPr lang="en-US" dirty="0"/>
              <a:t>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485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1396365" y="1823948"/>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1045599" y="4198142"/>
            <a:ext cx="2149538" cy="646331"/>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2052047" y="3307794"/>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3259326"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1_2019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 PowerPoint Template-Widescreen_FINAL.pptx" id="{C9925E8C-8F94-4417-B00F-C993D203DE4D}" vid="{F358A721-6DE9-4F00-A524-5E25FE412D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147</TotalTime>
  <Words>1397</Words>
  <Application>Microsoft Office PowerPoint</Application>
  <PresentationFormat>On-screen Show (4:3)</PresentationFormat>
  <Paragraphs>208</Paragraphs>
  <Slides>29</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Calibri Light</vt:lpstr>
      <vt:lpstr>Century Gothic</vt:lpstr>
      <vt:lpstr>Wingdings</vt:lpstr>
      <vt:lpstr>2019 PowerPoint Theme</vt:lpstr>
      <vt:lpstr>1_2019 PowerPoint Theme</vt:lpstr>
      <vt:lpstr>Document</vt:lpstr>
      <vt:lpstr>OpenDSS Training Workshop</vt:lpstr>
      <vt:lpstr>Instructor</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Delta/Wve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22</cp:revision>
  <cp:lastPrinted>2014-11-24T20:31:07Z</cp:lastPrinted>
  <dcterms:created xsi:type="dcterms:W3CDTF">2019-01-15T15:22:32Z</dcterms:created>
  <dcterms:modified xsi:type="dcterms:W3CDTF">2020-08-16T03:31:33Z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