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1"/>
  </p:notesMasterIdLst>
  <p:handoutMasterIdLst>
    <p:handoutMasterId r:id="rId52"/>
  </p:handout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371" r:id="rId18"/>
    <p:sldId id="372" r:id="rId19"/>
    <p:sldId id="373" r:id="rId20"/>
    <p:sldId id="404" r:id="rId21"/>
    <p:sldId id="377"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366" r:id="rId38"/>
    <p:sldId id="424" r:id="rId39"/>
    <p:sldId id="425" r:id="rId40"/>
    <p:sldId id="426" r:id="rId41"/>
    <p:sldId id="427" r:id="rId42"/>
    <p:sldId id="428" r:id="rId43"/>
    <p:sldId id="429" r:id="rId44"/>
    <p:sldId id="307" r:id="rId45"/>
    <p:sldId id="430" r:id="rId46"/>
    <p:sldId id="431" r:id="rId47"/>
    <p:sldId id="405" r:id="rId48"/>
    <p:sldId id="406" r:id="rId49"/>
    <p:sldId id="280" r:id="rId5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101" d="100"/>
          <a:sy n="101" d="100"/>
        </p:scale>
        <p:origin x="126" y="228"/>
      </p:cViewPr>
      <p:guideLst/>
    </p:cSldViewPr>
  </p:slideViewPr>
  <p:notesTextViewPr>
    <p:cViewPr>
      <p:scale>
        <a:sx n="1" d="1"/>
        <a:sy n="1" d="1"/>
      </p:scale>
      <p:origin x="0" y="0"/>
    </p:cViewPr>
  </p:notesTextViewPr>
  <p:sorterViewPr>
    <p:cViewPr varScale="1">
      <p:scale>
        <a:sx n="1" d="1"/>
        <a:sy n="1" d="1"/>
      </p:scale>
      <p:origin x="0" y="-690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8/18/2020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8/18/2020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22</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30</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32</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33</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34</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35</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36</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38</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39</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42</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44</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45</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24, 2020</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Introduction to </a:t>
            </a:r>
            <a:r>
              <a:rPr lang="en-US" dirty="0" err="1"/>
              <a:t>OpenDSS</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a:bodyPr>
          <a:lstStyle/>
          <a:p>
            <a:pPr eaLnBrk="1" hangingPunct="1"/>
            <a:r>
              <a:rPr lang="en-US" altLang="en-US" dirty="0"/>
              <a:t>Can model virtually any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Some users have published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000" dirty="0"/>
              <a:t>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 Version 8 Released in 2019  (now Version 9) performs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r>
              <a:rPr lang="en-US" altLang="en-US" sz="2000" dirty="0"/>
              <a:t>Improved Distribution Management Systems (DMS) functions </a:t>
            </a:r>
          </a:p>
          <a:p>
            <a:pPr lvl="1"/>
            <a:r>
              <a:rPr lang="en-US" altLang="en-US" sz="2000" dirty="0"/>
              <a:t>Several Existing EPRI research projects</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 or Clear the circuit definition</a:t>
            </a:r>
          </a:p>
          <a:p>
            <a:pPr lvl="2"/>
            <a:r>
              <a:rPr lang="en-US" altLang="en-US" dirty="0"/>
              <a:t>This may be different than distribution power flow programs you are familiar with</a:t>
            </a:r>
          </a:p>
          <a:p>
            <a:pPr lvl="2"/>
            <a:r>
              <a:rPr lang="en-US" altLang="en-US" dirty="0" err="1"/>
              <a:t>OpenDSS</a:t>
            </a:r>
            <a:r>
              <a:rPr lang="en-US" altLang="en-US" dirty="0"/>
              <a:t> is designed as an interactive simulator</a:t>
            </a:r>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120,000 downloads since.</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68"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2.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EPRI-Template-2019</Template>
  <TotalTime>96</TotalTime>
  <Words>2874</Words>
  <Application>Microsoft Office PowerPoint</Application>
  <PresentationFormat>On-screen Show (4:3)</PresentationFormat>
  <Paragraphs>517</Paragraphs>
  <Slides>46</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Arial Black</vt:lpstr>
      <vt:lpstr>Calibri</vt:lpstr>
      <vt:lpstr>Calibri Light</vt:lpstr>
      <vt:lpstr>Century Gothic</vt:lpstr>
      <vt:lpstr>Tahoma</vt:lpstr>
      <vt:lpstr>Times New Roman</vt:lpstr>
      <vt:lpstr>Wingdings</vt:lpstr>
      <vt:lpstr>2019 PowerPoint Theme</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DSS Object Structure</vt:lpstr>
      <vt:lpstr>DSS Class Structure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23</cp:revision>
  <cp:lastPrinted>2014-11-24T20:31:07Z</cp:lastPrinted>
  <dcterms:created xsi:type="dcterms:W3CDTF">2019-01-15T15:22:32Z</dcterms:created>
  <dcterms:modified xsi:type="dcterms:W3CDTF">2020-08-18T14:15:30Z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