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88" r:id="rId5"/>
    <p:sldId id="257" r:id="rId6"/>
    <p:sldId id="289" r:id="rId7"/>
    <p:sldId id="259" r:id="rId8"/>
    <p:sldId id="258" r:id="rId9"/>
    <p:sldId id="260" r:id="rId10"/>
    <p:sldId id="261" r:id="rId11"/>
    <p:sldId id="274" r:id="rId12"/>
    <p:sldId id="282" r:id="rId13"/>
    <p:sldId id="279" r:id="rId14"/>
    <p:sldId id="281" r:id="rId15"/>
    <p:sldId id="283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8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PVSystem and PVSystem 2 Scenarios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2BF75F-63FE-47A8-904C-474F4714BD92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8.6.2.1 (64-bit build)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96078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6: Daily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32246" y="3189558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Daily_pctPmpp60-PV.dss</a:t>
            </a:r>
          </a:p>
          <a:p>
            <a:r>
              <a:rPr lang="pt-BR" dirty="0"/>
              <a:t>	Daily_pctPmpp60-PV2.dss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4EFDEB-EE9F-4B43-AC38-16F3E499CC46}"/>
              </a:ext>
            </a:extLst>
          </p:cNvPr>
          <p:cNvSpPr txBox="1"/>
          <p:nvPr/>
        </p:nvSpPr>
        <p:spPr>
          <a:xfrm>
            <a:off x="6024347" y="5175464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x pctPmpp (1000 x 60/100 = 600kW)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4F3E0-EF90-426D-8B1D-5BBD50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47" y="1178306"/>
            <a:ext cx="4287914" cy="38711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533DEC-1E68-47CE-856A-8CCC3FF75234}"/>
              </a:ext>
            </a:extLst>
          </p:cNvPr>
          <p:cNvSpPr/>
          <p:nvPr/>
        </p:nvSpPr>
        <p:spPr>
          <a:xfrm>
            <a:off x="8043169" y="4270159"/>
            <a:ext cx="1837678" cy="523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non-</a:t>
            </a:r>
            <a:r>
              <a:rPr lang="pt-BR" dirty="0" err="1"/>
              <a:t>unitary</a:t>
            </a:r>
            <a:r>
              <a:rPr lang="pt-BR" dirty="0"/>
              <a:t> PF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7: Snapshot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571533" y="5152792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49C720-E456-4EBD-9245-28ED2BA0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73" y="1237648"/>
            <a:ext cx="4634661" cy="167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7">
            <a:extLst>
              <a:ext uri="{FF2B5EF4-FFF2-40B4-BE49-F238E27FC236}">
                <a16:creationId xmlns:a16="http://schemas.microsoft.com/office/drawing/2014/main" id="{033DF965-05DA-4880-BDE5-47CCC4BC73D8}"/>
              </a:ext>
            </a:extLst>
          </p:cNvPr>
          <p:cNvSpPr txBox="1"/>
          <p:nvPr/>
        </p:nvSpPr>
        <p:spPr>
          <a:xfrm>
            <a:off x="81472" y="385358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(SnapShot_PFP_Standard-PV2.dss)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0D3E9-5CAB-4631-9937-8E3A9E26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1" y="1456183"/>
            <a:ext cx="4321271" cy="203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72D9FB-905C-47EF-AF83-A59DC0E6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41" y="4406162"/>
            <a:ext cx="4205145" cy="199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F8F35-03FF-4C28-AB47-0753EC550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174" y="3355375"/>
            <a:ext cx="4582644" cy="163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08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8: Snapshot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4937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256694" y="578794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F5042-A3CE-45B3-B785-02F31C56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68" y="1400968"/>
            <a:ext cx="53054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EAF3397C-372D-4DAE-A154-9A9CFAF0E250}"/>
              </a:ext>
            </a:extLst>
          </p:cNvPr>
          <p:cNvSpPr txBox="1"/>
          <p:nvPr/>
        </p:nvSpPr>
        <p:spPr>
          <a:xfrm>
            <a:off x="58710" y="41520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AEC8F-F965-4B6C-A77C-B0579366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5" y="2141652"/>
            <a:ext cx="4040882" cy="2006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683DD-A3D4-45BC-B937-84639B3E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1" y="4585379"/>
            <a:ext cx="3901257" cy="19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8D4E3-3A3B-430B-B375-7C0A505C8239}"/>
              </a:ext>
            </a:extLst>
          </p:cNvPr>
          <p:cNvCxnSpPr/>
          <p:nvPr/>
        </p:nvCxnSpPr>
        <p:spPr>
          <a:xfrm flipH="1" flipV="1">
            <a:off x="3846503" y="5601384"/>
            <a:ext cx="1070450" cy="57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0">
            <a:extLst>
              <a:ext uri="{FF2B5EF4-FFF2-40B4-BE49-F238E27FC236}">
                <a16:creationId xmlns:a16="http://schemas.microsoft.com/office/drawing/2014/main" id="{AB700F6C-ED80-4153-8CB3-DA1F2ADB32BA}"/>
              </a:ext>
            </a:extLst>
          </p:cNvPr>
          <p:cNvSpPr txBox="1"/>
          <p:nvPr/>
        </p:nvSpPr>
        <p:spPr>
          <a:xfrm>
            <a:off x="4166899" y="61854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New property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2E7050-C252-478D-9C00-97BB0B5EC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468" y="3552238"/>
            <a:ext cx="5330493" cy="193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91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929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9: Snapshot with pf=0.9 and kVA limitation (var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8496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333467" y="5193858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K</a:t>
            </a:r>
            <a:r>
              <a:rPr lang="en-US" i="1" dirty="0" err="1"/>
              <a:t>var_out</a:t>
            </a:r>
            <a:r>
              <a:rPr lang="en-US" i="1" dirty="0"/>
              <a:t> = 1000 * sqrt(1/pf^2-1). </a:t>
            </a:r>
            <a:r>
              <a:rPr lang="en-US" dirty="0"/>
              <a:t>1000 is the </a:t>
            </a:r>
            <a:r>
              <a:rPr lang="en-US" dirty="0" err="1"/>
              <a:t>kw_out</a:t>
            </a:r>
            <a:r>
              <a:rPr lang="en-US" dirty="0"/>
              <a:t> desired before kVA rating check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30E5E7-9931-4AF7-8083-21D8D315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48" y="1374405"/>
            <a:ext cx="5002124" cy="175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BC59368C-D3D0-4263-AAC4-D63E33544742}"/>
              </a:ext>
            </a:extLst>
          </p:cNvPr>
          <p:cNvSpPr txBox="1"/>
          <p:nvPr/>
        </p:nvSpPr>
        <p:spPr>
          <a:xfrm>
            <a:off x="53235" y="40810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CFB77-60D8-44E8-8AE1-00CA27E9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3" y="4482912"/>
            <a:ext cx="4328343" cy="211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0218E-CB48-4441-A0CE-029A6792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9" y="2118450"/>
            <a:ext cx="3949612" cy="196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37F2C-5FEB-4A18-B668-68D37FA0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47" y="3359012"/>
            <a:ext cx="4996404" cy="1858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76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10: Daily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Daily_PFP_Standard-PV.dss</a:t>
            </a:r>
          </a:p>
          <a:p>
            <a:r>
              <a:rPr lang="pt-BR" dirty="0"/>
              <a:t>	Daily_PFP_Standard-PV2.dss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1430204" y="213909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9094675" y="790806"/>
            <a:ext cx="276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PF constant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F68731-AB66-4009-A21A-1434A1CF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" y="2576075"/>
            <a:ext cx="2782188" cy="2475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FAA04A-60E2-468B-8425-5ED6657B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98" y="3857377"/>
            <a:ext cx="2930141" cy="2588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BF18F5-414A-4C96-A474-1FE61AF3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682" y="4172168"/>
            <a:ext cx="2930140" cy="259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85607-3EA4-4EF3-9C6F-FA5E8FFF3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69" y="1225482"/>
            <a:ext cx="3054474" cy="270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DB5660-BE57-4443-AFB3-A6BE1426611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285631" y="1714136"/>
            <a:ext cx="192838" cy="429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11: Daily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Daily_wattP_kVAlimitation-PV.dss</a:t>
            </a:r>
          </a:p>
          <a:p>
            <a:r>
              <a:rPr lang="pt-BR" dirty="0"/>
              <a:t>	Daily_wattP_kVAlimitation-PV2.dss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D2962-4CFF-49D7-A26B-C66EAA77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44" y="3981067"/>
            <a:ext cx="3088703" cy="277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5CF89F-8A35-43CB-8EFC-B79754F7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27" y="2540099"/>
            <a:ext cx="3260722" cy="2925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117646-A1BB-43C5-A976-6BCD91F5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96" y="3170945"/>
            <a:ext cx="3268968" cy="285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58C95C-25A5-4AB5-9CBD-D92616DF8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374" y="1297900"/>
            <a:ext cx="2927578" cy="2622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D5CEF-FA46-4317-8A33-A32C5B19C6D9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12: Daily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Daily_varP_kVAlimitation-PV.dss</a:t>
            </a:r>
          </a:p>
          <a:p>
            <a:r>
              <a:rPr lang="pt-BR" dirty="0"/>
              <a:t>	Daily_varP_kVAlimitation-PV2.dss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746D96-573D-4BD6-8CA6-7E571DEE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3" y="3653568"/>
            <a:ext cx="3357369" cy="2948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8A81EB-44E2-4104-8FC5-EA2E0B08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024" y="4372713"/>
            <a:ext cx="2731885" cy="2429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7664C70E-DC26-4101-8354-CC67145E3565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846A2E-A3A9-42A5-908E-9905C6CB4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0" y="2307902"/>
            <a:ext cx="3123339" cy="2819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FF3B18-FAB7-4024-B193-948EB0FD2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382550"/>
            <a:ext cx="3024395" cy="27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61F21D-4192-447D-9B31-C13A2082D4BE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PF=1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4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88F04-0B92-4D2A-A642-5EC21C9A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318935"/>
            <a:ext cx="544830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/>
              <a:t>mpp*pctPmpp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B3BD15-B2B4-4846-89D6-999A7AAF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" y="2785453"/>
            <a:ext cx="5631556" cy="267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59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3ED2E3-D57E-462F-9E97-4DEB7548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" y="2783922"/>
            <a:ext cx="6096000" cy="26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1-PV2: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4A1D1-1174-433E-95A0-6A1017D77719}"/>
              </a:ext>
            </a:extLst>
          </p:cNvPr>
          <p:cNvCxnSpPr>
            <a:cxnSpLocks/>
          </p:cNvCxnSpPr>
          <p:nvPr/>
        </p:nvCxnSpPr>
        <p:spPr>
          <a:xfrm>
            <a:off x="388757" y="4121590"/>
            <a:ext cx="769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AE77D4-5F52-41AE-BDC9-5E047AA6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47" y="1572835"/>
            <a:ext cx="4697622" cy="185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75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</a:t>
            </a:r>
            <a:r>
              <a:rPr lang="en-US" sz="2400" dirty="0" err="1"/>
              <a:t>pctPmpp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that is 2000kW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</a:t>
            </a:r>
            <a:r>
              <a:rPr lang="en-US" dirty="0" err="1"/>
              <a:t>PVSystem</a:t>
            </a:r>
            <a:r>
              <a:rPr lang="en-US" dirty="0"/>
              <a:t>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0EFC1A-2C2E-4819-B360-00B43956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19" y="1237648"/>
            <a:ext cx="53625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09E91-7964-4353-A509-CFC71E26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2" y="3894744"/>
            <a:ext cx="4561049" cy="2167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15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2-PV2: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</a:t>
            </a:r>
            <a:r>
              <a:rPr lang="en-US" sz="2400" dirty="0" err="1"/>
              <a:t>pctPmpp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43E83-CDFA-4FC9-A823-82131842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1" y="3791748"/>
            <a:ext cx="5180216" cy="240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93A64-D981-42CF-A882-FF7B3F19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20" y="1525565"/>
            <a:ext cx="4906887" cy="179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1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23216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3: Snapshot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75" y="1022527"/>
            <a:ext cx="1719484" cy="1014340"/>
          </a:xfrm>
        </p:spPr>
        <p:txBody>
          <a:bodyPr>
            <a:normAutofit fontScale="47500" lnSpcReduction="20000"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2247" y="201665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267646" y="5344433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* pctPmpp (1000 x 60/100 = 600kW)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DB1B7F-48AE-4DBF-BAB2-A20FD339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237649"/>
            <a:ext cx="4097379" cy="142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6365A-8C77-4955-8FDC-18B0F477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4" y="2371565"/>
            <a:ext cx="4244062" cy="2017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7">
            <a:extLst>
              <a:ext uri="{FF2B5EF4-FFF2-40B4-BE49-F238E27FC236}">
                <a16:creationId xmlns:a16="http://schemas.microsoft.com/office/drawing/2014/main" id="{34E2EEA0-3CE7-4FEB-AB71-34B15F995A3C}"/>
              </a:ext>
            </a:extLst>
          </p:cNvPr>
          <p:cNvSpPr txBox="1"/>
          <p:nvPr/>
        </p:nvSpPr>
        <p:spPr>
          <a:xfrm>
            <a:off x="135974" y="442220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8925A-B723-49CD-8C30-D50562C48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74" y="4743570"/>
            <a:ext cx="4213551" cy="194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0A7C0B-C7D5-4D65-9A80-C705B0F16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129" y="3315798"/>
            <a:ext cx="4115897" cy="1468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6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4: Daily with no power limitation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b="1" dirty="0"/>
              <a:t>Simulation Mode: Daily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1200kW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3277256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codes:</a:t>
            </a:r>
          </a:p>
          <a:p>
            <a:r>
              <a:rPr lang="en-US" dirty="0"/>
              <a:t>	</a:t>
            </a:r>
            <a:r>
              <a:rPr lang="pt-BR" dirty="0"/>
              <a:t>Daily_Standard-PV.dss</a:t>
            </a:r>
          </a:p>
          <a:p>
            <a:r>
              <a:rPr lang="pt-BR" dirty="0"/>
              <a:t>	Daily_Standard-PV2.dss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276953" y="926568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70366" y="5005499"/>
            <a:ext cx="5549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 err="1"/>
              <a:t>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A019D0-F5CA-4F77-B606-F245F7BF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69" y="830079"/>
            <a:ext cx="4205162" cy="3690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D84D4F-61C7-4E84-A66E-FF3A5632B25D}"/>
              </a:ext>
            </a:extLst>
          </p:cNvPr>
          <p:cNvSpPr/>
          <p:nvPr/>
        </p:nvSpPr>
        <p:spPr>
          <a:xfrm>
            <a:off x="9614517" y="3923930"/>
            <a:ext cx="448517" cy="221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68F1B-B158-4ABD-A286-3353C4FDD363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7039993" y="3675355"/>
            <a:ext cx="2574524" cy="35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56F4F-8E1F-494F-9F08-F192F1993A56}"/>
              </a:ext>
            </a:extLst>
          </p:cNvPr>
          <p:cNvSpPr/>
          <p:nvPr/>
        </p:nvSpPr>
        <p:spPr>
          <a:xfrm>
            <a:off x="5315693" y="3350411"/>
            <a:ext cx="2050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1200kW @ 13 and 14 pm</a:t>
            </a:r>
          </a:p>
        </p:txBody>
      </p:sp>
    </p:spTree>
    <p:extLst>
      <p:ext uri="{BB962C8B-B14F-4D97-AF65-F5344CB8AC3E}">
        <p14:creationId xmlns:p14="http://schemas.microsoft.com/office/powerpoint/2010/main" val="367253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43317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5: Daily with kVA limitation only (no limit on kW by </a:t>
            </a:r>
            <a:r>
              <a:rPr lang="en-US" sz="2800" dirty="0" err="1"/>
              <a:t>Pmpp</a:t>
            </a:r>
            <a:r>
              <a:rPr lang="en-US" sz="2800" dirty="0"/>
              <a:t>*</a:t>
            </a:r>
            <a:r>
              <a:rPr lang="en-US" sz="2800" dirty="0" err="1"/>
              <a:t>pctPmpp</a:t>
            </a:r>
            <a:r>
              <a:rPr lang="en-US" sz="2800" dirty="0"/>
              <a:t>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6"/>
            <a:ext cx="2526437" cy="1749422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  <a:p>
            <a:r>
              <a:rPr lang="pt-BR" sz="1400" dirty="0"/>
              <a:t>Q</a:t>
            </a:r>
            <a:r>
              <a:rPr lang="en-US" sz="1400" dirty="0"/>
              <a:t> priority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126681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Daily_IrradianceGreater1-PV.dss</a:t>
            </a:r>
          </a:p>
          <a:p>
            <a:r>
              <a:rPr lang="pt-BR" dirty="0"/>
              <a:t>	Daily_IrradianceGreater1-PV2.dss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841FAB-CFCD-423F-BDE4-DC3E64D1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8" y="1178306"/>
            <a:ext cx="3489525" cy="3152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FE75D2-10D2-4AC3-AAAF-093B4FE522FB}"/>
              </a:ext>
            </a:extLst>
          </p:cNvPr>
          <p:cNvSpPr txBox="1"/>
          <p:nvPr/>
        </p:nvSpPr>
        <p:spPr>
          <a:xfrm>
            <a:off x="5466981" y="4450950"/>
            <a:ext cx="681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inverter`s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PVSystem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481A7C-1EA7-4866-9492-BFD5C6EFEB24}"/>
              </a:ext>
            </a:extLst>
          </p:cNvPr>
          <p:cNvSpPr/>
          <p:nvPr/>
        </p:nvSpPr>
        <p:spPr>
          <a:xfrm>
            <a:off x="8202967" y="3710866"/>
            <a:ext cx="1180730" cy="390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1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982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PVSystem and PVSystem 2 Scenarios  </vt:lpstr>
      <vt:lpstr>Scenarios with PF=1  </vt:lpstr>
      <vt:lpstr>Scenario 1-PV: Snapshot with no power limitation </vt:lpstr>
      <vt:lpstr>Scenario 1-PV2: Snapshot with no power limitation </vt:lpstr>
      <vt:lpstr>Scenario 2-PV: Snapshot with kVA limitation only (no limit on kW by Pmpp*pctPmpp)</vt:lpstr>
      <vt:lpstr>Scenario 2-PV2: Snapshot with kVA limitation only (no limit on kW by Pmpp*pctPmpp)</vt:lpstr>
      <vt:lpstr>Scenario 3: Snapshot with kW limited by pctPmpp*Pmpp only (no limit by inverter`s kVA rating)</vt:lpstr>
      <vt:lpstr>Scenario 4: Daily with no power limitation</vt:lpstr>
      <vt:lpstr>Scenario 5: Daily with kVA limitation only (no limit on kW by Pmpp*pctPmpp) </vt:lpstr>
      <vt:lpstr>Scenario 6: Daily with kW limited by pctPmpp*Pmpp only (no limit by inverter`s kVA rating)</vt:lpstr>
      <vt:lpstr>Scenarios with non-unitary PF  </vt:lpstr>
      <vt:lpstr>Scenario 7: Snapshot with pf=0.9</vt:lpstr>
      <vt:lpstr>Scenario 8: Snapshot with pf=0.9 and kVA limitation (watt priority) </vt:lpstr>
      <vt:lpstr>Scenario 9: Snapshot with pf=0.9 and kVA limitation (var priority) </vt:lpstr>
      <vt:lpstr>Scenario 10: Daily with pf=0.9</vt:lpstr>
      <vt:lpstr>Scenario 11: Daily with pf=0.9 and kVA limitation (watt priority) </vt:lpstr>
      <vt:lpstr>Scenario 12: Daily with pf=0.9 and kVA limitation (watt priority)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104</cp:revision>
  <dcterms:created xsi:type="dcterms:W3CDTF">2019-01-11T11:29:02Z</dcterms:created>
  <dcterms:modified xsi:type="dcterms:W3CDTF">2019-09-03T14:26:57Z</dcterms:modified>
</cp:coreProperties>
</file>