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2" r:id="rId3"/>
    <p:sldId id="276" r:id="rId4"/>
    <p:sldId id="277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7210-37A0-4832-9FA8-C1EC788D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D74EC-090C-42FD-BB01-602A6544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FA38A-D774-4D17-86F5-EF2EBC72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CB29C-697C-4E6E-BA4A-C52FD59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2BB32-FCC9-45EF-BA0C-16FF01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A3A5-CDA9-4F76-BEE6-DC8B00D9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F57478-9758-42C7-9E48-91ADB67BA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06BEC-A2E7-459F-9531-1856C827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BF992-58FF-49F5-9C76-C67608E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8DD5B-5D8E-487E-BD6C-8F48A83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22595-A6C5-45AE-A249-85C00DC9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2787E3-14B3-466E-A6E5-9499E988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AC2D9-ECB7-4B5D-9B72-6D1A857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67E6A-CA01-4854-B416-21D4F73B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174C-262F-4837-8764-AC0726B2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FB1D-D867-4A79-A535-84910A23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731D5-4A11-4C79-9F7E-F8C28416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F5C7C-A5DA-41E8-B67D-CCB476D5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9EBF5-4623-46DA-811F-D48BB205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D9A81-3781-4F9B-B07D-3D96560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7F978-6DD8-411A-9FA3-70355088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2C4873-EF11-42A3-8898-7A89FF35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E71436-59D7-4725-A7C6-F997410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BF835-F351-4E4D-A1B3-A673B60C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2FD23-AFA9-422D-A1D0-B461E180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BF4A-B03C-407E-8601-FA140F6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A9D9-FC66-4C0F-B8A2-8DE9C9F5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1C3E70-43FC-4879-AB75-2AC9F2AA7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A62075-C5A7-45B7-87E5-61159A8D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80CCD6-93DF-4E08-8A6C-688729BA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F5F499-218A-4049-93FF-F582D52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AE76-F771-45EE-823A-B47F2DB6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D79FCF-5D09-49A8-8BE1-BA28DD2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33236D-5563-4C58-94A1-2FDE1814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1FB69D-D572-42FD-B707-F9C5FB5BC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79DC2-9B25-4618-8556-651697E3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C488E8-FEB5-427A-AB3A-E146279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4B7F24-685B-4906-AF9C-27BA31A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A51AE7-9812-4984-A519-0EF8FA6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3ABE-C704-4EA9-88A3-66E5904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19279E-069D-48E0-ABCB-CF3D409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0F6FD-FCD6-4212-BA6A-FB483505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A745-8809-497B-AC66-F0719BD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7DA33-0B4A-427E-890E-8D7A8BDD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9A9D7-9BDD-4D6F-87EC-696A6D32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F04AC5-ABEE-4C10-B5FD-C489033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C3082-E0CE-4F6D-81B2-257C808E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A1F36-7031-4BE6-AF1E-207119F5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24844-8DCF-4564-B203-6B908490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B7E25-88E1-49FE-95FD-BD44A8C1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8B3F6-C52F-4480-95DA-6FBF9A20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B9597E-5D2E-41C4-878C-26684E22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DEFB4-D558-4485-B497-8E3595EB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29CAD1-87F6-4AEA-A11E-2CEDA1ED5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2E9E6-166B-43AA-9F20-E644155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2E3F-3BE9-49AF-8D69-81A706D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9890D-DA96-41CF-966C-F696E2CB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0E285-AED0-41CF-B312-41D227A4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07463A-32B4-41DC-9429-C727517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73B12-6C41-4269-9EA9-0C83672A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F722F-B626-4673-8D87-02C8606F7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92C9-83A8-4D68-9EFC-A7C1E01B131E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0A944-AF13-432C-B667-53C51B860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7DFAD-AB6D-47C2-BBAA-732137E5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6E40-63C1-4324-9745-5B7F3F1A4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7481-5D4C-4F08-9E71-38D02E8B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0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Constant Power Factor mode</a:t>
            </a:r>
            <a:br>
              <a:rPr lang="pt-BR" dirty="0"/>
            </a:br>
            <a:r>
              <a:rPr lang="pt-BR" sz="2700" dirty="0"/>
              <a:t>PVSystem2</a:t>
            </a:r>
            <a:br>
              <a:rPr lang="pt-BR" dirty="0"/>
            </a:br>
            <a:br>
              <a:rPr lang="pt-BR" dirty="0"/>
            </a:br>
            <a:endParaRPr lang="en-US" dirty="0"/>
          </a:p>
        </p:txBody>
      </p:sp>
      <p:sp>
        <p:nvSpPr>
          <p:cNvPr id="4" name="CaixaDeTexto 2">
            <a:extLst>
              <a:ext uri="{FF2B5EF4-FFF2-40B4-BE49-F238E27FC236}">
                <a16:creationId xmlns:a16="http://schemas.microsoft.com/office/drawing/2014/main" id="{72E536C0-A51D-4EEB-87A5-57A5F3458E8A}"/>
              </a:ext>
            </a:extLst>
          </p:cNvPr>
          <p:cNvSpPr txBox="1"/>
          <p:nvPr/>
        </p:nvSpPr>
        <p:spPr>
          <a:xfrm>
            <a:off x="439339" y="5857473"/>
            <a:ext cx="763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OpenDSS</a:t>
            </a:r>
            <a:r>
              <a:rPr lang="en-US" dirty="0">
                <a:solidFill>
                  <a:srgbClr val="FF0000"/>
                </a:solidFill>
              </a:rPr>
              <a:t>: Version 8.6.2.1 (64-bit build)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46E49-117A-43ED-95C4-2E11DFB04BB8}"/>
              </a:ext>
            </a:extLst>
          </p:cNvPr>
          <p:cNvSpPr txBox="1"/>
          <p:nvPr/>
        </p:nvSpPr>
        <p:spPr>
          <a:xfrm>
            <a:off x="7130642" y="6042139"/>
            <a:ext cx="383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Authors: Paulo Radatz and Celso Rocha</a:t>
            </a:r>
          </a:p>
        </p:txBody>
      </p:sp>
    </p:spTree>
    <p:extLst>
      <p:ext uri="{BB962C8B-B14F-4D97-AF65-F5344CB8AC3E}">
        <p14:creationId xmlns:p14="http://schemas.microsoft.com/office/powerpoint/2010/main" val="387889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1: Snapshot with pf=0.9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81472" y="1011600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(SnapShot_PFP_Standard-PV2.dss)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F7B796-F101-45C0-A6E7-DC473E511788}"/>
              </a:ext>
            </a:extLst>
          </p:cNvPr>
          <p:cNvSpPr txBox="1"/>
          <p:nvPr/>
        </p:nvSpPr>
        <p:spPr>
          <a:xfrm>
            <a:off x="6434647" y="3994735"/>
            <a:ext cx="554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power factor is equal to 0.9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41339-B2A3-4F95-B7BD-FE84F552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1514315"/>
            <a:ext cx="5858791" cy="2827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2AD3D3-C268-49AE-91B2-D786480E6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68" y="1514315"/>
            <a:ext cx="5510256" cy="2023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08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2: Snapshot with pf=0.9 and kVA limitation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/>
              <a:t>VA = 1000kVA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1285002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(SnapShot_PFP_kVAlimitation-PV2.dss)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6CD9613-8619-417F-B6C8-BE8D2E9BD630}"/>
              </a:ext>
            </a:extLst>
          </p:cNvPr>
          <p:cNvSpPr txBox="1"/>
          <p:nvPr/>
        </p:nvSpPr>
        <p:spPr>
          <a:xfrm>
            <a:off x="10299777" y="88270"/>
            <a:ext cx="212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OpenDSS </a:t>
            </a:r>
            <a:r>
              <a:rPr lang="en-US" dirty="0">
                <a:solidFill>
                  <a:schemeClr val="accent1"/>
                </a:solidFill>
              </a:rPr>
              <a:t>Modified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D39F8C-5855-4750-8886-E821E69AD39E}"/>
              </a:ext>
            </a:extLst>
          </p:cNvPr>
          <p:cNvSpPr txBox="1"/>
          <p:nvPr/>
        </p:nvSpPr>
        <p:spPr>
          <a:xfrm>
            <a:off x="6434647" y="3994735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power factor is equal to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</a:t>
            </a:r>
            <a:r>
              <a:rPr lang="en-US" dirty="0" err="1"/>
              <a:t>VA_out</a:t>
            </a:r>
            <a:r>
              <a:rPr lang="en-US" dirty="0"/>
              <a:t> is equal to kVA 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A823F-D995-48B0-BF09-088DC11C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2" y="1889347"/>
            <a:ext cx="6096001" cy="2855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CB9B8B-8AAE-431C-B3C0-00A20253B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221" y="1721970"/>
            <a:ext cx="5355978" cy="1936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189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3: Snapshot with pf=0.9 and </a:t>
            </a:r>
            <a:r>
              <a:rPr lang="en-US" sz="3200" dirty="0" err="1"/>
              <a:t>kvar</a:t>
            </a:r>
            <a:r>
              <a:rPr lang="en-US" sz="3200" dirty="0"/>
              <a:t> limitation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k</a:t>
            </a:r>
            <a:r>
              <a:rPr lang="en-US" sz="1400" b="1" dirty="0" err="1"/>
              <a:t>varlimit</a:t>
            </a:r>
            <a:r>
              <a:rPr lang="en-US" sz="1400" b="1" dirty="0"/>
              <a:t> = 300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1285002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(SnapShot_PFP_kvarlimitation-PV2.dss)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6CD9613-8619-417F-B6C8-BE8D2E9BD630}"/>
              </a:ext>
            </a:extLst>
          </p:cNvPr>
          <p:cNvSpPr txBox="1"/>
          <p:nvPr/>
        </p:nvSpPr>
        <p:spPr>
          <a:xfrm>
            <a:off x="10299777" y="88270"/>
            <a:ext cx="212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OpenDSS </a:t>
            </a:r>
            <a:r>
              <a:rPr lang="en-US" dirty="0">
                <a:solidFill>
                  <a:schemeClr val="accent1"/>
                </a:solidFill>
              </a:rPr>
              <a:t>Modified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633C29-549D-4312-BB0B-6734F02A5D1A}"/>
              </a:ext>
            </a:extLst>
          </p:cNvPr>
          <p:cNvSpPr txBox="1"/>
          <p:nvPr/>
        </p:nvSpPr>
        <p:spPr>
          <a:xfrm>
            <a:off x="6434647" y="3994735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power factor is equal to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</a:t>
            </a:r>
            <a:r>
              <a:rPr lang="en-US" dirty="0" err="1"/>
              <a:t>var_out</a:t>
            </a:r>
            <a:r>
              <a:rPr lang="en-US" dirty="0"/>
              <a:t> is equal to </a:t>
            </a:r>
            <a:r>
              <a:rPr lang="en-US" dirty="0" err="1"/>
              <a:t>kvar</a:t>
            </a:r>
            <a:r>
              <a:rPr lang="en-US" dirty="0"/>
              <a:t> limit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C18F4-CB05-4076-8506-6ABA638D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4334"/>
            <a:ext cx="6283354" cy="3116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438CF8-AEAA-45AE-B8CA-D301597D7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256" y="1654334"/>
            <a:ext cx="5475870" cy="1993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072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7B3784-DFD6-4595-8C69-E62D85A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70956"/>
          </a:xfrm>
        </p:spPr>
        <p:txBody>
          <a:bodyPr>
            <a:normAutofit/>
          </a:bodyPr>
          <a:lstStyle/>
          <a:p>
            <a:r>
              <a:rPr lang="en-US" sz="3200" dirty="0"/>
              <a:t>Scenario 4: Snapshot with pf=0.9 and </a:t>
            </a:r>
            <a:r>
              <a:rPr lang="en-US" sz="3200" dirty="0" err="1"/>
              <a:t>pctPmpp</a:t>
            </a:r>
            <a:r>
              <a:rPr lang="en-US" sz="3200" dirty="0"/>
              <a:t> limitation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E307A2-D210-40E2-B69B-451DDDB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6" y="795815"/>
            <a:ext cx="2526437" cy="1725443"/>
          </a:xfrm>
        </p:spPr>
        <p:txBody>
          <a:bodyPr>
            <a:normAutofit/>
          </a:bodyPr>
          <a:lstStyle/>
          <a:p>
            <a:r>
              <a:rPr lang="pt-BR" sz="1400" b="1" dirty="0"/>
              <a:t>pctPmpp</a:t>
            </a:r>
            <a:r>
              <a:rPr lang="en-US" sz="1400" b="1" dirty="0"/>
              <a:t> = 60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4E8D5F-15A1-412D-BFEC-4B43F89F2D3B}"/>
              </a:ext>
            </a:extLst>
          </p:cNvPr>
          <p:cNvSpPr txBox="1"/>
          <p:nvPr/>
        </p:nvSpPr>
        <p:spPr>
          <a:xfrm>
            <a:off x="92476" y="1285002"/>
            <a:ext cx="634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OpenDSS </a:t>
            </a:r>
            <a:r>
              <a:rPr lang="en-US" dirty="0"/>
              <a:t>code</a:t>
            </a:r>
            <a:r>
              <a:rPr lang="pt-BR" dirty="0"/>
              <a:t> (SnapShot_PFP_pctPmpplimitation-PV2.dss)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ED93D9-C0DC-494C-A57A-2D71C904FB1E}"/>
              </a:ext>
            </a:extLst>
          </p:cNvPr>
          <p:cNvSpPr txBox="1"/>
          <p:nvPr/>
        </p:nvSpPr>
        <p:spPr>
          <a:xfrm>
            <a:off x="6333468" y="868316"/>
            <a:ext cx="554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r>
              <a:rPr lang="pt-BR" dirty="0"/>
              <a:t>:</a:t>
            </a:r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6CD9613-8619-417F-B6C8-BE8D2E9BD630}"/>
              </a:ext>
            </a:extLst>
          </p:cNvPr>
          <p:cNvSpPr txBox="1"/>
          <p:nvPr/>
        </p:nvSpPr>
        <p:spPr>
          <a:xfrm>
            <a:off x="10299777" y="88270"/>
            <a:ext cx="212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OpenDSS </a:t>
            </a:r>
            <a:r>
              <a:rPr lang="en-US" dirty="0">
                <a:solidFill>
                  <a:schemeClr val="accent1"/>
                </a:solidFill>
              </a:rPr>
              <a:t>Modified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633C29-549D-4312-BB0B-6734F02A5D1A}"/>
              </a:ext>
            </a:extLst>
          </p:cNvPr>
          <p:cNvSpPr txBox="1"/>
          <p:nvPr/>
        </p:nvSpPr>
        <p:spPr>
          <a:xfrm>
            <a:off x="6434647" y="3994735"/>
            <a:ext cx="554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as expected!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power factor is equal to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</a:t>
            </a:r>
            <a:r>
              <a:rPr lang="en-US" dirty="0" err="1"/>
              <a:t>W_out</a:t>
            </a:r>
            <a:r>
              <a:rPr lang="en-US" dirty="0"/>
              <a:t> is equal to </a:t>
            </a:r>
            <a:r>
              <a:rPr lang="en-US" dirty="0" err="1"/>
              <a:t>pctPmpp</a:t>
            </a:r>
            <a:r>
              <a:rPr lang="en-US" dirty="0"/>
              <a:t> x </a:t>
            </a:r>
            <a:r>
              <a:rPr lang="en-US" dirty="0" err="1"/>
              <a:t>Pmpp</a:t>
            </a:r>
            <a:r>
              <a:rPr lang="en-US" dirty="0"/>
              <a:t>/100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1F2E7-FFC9-4B5B-B6EF-730417BB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" y="1764743"/>
            <a:ext cx="5940803" cy="2809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E1F0CB-2C43-497B-B78F-80B0DF210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56" y="1701688"/>
            <a:ext cx="5125329" cy="1889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9498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219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Constant Power Factor mode PVSystem2  </vt:lpstr>
      <vt:lpstr>Scenario 1: Snapshot with pf=0.9</vt:lpstr>
      <vt:lpstr>Scenario 2: Snapshot with pf=0.9 and kVA limitation </vt:lpstr>
      <vt:lpstr>Scenario 3: Snapshot with pf=0.9 and kvar limitation </vt:lpstr>
      <vt:lpstr>Scenario 4: Snapshot with pf=0.9 and pctPmpp limitation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1: SnapShot Standard</dc:title>
  <dc:creator>Paulo Ricardo Radatz de Freitas</dc:creator>
  <cp:lastModifiedBy>Radatz, Paulo</cp:lastModifiedBy>
  <cp:revision>97</cp:revision>
  <dcterms:created xsi:type="dcterms:W3CDTF">2019-01-11T11:29:02Z</dcterms:created>
  <dcterms:modified xsi:type="dcterms:W3CDTF">2019-09-03T18:51:27Z</dcterms:modified>
</cp:coreProperties>
</file>