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6" r:id="rId3"/>
    <p:sldId id="324" r:id="rId4"/>
    <p:sldId id="273" r:id="rId5"/>
    <p:sldId id="325" r:id="rId6"/>
    <p:sldId id="320" r:id="rId7"/>
    <p:sldId id="326" r:id="rId8"/>
    <p:sldId id="321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Ricardo Radatz de Freitas" initials="PRRdF" lastIdx="3" clrIdx="0">
    <p:extLst>
      <p:ext uri="{19B8F6BF-5375-455C-9EA6-DF929625EA0E}">
        <p15:presenceInfo xmlns:p15="http://schemas.microsoft.com/office/powerpoint/2012/main" userId="b9475aaece749d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VV_VW </a:t>
            </a:r>
            <a:r>
              <a:rPr lang="en-US" dirty="0"/>
              <a:t>Scenarios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D5F9498B-3204-4A37-BF6C-8E25ECC98702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 (64-bit build)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81A85-2B6E-4F56-9497-9C6D8A850AA9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1: Snapshot volt-</a:t>
            </a:r>
            <a:r>
              <a:rPr lang="en-US" sz="2800" dirty="0" err="1"/>
              <a:t>varYAxis</a:t>
            </a:r>
            <a:r>
              <a:rPr lang="en-US" sz="2800" dirty="0"/>
              <a:t> </a:t>
            </a:r>
            <a:r>
              <a:rPr lang="en-US" sz="2800" dirty="0" err="1"/>
              <a:t>varMax</a:t>
            </a:r>
            <a:r>
              <a:rPr lang="en-US" sz="2800" dirty="0"/>
              <a:t>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7540" y="1827158"/>
            <a:ext cx="54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</a:t>
            </a:r>
          </a:p>
          <a:p>
            <a:r>
              <a:rPr lang="pt-BR" dirty="0"/>
              <a:t>(</a:t>
            </a:r>
            <a:r>
              <a:rPr lang="pt-BR" dirty="0" err="1"/>
              <a:t>SnapShot</a:t>
            </a:r>
            <a:r>
              <a:rPr lang="pt-BR" dirty="0"/>
              <a:t>_ VVVW_varMax_PMPPPU_pctPmpp60.dss)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DE1D52-5684-4C1B-A27B-83F7C36766BE}"/>
              </a:ext>
            </a:extLst>
          </p:cNvPr>
          <p:cNvSpPr txBox="1"/>
          <p:nvPr/>
        </p:nvSpPr>
        <p:spPr>
          <a:xfrm>
            <a:off x="6333467" y="4933302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expected!</a:t>
            </a:r>
          </a:p>
          <a:p>
            <a:endParaRPr lang="en-US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088A4E8-C773-4CCD-91FF-517C01A7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0" y="1075853"/>
            <a:ext cx="2766134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8497567-DCD1-45A8-AAC6-97A33B7C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8" y="2590728"/>
            <a:ext cx="4926712" cy="3744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046FED4-74CA-48A5-AB20-BD0A2B7C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20" y="2942365"/>
            <a:ext cx="4995641" cy="1794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0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1: Snapshot volt-</a:t>
            </a:r>
            <a:r>
              <a:rPr lang="en-US" sz="2800" dirty="0" err="1"/>
              <a:t>varYAxis</a:t>
            </a:r>
            <a:r>
              <a:rPr lang="en-US" sz="2800" dirty="0"/>
              <a:t> </a:t>
            </a:r>
            <a:r>
              <a:rPr lang="en-US" sz="2800" dirty="0" err="1"/>
              <a:t>varMax</a:t>
            </a:r>
            <a:r>
              <a:rPr lang="en-US" sz="2800" dirty="0"/>
              <a:t>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7539" y="1827158"/>
            <a:ext cx="589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</a:t>
            </a:r>
          </a:p>
          <a:p>
            <a:r>
              <a:rPr lang="pt-BR" dirty="0"/>
              <a:t>(SnapShot_ VVVW_varMax_PMPPPU_pctPmpp60-2.dss)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DE1D52-5684-4C1B-A27B-83F7C36766BE}"/>
              </a:ext>
            </a:extLst>
          </p:cNvPr>
          <p:cNvSpPr txBox="1"/>
          <p:nvPr/>
        </p:nvSpPr>
        <p:spPr>
          <a:xfrm>
            <a:off x="6333467" y="4933302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kW is limited to 600.</a:t>
            </a:r>
          </a:p>
          <a:p>
            <a:endParaRPr lang="en-US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088A4E8-C773-4CCD-91FF-517C01A7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0" y="1075853"/>
            <a:ext cx="2766134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282CC5-B749-4F84-8A9C-039C663C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90" y="1448036"/>
            <a:ext cx="34861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DBE10F-20E7-4118-A09E-986112FE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67" y="3004212"/>
            <a:ext cx="4732362" cy="175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2: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576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SnapShot_VVVW_varMax_PMPPPU_kVAlimitation_Qpriority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166436" y="5456847"/>
            <a:ext cx="613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D3F39B-A468-4619-A7EB-DA89200A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4" y="2031835"/>
            <a:ext cx="566737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B2CF34-FAB4-4DAE-8A5C-1FA556F1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74" y="3134628"/>
            <a:ext cx="5122647" cy="1808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A8A0A1-7488-46F5-81A6-D0E7288A2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77" y="1424142"/>
            <a:ext cx="42291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2: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6233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SnapShot_VVVW_varMax_PMPPPU_kVAlimitation_Qpriority-2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166436" y="5456847"/>
            <a:ext cx="6130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is limited with var priority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57EA1D-6378-42EB-B019-D68DC60C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97" y="1494214"/>
            <a:ext cx="347662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D1815-9A14-42C3-820C-27AAC5D0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86" y="3017465"/>
            <a:ext cx="6072552" cy="2420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3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3: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576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SnapShot_VVVW_varMax_PMPPPU_kVAlimitation_Ppriority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166436" y="5456847"/>
            <a:ext cx="613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expected!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7DE88E-AD78-4BF9-AA7C-3A780E91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5" y="2181991"/>
            <a:ext cx="4745758" cy="3649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B2114F0-4845-4BAA-A0C3-E7E1C235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96" y="2510392"/>
            <a:ext cx="2124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3: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576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SnapShot_VVVW_varMax_PMPPPU_kVAlimitation_Ppriority-2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86034C-1666-487F-B2DE-40D519C9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60" y="1585126"/>
            <a:ext cx="3448050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2D0E9C-5AE0-413D-AE73-A177F2EA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83" y="3081592"/>
            <a:ext cx="7124700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81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4: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varAval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</a:t>
            </a:r>
            <a:r>
              <a:rPr lang="en-US" sz="2000" dirty="0" err="1"/>
              <a:t>kvar</a:t>
            </a:r>
            <a:r>
              <a:rPr lang="en-US" sz="2000" dirty="0"/>
              <a:t>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576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SnapShot_VVVW_varAval_PMPPPU_kvarlimit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166436" y="5456847"/>
            <a:ext cx="613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87958D-800F-4616-ACFD-4CE2FA79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4" y="1919669"/>
            <a:ext cx="561975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0051C6-4BE8-4C0A-ABCA-0CEC6041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96" y="2510392"/>
            <a:ext cx="2124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4: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varAval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</a:t>
            </a:r>
            <a:r>
              <a:rPr lang="en-US" sz="2000" dirty="0" err="1"/>
              <a:t>kvar</a:t>
            </a:r>
            <a:r>
              <a:rPr lang="en-US" sz="2000" dirty="0"/>
              <a:t>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-1" y="1284086"/>
            <a:ext cx="63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SnapShot_VVVW_varAval_PMPPPU_kvarlimit-2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166436" y="5456847"/>
            <a:ext cx="6130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Kvar</a:t>
            </a:r>
            <a:r>
              <a:rPr lang="en-US" dirty="0"/>
              <a:t> is limited to 300.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8CEA35-FAA0-431F-B0E4-73C784BE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59" y="1576473"/>
            <a:ext cx="340042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1D683-204A-4652-A702-BED2F041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11" y="2597497"/>
            <a:ext cx="7105650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927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360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VV_VW Scenarios</vt:lpstr>
      <vt:lpstr>Scenario 1: Snapshot volt-varYAxis varMax volt-wattYAxis PMPPPU with kW limited by pctPmpp*Pmpp </vt:lpstr>
      <vt:lpstr>Scenario 1: Snapshot volt-varYAxis varMax volt-wattYAxis PMPPPU with kW limited by pctPmpp*Pmpp </vt:lpstr>
      <vt:lpstr>Scenario 2: Snapshot volt-varYAxis varMax volt-wattYAxis PMPPPU with kVA limitation – Q priority</vt:lpstr>
      <vt:lpstr>Scenario 2: Snapshot volt-varYAxis varMax volt-wattYAxis PMPPPU with kVA limitation – Q priority</vt:lpstr>
      <vt:lpstr>Scenario 3: Snapshot volt-varYAxis varMax volt-wattYAxis PMPPPU with kVA limitation – P priority</vt:lpstr>
      <vt:lpstr>Scenario 3: Snapshot volt-varYAxis varMax volt-wattYAxis PMPPPU with kVA limitation – P priority</vt:lpstr>
      <vt:lpstr>Scenario 4: Snapshot volt-varYAxis varAval volt-wattYAxis PMPPPU with kvar limitation</vt:lpstr>
      <vt:lpstr>Scenario 4: Snapshot volt-varYAxis varAval volt-wattYAxis PMPPPU with kvar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184</cp:revision>
  <dcterms:created xsi:type="dcterms:W3CDTF">2019-01-11T11:29:02Z</dcterms:created>
  <dcterms:modified xsi:type="dcterms:W3CDTF">2019-11-07T15:43:38Z</dcterms:modified>
</cp:coreProperties>
</file>